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14.wav" ContentType="audio/wav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7"/>
  </p:notesMasterIdLst>
  <p:sldIdLst>
    <p:sldId id="307" r:id="rId3"/>
    <p:sldId id="257" r:id="rId4"/>
    <p:sldId id="258" r:id="rId5"/>
    <p:sldId id="322" r:id="rId6"/>
    <p:sldId id="323" r:id="rId7"/>
    <p:sldId id="324" r:id="rId8"/>
    <p:sldId id="325" r:id="rId9"/>
    <p:sldId id="327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329" r:id="rId19"/>
    <p:sldId id="282" r:id="rId20"/>
    <p:sldId id="331" r:id="rId21"/>
    <p:sldId id="317" r:id="rId22"/>
    <p:sldId id="318" r:id="rId23"/>
    <p:sldId id="319" r:id="rId24"/>
    <p:sldId id="320" r:id="rId25"/>
    <p:sldId id="285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287" r:id="rId34"/>
    <p:sldId id="288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356" autoAdjust="0"/>
  </p:normalViewPr>
  <p:slideViewPr>
    <p:cSldViewPr snapToGrid="0">
      <p:cViewPr varScale="1">
        <p:scale>
          <a:sx n="84" d="100"/>
          <a:sy n="84" d="100"/>
        </p:scale>
        <p:origin x="15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6DFDB-6019-4CB4-8FA1-E44C1521ABC6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A6203-327F-46F0-96DE-9E28398CB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4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775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 the </a:t>
            </a:r>
            <a:r>
              <a:rPr lang="en-US" dirty="0" err="1" smtClean="0"/>
              <a:t>sts</a:t>
            </a:r>
            <a:r>
              <a:rPr lang="en-US" dirty="0" smtClean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64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 the </a:t>
            </a:r>
            <a:r>
              <a:rPr lang="en-US" dirty="0" err="1" smtClean="0"/>
              <a:t>sts</a:t>
            </a:r>
            <a:r>
              <a:rPr lang="en-US" dirty="0" smtClean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3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 the </a:t>
            </a:r>
            <a:r>
              <a:rPr lang="en-US" dirty="0" err="1" smtClean="0"/>
              <a:t>sts</a:t>
            </a:r>
            <a:r>
              <a:rPr lang="en-US" dirty="0" smtClean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2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Let the </a:t>
            </a:r>
            <a:r>
              <a:rPr lang="en-US" dirty="0" err="1" smtClean="0"/>
              <a:t>sts</a:t>
            </a:r>
            <a:r>
              <a:rPr lang="en-US" dirty="0" smtClean="0"/>
              <a:t> listen and point</a:t>
            </a:r>
          </a:p>
          <a:p>
            <a:pPr marL="158750" indent="0">
              <a:buNone/>
            </a:pPr>
            <a:r>
              <a:rPr lang="en-US" dirty="0" smtClean="0"/>
              <a:t>Then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5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Invite two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 to the board and back to back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Those two 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choose one picture ( keep secret 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T counts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one,two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three they will turn their back and read the opponent’s picture.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faster will be the winner.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91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8" name="Google Shape;5148;g111d21fe14f_0_45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9" name="Google Shape;5149;g111d21fe14f_0_45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 err="1"/>
              <a:t>Chỉnh</a:t>
            </a:r>
            <a:r>
              <a:rPr lang="en-AU" dirty="0"/>
              <a:t> </a:t>
            </a:r>
            <a:r>
              <a:rPr lang="en-AU" dirty="0" err="1"/>
              <a:t>lại</a:t>
            </a:r>
            <a:r>
              <a:rPr lang="en-AU" dirty="0"/>
              <a:t> </a:t>
            </a:r>
            <a:r>
              <a:rPr lang="en-AU" dirty="0" err="1"/>
              <a:t>theo</a:t>
            </a:r>
            <a:r>
              <a:rPr lang="en-AU" dirty="0"/>
              <a:t> </a:t>
            </a:r>
            <a:r>
              <a:rPr lang="en-AU" dirty="0" err="1"/>
              <a:t>giáo</a:t>
            </a:r>
            <a:r>
              <a:rPr lang="en-AU" dirty="0"/>
              <a:t> </a:t>
            </a:r>
            <a:r>
              <a:rPr lang="en-AU" dirty="0" err="1"/>
              <a:t>án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2596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Ask the </a:t>
            </a:r>
            <a:r>
              <a:rPr lang="en-US" dirty="0" err="1" smtClean="0"/>
              <a:t>sts</a:t>
            </a:r>
            <a:r>
              <a:rPr lang="en-US" dirty="0" smtClean="0"/>
              <a:t> some questions about the picture:</a:t>
            </a:r>
          </a:p>
          <a:p>
            <a:pPr marL="158750" indent="0">
              <a:buNone/>
            </a:pPr>
            <a:r>
              <a:rPr lang="en-US" dirty="0" smtClean="0"/>
              <a:t>-Who are they?</a:t>
            </a:r>
          </a:p>
          <a:p>
            <a:pPr marL="158750" indent="0">
              <a:buNone/>
            </a:pPr>
            <a:r>
              <a:rPr lang="en-US" dirty="0" smtClean="0"/>
              <a:t>-Where are they?</a:t>
            </a:r>
          </a:p>
          <a:p>
            <a:pPr marL="158750" indent="0">
              <a:buNone/>
            </a:pPr>
            <a:r>
              <a:rPr lang="en-US" dirty="0" smtClean="0"/>
              <a:t>-What are they doing?</a:t>
            </a:r>
          </a:p>
          <a:p>
            <a:pPr marL="158750" indent="0">
              <a:buNone/>
            </a:pPr>
            <a:r>
              <a:rPr lang="en-US" dirty="0" smtClean="0"/>
              <a:t>Let the </a:t>
            </a:r>
            <a:r>
              <a:rPr lang="en-US" dirty="0" err="1" smtClean="0"/>
              <a:t>sts</a:t>
            </a:r>
            <a:r>
              <a:rPr lang="en-US" dirty="0" smtClean="0"/>
              <a:t> listen for the first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5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Listen</a:t>
            </a:r>
            <a:r>
              <a:rPr lang="en-US" baseline="0" dirty="0" smtClean="0"/>
              <a:t> again and match :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07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Give picture</a:t>
            </a:r>
            <a:r>
              <a:rPr lang="en-US" baseline="0" dirty="0" smtClean="0"/>
              <a:t> to the pair of player. </a:t>
            </a:r>
          </a:p>
          <a:p>
            <a:pPr marL="158750" indent="0">
              <a:buNone/>
            </a:pPr>
            <a:r>
              <a:rPr lang="en-US" dirty="0" err="1" smtClean="0"/>
              <a:t>Sts</a:t>
            </a:r>
            <a:r>
              <a:rPr lang="en-US" dirty="0" smtClean="0"/>
              <a:t> look</a:t>
            </a:r>
            <a:r>
              <a:rPr lang="en-US" baseline="0" dirty="0" smtClean="0"/>
              <a:t> at it and write </a:t>
            </a:r>
            <a:r>
              <a:rPr lang="en-US" baseline="0" smtClean="0"/>
              <a:t>the corrects </a:t>
            </a:r>
            <a:r>
              <a:rPr lang="en-US" smtClean="0"/>
              <a:t>Who </a:t>
            </a:r>
            <a:r>
              <a:rPr lang="en-US" dirty="0"/>
              <a:t>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7972564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69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7856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Google Shape;4716;g111d21fe14f_0_45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7" name="Google Shape;4717;g111d21fe14f_0_45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8833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74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54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" name="Google Shape;4716;g111d21fe14f_0_45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7" name="Google Shape;4717;g111d21fe14f_0_45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295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CÂU 2,3,4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61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g111d21fe14f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g111d21fe14f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44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3" name="Google Shape;3363;g112904f8b81_0_2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4" name="Google Shape;3364;g112904f8b81_0_2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2058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e3c1f8bf3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e3c1f8bf3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While the music plays, students pass the ball around the class. When the music stops, the student with the ball has to do something, such as answer a question from the teacher.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053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watch the clip</a:t>
            </a:r>
          </a:p>
        </p:txBody>
      </p:sp>
    </p:spTree>
    <p:extLst>
      <p:ext uri="{BB962C8B-B14F-4D97-AF65-F5344CB8AC3E}">
        <p14:creationId xmlns:p14="http://schemas.microsoft.com/office/powerpoint/2010/main" val="2142178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-Divide class into 2 teams- Boys and girls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in each team take turn to choose the numbers to find the 2 matches picture and word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2484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54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3" name="Google Shape;4173;g111d21fe14f_0_45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4" name="Google Shape;4174;g111d21fe14f_0_45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769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 the </a:t>
            </a:r>
            <a:r>
              <a:rPr lang="en-US" dirty="0" err="1" smtClean="0"/>
              <a:t>sts</a:t>
            </a:r>
            <a:r>
              <a:rPr lang="en-US" dirty="0" smtClean="0"/>
              <a:t> look at the picture and repeat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A6203-327F-46F0-96DE-9E28398CB0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29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8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1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7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1" name="Google Shape;1121;p16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1122" name="Google Shape;1122;p16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6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6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16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16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16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6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16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16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16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16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16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16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16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16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16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16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16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16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6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16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16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16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16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6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6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6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6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6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16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16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16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6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6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6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6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6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6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6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6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6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6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6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6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6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6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6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6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6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6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6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6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6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6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16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16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16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16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16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16"/>
          <p:cNvSpPr/>
          <p:nvPr/>
        </p:nvSpPr>
        <p:spPr>
          <a:xfrm rot="10800000" flipH="1">
            <a:off x="2010167" y="1496180"/>
            <a:ext cx="8171600" cy="3018000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16"/>
          <p:cNvSpPr/>
          <p:nvPr/>
        </p:nvSpPr>
        <p:spPr>
          <a:xfrm flipH="1">
            <a:off x="1977967" y="4681015"/>
            <a:ext cx="8236000" cy="542000"/>
          </a:xfrm>
          <a:prstGeom prst="trapezoid">
            <a:avLst>
              <a:gd name="adj" fmla="val 2885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16"/>
          <p:cNvSpPr txBox="1">
            <a:spLocks noGrp="1"/>
          </p:cNvSpPr>
          <p:nvPr>
            <p:ph type="title"/>
          </p:nvPr>
        </p:nvSpPr>
        <p:spPr>
          <a:xfrm>
            <a:off x="2768567" y="4672000"/>
            <a:ext cx="6654800" cy="5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sz="2667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uckiest Guy"/>
              <a:buNone/>
              <a:defRPr b="1">
                <a:solidFill>
                  <a:schemeClr val="accent4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204" name="Google Shape;1204;p16"/>
          <p:cNvSpPr txBox="1">
            <a:spLocks noGrp="1"/>
          </p:cNvSpPr>
          <p:nvPr>
            <p:ph type="subTitle" idx="1"/>
          </p:nvPr>
        </p:nvSpPr>
        <p:spPr>
          <a:xfrm>
            <a:off x="2768567" y="1969567"/>
            <a:ext cx="6654800" cy="20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5" name="Google Shape;1205;p16"/>
          <p:cNvSpPr/>
          <p:nvPr/>
        </p:nvSpPr>
        <p:spPr>
          <a:xfrm>
            <a:off x="791249" y="2287882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16"/>
          <p:cNvSpPr/>
          <p:nvPr/>
        </p:nvSpPr>
        <p:spPr>
          <a:xfrm>
            <a:off x="8994258" y="54776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16"/>
          <p:cNvSpPr/>
          <p:nvPr/>
        </p:nvSpPr>
        <p:spPr>
          <a:xfrm>
            <a:off x="11404430" y="1427353"/>
            <a:ext cx="310897" cy="304119"/>
          </a:xfrm>
          <a:custGeom>
            <a:avLst/>
            <a:gdLst/>
            <a:ahLst/>
            <a:cxnLst/>
            <a:rect l="l" t="t" r="r" b="b"/>
            <a:pathLst>
              <a:path w="8347" h="8165" extrusionOk="0">
                <a:moveTo>
                  <a:pt x="4186" y="0"/>
                </a:moveTo>
                <a:cubicBezTo>
                  <a:pt x="4023" y="0"/>
                  <a:pt x="3860" y="94"/>
                  <a:pt x="3785" y="282"/>
                </a:cubicBezTo>
                <a:lnTo>
                  <a:pt x="2857" y="2488"/>
                </a:lnTo>
                <a:cubicBezTo>
                  <a:pt x="2807" y="2588"/>
                  <a:pt x="2707" y="2663"/>
                  <a:pt x="2607" y="2713"/>
                </a:cubicBezTo>
                <a:lnTo>
                  <a:pt x="351" y="3666"/>
                </a:lnTo>
                <a:cubicBezTo>
                  <a:pt x="0" y="3816"/>
                  <a:pt x="0" y="4317"/>
                  <a:pt x="351" y="4468"/>
                </a:cubicBezTo>
                <a:lnTo>
                  <a:pt x="2582" y="5395"/>
                </a:lnTo>
                <a:cubicBezTo>
                  <a:pt x="2682" y="5445"/>
                  <a:pt x="2757" y="5546"/>
                  <a:pt x="2807" y="5646"/>
                </a:cubicBezTo>
                <a:lnTo>
                  <a:pt x="3760" y="7901"/>
                </a:lnTo>
                <a:cubicBezTo>
                  <a:pt x="3835" y="8077"/>
                  <a:pt x="3998" y="8165"/>
                  <a:pt x="4161" y="8165"/>
                </a:cubicBezTo>
                <a:cubicBezTo>
                  <a:pt x="4324" y="8165"/>
                  <a:pt x="4486" y="8077"/>
                  <a:pt x="4562" y="7901"/>
                </a:cubicBezTo>
                <a:lnTo>
                  <a:pt x="5489" y="5671"/>
                </a:lnTo>
                <a:cubicBezTo>
                  <a:pt x="5539" y="5571"/>
                  <a:pt x="5614" y="5495"/>
                  <a:pt x="5740" y="5445"/>
                </a:cubicBezTo>
                <a:lnTo>
                  <a:pt x="7970" y="4493"/>
                </a:lnTo>
                <a:cubicBezTo>
                  <a:pt x="8346" y="4343"/>
                  <a:pt x="8346" y="3841"/>
                  <a:pt x="7970" y="3691"/>
                </a:cubicBezTo>
                <a:lnTo>
                  <a:pt x="5765" y="2764"/>
                </a:lnTo>
                <a:cubicBezTo>
                  <a:pt x="5664" y="2713"/>
                  <a:pt x="5589" y="2638"/>
                  <a:pt x="5539" y="2513"/>
                </a:cubicBezTo>
                <a:lnTo>
                  <a:pt x="4587" y="282"/>
                </a:lnTo>
                <a:cubicBezTo>
                  <a:pt x="4512" y="94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16"/>
          <p:cNvSpPr/>
          <p:nvPr/>
        </p:nvSpPr>
        <p:spPr>
          <a:xfrm>
            <a:off x="9523739" y="349338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16"/>
          <p:cNvSpPr/>
          <p:nvPr/>
        </p:nvSpPr>
        <p:spPr>
          <a:xfrm>
            <a:off x="11335026" y="544942"/>
            <a:ext cx="199791" cy="196289"/>
          </a:xfrm>
          <a:custGeom>
            <a:avLst/>
            <a:gdLst/>
            <a:ahLst/>
            <a:cxnLst/>
            <a:rect l="l" t="t" r="r" b="b"/>
            <a:pathLst>
              <a:path w="5364" h="5270" extrusionOk="0">
                <a:moveTo>
                  <a:pt x="2695" y="0"/>
                </a:moveTo>
                <a:cubicBezTo>
                  <a:pt x="2588" y="0"/>
                  <a:pt x="2482" y="63"/>
                  <a:pt x="2432" y="188"/>
                </a:cubicBezTo>
                <a:lnTo>
                  <a:pt x="1830" y="1592"/>
                </a:lnTo>
                <a:cubicBezTo>
                  <a:pt x="1805" y="1667"/>
                  <a:pt x="1755" y="1717"/>
                  <a:pt x="1680" y="1742"/>
                </a:cubicBezTo>
                <a:lnTo>
                  <a:pt x="226" y="2369"/>
                </a:lnTo>
                <a:cubicBezTo>
                  <a:pt x="0" y="2469"/>
                  <a:pt x="0" y="2795"/>
                  <a:pt x="226" y="2895"/>
                </a:cubicBezTo>
                <a:lnTo>
                  <a:pt x="1655" y="3496"/>
                </a:lnTo>
                <a:cubicBezTo>
                  <a:pt x="1730" y="3521"/>
                  <a:pt x="1780" y="3572"/>
                  <a:pt x="1805" y="3647"/>
                </a:cubicBezTo>
                <a:lnTo>
                  <a:pt x="2407" y="5100"/>
                </a:lnTo>
                <a:cubicBezTo>
                  <a:pt x="2457" y="5213"/>
                  <a:pt x="2563" y="5270"/>
                  <a:pt x="2670" y="5270"/>
                </a:cubicBezTo>
                <a:cubicBezTo>
                  <a:pt x="2776" y="5270"/>
                  <a:pt x="2883" y="5213"/>
                  <a:pt x="2933" y="5100"/>
                </a:cubicBezTo>
                <a:lnTo>
                  <a:pt x="3534" y="3672"/>
                </a:lnTo>
                <a:cubicBezTo>
                  <a:pt x="3559" y="3597"/>
                  <a:pt x="3635" y="3547"/>
                  <a:pt x="3685" y="3521"/>
                </a:cubicBezTo>
                <a:lnTo>
                  <a:pt x="5138" y="2895"/>
                </a:lnTo>
                <a:cubicBezTo>
                  <a:pt x="5364" y="2795"/>
                  <a:pt x="5364" y="2469"/>
                  <a:pt x="5138" y="2394"/>
                </a:cubicBezTo>
                <a:lnTo>
                  <a:pt x="3710" y="1767"/>
                </a:lnTo>
                <a:cubicBezTo>
                  <a:pt x="3660" y="1742"/>
                  <a:pt x="3610" y="1692"/>
                  <a:pt x="3559" y="1617"/>
                </a:cubicBezTo>
                <a:lnTo>
                  <a:pt x="2958" y="188"/>
                </a:lnTo>
                <a:cubicBezTo>
                  <a:pt x="2908" y="63"/>
                  <a:pt x="2801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 flipH="1">
            <a:off x="573246" y="3880199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 flipH="1">
            <a:off x="375317" y="369862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2940858" y="37251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9104391" y="60967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19833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3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103" name="Google Shape;103;p3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82" name="Google Shape;182;p3"/>
          <p:cNvSpPr/>
          <p:nvPr/>
        </p:nvSpPr>
        <p:spPr>
          <a:xfrm flipH="1">
            <a:off x="1977967" y="1685333"/>
            <a:ext cx="8236000" cy="3741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 txBox="1">
            <a:spLocks noGrp="1"/>
          </p:cNvSpPr>
          <p:nvPr>
            <p:ph type="title"/>
          </p:nvPr>
        </p:nvSpPr>
        <p:spPr>
          <a:xfrm>
            <a:off x="3719033" y="2634600"/>
            <a:ext cx="4754000" cy="15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5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4" name="Google Shape;184;p3"/>
          <p:cNvSpPr txBox="1">
            <a:spLocks noGrp="1"/>
          </p:cNvSpPr>
          <p:nvPr>
            <p:ph type="subTitle" idx="1"/>
          </p:nvPr>
        </p:nvSpPr>
        <p:spPr>
          <a:xfrm>
            <a:off x="3252600" y="4497697"/>
            <a:ext cx="5686800" cy="6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5" name="Google Shape;185;p3"/>
          <p:cNvSpPr txBox="1">
            <a:spLocks noGrp="1"/>
          </p:cNvSpPr>
          <p:nvPr>
            <p:ph type="title" idx="2" hasCustomPrompt="1"/>
          </p:nvPr>
        </p:nvSpPr>
        <p:spPr>
          <a:xfrm>
            <a:off x="5360800" y="1184241"/>
            <a:ext cx="1470400" cy="8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4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00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3"/>
          <p:cNvSpPr/>
          <p:nvPr/>
        </p:nvSpPr>
        <p:spPr>
          <a:xfrm>
            <a:off x="426285" y="844964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2294731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 flipH="1">
            <a:off x="11236699" y="696550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 flipH="1">
            <a:off x="11236699" y="696550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 flipH="1">
            <a:off x="11066615" y="58674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426285" y="844964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2294731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10363915" y="6117164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71994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7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471" name="Google Shape;471;p7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7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0" name="Google Shape;550;p7"/>
          <p:cNvSpPr/>
          <p:nvPr/>
        </p:nvSpPr>
        <p:spPr>
          <a:xfrm flipH="1">
            <a:off x="644833" y="720067"/>
            <a:ext cx="10883200" cy="5415600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 txBox="1">
            <a:spLocks noGrp="1"/>
          </p:cNvSpPr>
          <p:nvPr>
            <p:ph type="title"/>
          </p:nvPr>
        </p:nvSpPr>
        <p:spPr>
          <a:xfrm>
            <a:off x="1537700" y="1595576"/>
            <a:ext cx="4423600" cy="9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2" name="Google Shape;552;p7"/>
          <p:cNvSpPr txBox="1">
            <a:spLocks noGrp="1"/>
          </p:cNvSpPr>
          <p:nvPr>
            <p:ph type="body" idx="1"/>
          </p:nvPr>
        </p:nvSpPr>
        <p:spPr>
          <a:xfrm>
            <a:off x="1537700" y="2725224"/>
            <a:ext cx="4983200" cy="25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 sz="1867">
                <a:latin typeface="Alata"/>
                <a:ea typeface="Alata"/>
                <a:cs typeface="Alata"/>
                <a:sym typeface="Alata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 sz="1600"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 sz="1600"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 sz="1600"/>
            </a:lvl9pPr>
          </a:lstStyle>
          <a:p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297381" y="59751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497213" y="62882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57232" y="3433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11587866" y="62882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11698055" y="1144498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11587855" y="1590955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7123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7" name="Google Shape;937;p14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938" name="Google Shape;938;p14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4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7" name="Google Shape;1017;p14"/>
          <p:cNvSpPr/>
          <p:nvPr/>
        </p:nvSpPr>
        <p:spPr>
          <a:xfrm flipH="1">
            <a:off x="1978000" y="1496167"/>
            <a:ext cx="8236000" cy="3727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14"/>
          <p:cNvSpPr txBox="1">
            <a:spLocks noGrp="1"/>
          </p:cNvSpPr>
          <p:nvPr>
            <p:ph type="title"/>
          </p:nvPr>
        </p:nvSpPr>
        <p:spPr>
          <a:xfrm>
            <a:off x="4847095" y="2315033"/>
            <a:ext cx="4355200" cy="11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9" name="Google Shape;1019;p14"/>
          <p:cNvSpPr txBox="1">
            <a:spLocks noGrp="1"/>
          </p:cNvSpPr>
          <p:nvPr>
            <p:ph type="subTitle" idx="1"/>
          </p:nvPr>
        </p:nvSpPr>
        <p:spPr>
          <a:xfrm>
            <a:off x="4847107" y="3508967"/>
            <a:ext cx="3487200" cy="8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20" name="Google Shape;1020;p14"/>
          <p:cNvSpPr txBox="1">
            <a:spLocks noGrp="1"/>
          </p:cNvSpPr>
          <p:nvPr>
            <p:ph type="title" idx="2" hasCustomPrompt="1"/>
          </p:nvPr>
        </p:nvSpPr>
        <p:spPr>
          <a:xfrm>
            <a:off x="3046492" y="2944600"/>
            <a:ext cx="1470400" cy="8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53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7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t>xx%</a:t>
            </a:r>
          </a:p>
        </p:txBody>
      </p:sp>
      <p:sp>
        <p:nvSpPr>
          <p:cNvPr id="1021" name="Google Shape;1021;p14"/>
          <p:cNvSpPr/>
          <p:nvPr/>
        </p:nvSpPr>
        <p:spPr>
          <a:xfrm flipH="1">
            <a:off x="11236699" y="6965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14"/>
          <p:cNvSpPr/>
          <p:nvPr/>
        </p:nvSpPr>
        <p:spPr>
          <a:xfrm>
            <a:off x="426283" y="844963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14"/>
          <p:cNvSpPr/>
          <p:nvPr/>
        </p:nvSpPr>
        <p:spPr>
          <a:xfrm>
            <a:off x="2294730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14"/>
          <p:cNvSpPr/>
          <p:nvPr/>
        </p:nvSpPr>
        <p:spPr>
          <a:xfrm flipH="1">
            <a:off x="11066614" y="57388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4467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8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561" name="Google Shape;561;p8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8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8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8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8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8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8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8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8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8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8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8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8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8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8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8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8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8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8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8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8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8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8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8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8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8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8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8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8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8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8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8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8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8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0" name="Google Shape;640;p8"/>
          <p:cNvSpPr/>
          <p:nvPr/>
        </p:nvSpPr>
        <p:spPr>
          <a:xfrm flipH="1">
            <a:off x="1850800" y="1221567"/>
            <a:ext cx="8490400" cy="4426800"/>
          </a:xfrm>
          <a:prstGeom prst="trapezoid">
            <a:avLst>
              <a:gd name="adj" fmla="val 482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 txBox="1">
            <a:spLocks noGrp="1"/>
          </p:cNvSpPr>
          <p:nvPr>
            <p:ph type="title"/>
          </p:nvPr>
        </p:nvSpPr>
        <p:spPr>
          <a:xfrm>
            <a:off x="2298800" y="1767867"/>
            <a:ext cx="7594400" cy="33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42" name="Google Shape;642;p8"/>
          <p:cNvSpPr/>
          <p:nvPr/>
        </p:nvSpPr>
        <p:spPr>
          <a:xfrm flipH="1">
            <a:off x="11236699" y="696549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426283" y="844963"/>
            <a:ext cx="309967" cy="304119"/>
          </a:xfrm>
          <a:custGeom>
            <a:avLst/>
            <a:gdLst/>
            <a:ahLst/>
            <a:cxnLst/>
            <a:rect l="l" t="t" r="r" b="b"/>
            <a:pathLst>
              <a:path w="8322" h="8165" extrusionOk="0">
                <a:moveTo>
                  <a:pt x="4161" y="0"/>
                </a:moveTo>
                <a:cubicBezTo>
                  <a:pt x="3998" y="0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582" y="2713"/>
                </a:cubicBezTo>
                <a:lnTo>
                  <a:pt x="352" y="3665"/>
                </a:lnTo>
                <a:cubicBezTo>
                  <a:pt x="1" y="3816"/>
                  <a:pt x="1" y="4317"/>
                  <a:pt x="352" y="4467"/>
                </a:cubicBezTo>
                <a:lnTo>
                  <a:pt x="2557" y="5395"/>
                </a:lnTo>
                <a:cubicBezTo>
                  <a:pt x="2658" y="5445"/>
                  <a:pt x="2733" y="5545"/>
                  <a:pt x="2783" y="5645"/>
                </a:cubicBezTo>
                <a:lnTo>
                  <a:pt x="3735" y="7901"/>
                </a:lnTo>
                <a:cubicBezTo>
                  <a:pt x="3810" y="8077"/>
                  <a:pt x="3973" y="8164"/>
                  <a:pt x="4136" y="8164"/>
                </a:cubicBezTo>
                <a:cubicBezTo>
                  <a:pt x="4299" y="8164"/>
                  <a:pt x="4462" y="8077"/>
                  <a:pt x="4537" y="7901"/>
                </a:cubicBezTo>
                <a:lnTo>
                  <a:pt x="5490" y="5671"/>
                </a:lnTo>
                <a:cubicBezTo>
                  <a:pt x="5515" y="5570"/>
                  <a:pt x="5615" y="5495"/>
                  <a:pt x="5715" y="5445"/>
                </a:cubicBezTo>
                <a:lnTo>
                  <a:pt x="7971" y="4493"/>
                </a:lnTo>
                <a:cubicBezTo>
                  <a:pt x="8322" y="4342"/>
                  <a:pt x="8322" y="3841"/>
                  <a:pt x="7971" y="3691"/>
                </a:cubicBezTo>
                <a:lnTo>
                  <a:pt x="5765" y="2763"/>
                </a:lnTo>
                <a:cubicBezTo>
                  <a:pt x="5640" y="2713"/>
                  <a:pt x="5565" y="2638"/>
                  <a:pt x="5515" y="2513"/>
                </a:cubicBezTo>
                <a:lnTo>
                  <a:pt x="4562" y="282"/>
                </a:lnTo>
                <a:cubicBezTo>
                  <a:pt x="4487" y="94"/>
                  <a:pt x="4324" y="0"/>
                  <a:pt x="41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2294730" y="336204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 flipH="1">
            <a:off x="11066614" y="5738821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6671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9"/>
          <p:cNvGrpSpPr/>
          <p:nvPr/>
        </p:nvGrpSpPr>
        <p:grpSpPr>
          <a:xfrm>
            <a:off x="-123" y="-548"/>
            <a:ext cx="12191829" cy="6859093"/>
            <a:chOff x="238125" y="846625"/>
            <a:chExt cx="7143650" cy="4019000"/>
          </a:xfrm>
        </p:grpSpPr>
        <p:sp>
          <p:nvSpPr>
            <p:cNvPr id="648" name="Google Shape;648;p9"/>
            <p:cNvSpPr/>
            <p:nvPr/>
          </p:nvSpPr>
          <p:spPr>
            <a:xfrm>
              <a:off x="364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505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64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786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927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10677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1208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134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1489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16302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1770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1911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05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1928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3334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474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61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5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8959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30365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3177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3317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345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35990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3739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880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402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41615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43021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44427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4583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472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48646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500522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5145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5286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9"/>
            <p:cNvSpPr/>
            <p:nvPr/>
          </p:nvSpPr>
          <p:spPr>
            <a:xfrm>
              <a:off x="5427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9"/>
            <p:cNvSpPr/>
            <p:nvPr/>
          </p:nvSpPr>
          <p:spPr>
            <a:xfrm>
              <a:off x="5567750" y="846625"/>
              <a:ext cx="0" cy="4019000"/>
            </a:xfrm>
            <a:custGeom>
              <a:avLst/>
              <a:gdLst/>
              <a:ahLst/>
              <a:cxnLst/>
              <a:rect l="l" t="t" r="r" b="b"/>
              <a:pathLst>
                <a:path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57083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5848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5989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6130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62708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64114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65520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66926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9"/>
            <p:cNvSpPr/>
            <p:nvPr/>
          </p:nvSpPr>
          <p:spPr>
            <a:xfrm>
              <a:off x="683330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6973950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71145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0" y="0"/>
                  </a:moveTo>
                  <a:lnTo>
                    <a:pt x="0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7255175" y="846625"/>
              <a:ext cx="25" cy="4019000"/>
            </a:xfrm>
            <a:custGeom>
              <a:avLst/>
              <a:gdLst/>
              <a:ahLst/>
              <a:cxnLst/>
              <a:rect l="l" t="t" r="r" b="b"/>
              <a:pathLst>
                <a:path w="1" h="160760" fill="none" extrusionOk="0">
                  <a:moveTo>
                    <a:pt x="1" y="0"/>
                  </a:moveTo>
                  <a:lnTo>
                    <a:pt x="1" y="160759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238125" y="887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238125" y="102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238125" y="116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238125" y="13092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238125" y="14499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238125" y="1590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238125" y="173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238125" y="187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238125" y="20124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238125" y="2153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238125" y="2293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238125" y="2434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238125" y="257487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238125" y="27155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238125" y="2856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238125" y="2996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238125" y="3137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238125" y="32780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238125" y="34186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238125" y="35592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238125" y="3699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238125" y="38404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238125" y="39811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238125" y="41217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238125" y="42623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238125" y="44029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238125" y="454355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238125" y="4684200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238125" y="4824825"/>
              <a:ext cx="7143650" cy="25"/>
            </a:xfrm>
            <a:custGeom>
              <a:avLst/>
              <a:gdLst/>
              <a:ahLst/>
              <a:cxnLst/>
              <a:rect l="l" t="t" r="r" b="b"/>
              <a:pathLst>
                <a:path w="285746" h="1" fill="none" extrusionOk="0">
                  <a:moveTo>
                    <a:pt x="28574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23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7" name="Google Shape;727;p9"/>
          <p:cNvSpPr/>
          <p:nvPr/>
        </p:nvSpPr>
        <p:spPr>
          <a:xfrm flipH="1">
            <a:off x="1978400" y="1496167"/>
            <a:ext cx="8235600" cy="3727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8" name="Google Shape;728;p9"/>
          <p:cNvSpPr txBox="1">
            <a:spLocks noGrp="1"/>
          </p:cNvSpPr>
          <p:nvPr>
            <p:ph type="title"/>
          </p:nvPr>
        </p:nvSpPr>
        <p:spPr>
          <a:xfrm>
            <a:off x="2954600" y="2117300"/>
            <a:ext cx="6282800" cy="16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9" name="Google Shape;729;p9"/>
          <p:cNvSpPr txBox="1">
            <a:spLocks noGrp="1"/>
          </p:cNvSpPr>
          <p:nvPr>
            <p:ph type="subTitle" idx="1"/>
          </p:nvPr>
        </p:nvSpPr>
        <p:spPr>
          <a:xfrm>
            <a:off x="2954600" y="3786700"/>
            <a:ext cx="6282800" cy="9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0" name="Google Shape;730;p9"/>
          <p:cNvSpPr/>
          <p:nvPr/>
        </p:nvSpPr>
        <p:spPr>
          <a:xfrm>
            <a:off x="791249" y="2287882"/>
            <a:ext cx="251155" cy="246721"/>
          </a:xfrm>
          <a:custGeom>
            <a:avLst/>
            <a:gdLst/>
            <a:ahLst/>
            <a:cxnLst/>
            <a:rect l="l" t="t" r="r" b="b"/>
            <a:pathLst>
              <a:path w="6743" h="6624" extrusionOk="0">
                <a:moveTo>
                  <a:pt x="3384" y="1"/>
                </a:moveTo>
                <a:cubicBezTo>
                  <a:pt x="3253" y="1"/>
                  <a:pt x="3121" y="76"/>
                  <a:pt x="3059" y="226"/>
                </a:cubicBezTo>
                <a:lnTo>
                  <a:pt x="2282" y="2006"/>
                </a:lnTo>
                <a:cubicBezTo>
                  <a:pt x="2257" y="2106"/>
                  <a:pt x="2181" y="2156"/>
                  <a:pt x="2106" y="2206"/>
                </a:cubicBezTo>
                <a:lnTo>
                  <a:pt x="277" y="2983"/>
                </a:lnTo>
                <a:cubicBezTo>
                  <a:pt x="1" y="3109"/>
                  <a:pt x="1" y="3510"/>
                  <a:pt x="277" y="3635"/>
                </a:cubicBezTo>
                <a:lnTo>
                  <a:pt x="2056" y="4387"/>
                </a:lnTo>
                <a:cubicBezTo>
                  <a:pt x="2156" y="4437"/>
                  <a:pt x="2232" y="4487"/>
                  <a:pt x="2257" y="4587"/>
                </a:cubicBezTo>
                <a:lnTo>
                  <a:pt x="3034" y="6417"/>
                </a:lnTo>
                <a:cubicBezTo>
                  <a:pt x="3096" y="6555"/>
                  <a:pt x="3228" y="6624"/>
                  <a:pt x="3359" y="6624"/>
                </a:cubicBezTo>
                <a:cubicBezTo>
                  <a:pt x="3491" y="6624"/>
                  <a:pt x="3623" y="6555"/>
                  <a:pt x="3685" y="6417"/>
                </a:cubicBezTo>
                <a:lnTo>
                  <a:pt x="4437" y="4612"/>
                </a:lnTo>
                <a:cubicBezTo>
                  <a:pt x="4487" y="4537"/>
                  <a:pt x="4537" y="4462"/>
                  <a:pt x="4638" y="4437"/>
                </a:cubicBezTo>
                <a:lnTo>
                  <a:pt x="6467" y="3660"/>
                </a:lnTo>
                <a:cubicBezTo>
                  <a:pt x="6743" y="3535"/>
                  <a:pt x="6743" y="3109"/>
                  <a:pt x="6467" y="3008"/>
                </a:cubicBezTo>
                <a:lnTo>
                  <a:pt x="4663" y="2231"/>
                </a:lnTo>
                <a:cubicBezTo>
                  <a:pt x="4587" y="2206"/>
                  <a:pt x="4512" y="2131"/>
                  <a:pt x="4487" y="2056"/>
                </a:cubicBezTo>
                <a:lnTo>
                  <a:pt x="3710" y="226"/>
                </a:lnTo>
                <a:cubicBezTo>
                  <a:pt x="3648" y="76"/>
                  <a:pt x="3516" y="1"/>
                  <a:pt x="33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9"/>
          <p:cNvSpPr/>
          <p:nvPr/>
        </p:nvSpPr>
        <p:spPr>
          <a:xfrm>
            <a:off x="8994258" y="54776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9"/>
          <p:cNvSpPr/>
          <p:nvPr/>
        </p:nvSpPr>
        <p:spPr>
          <a:xfrm>
            <a:off x="11404430" y="1427353"/>
            <a:ext cx="310897" cy="304119"/>
          </a:xfrm>
          <a:custGeom>
            <a:avLst/>
            <a:gdLst/>
            <a:ahLst/>
            <a:cxnLst/>
            <a:rect l="l" t="t" r="r" b="b"/>
            <a:pathLst>
              <a:path w="8347" h="8165" extrusionOk="0">
                <a:moveTo>
                  <a:pt x="4186" y="0"/>
                </a:moveTo>
                <a:cubicBezTo>
                  <a:pt x="4023" y="0"/>
                  <a:pt x="3860" y="94"/>
                  <a:pt x="3785" y="282"/>
                </a:cubicBezTo>
                <a:lnTo>
                  <a:pt x="2857" y="2488"/>
                </a:lnTo>
                <a:cubicBezTo>
                  <a:pt x="2807" y="2588"/>
                  <a:pt x="2707" y="2663"/>
                  <a:pt x="2607" y="2713"/>
                </a:cubicBezTo>
                <a:lnTo>
                  <a:pt x="351" y="3666"/>
                </a:lnTo>
                <a:cubicBezTo>
                  <a:pt x="0" y="3816"/>
                  <a:pt x="0" y="4317"/>
                  <a:pt x="351" y="4468"/>
                </a:cubicBezTo>
                <a:lnTo>
                  <a:pt x="2582" y="5395"/>
                </a:lnTo>
                <a:cubicBezTo>
                  <a:pt x="2682" y="5445"/>
                  <a:pt x="2757" y="5546"/>
                  <a:pt x="2807" y="5646"/>
                </a:cubicBezTo>
                <a:lnTo>
                  <a:pt x="3760" y="7901"/>
                </a:lnTo>
                <a:cubicBezTo>
                  <a:pt x="3835" y="8077"/>
                  <a:pt x="3998" y="8165"/>
                  <a:pt x="4161" y="8165"/>
                </a:cubicBezTo>
                <a:cubicBezTo>
                  <a:pt x="4324" y="8165"/>
                  <a:pt x="4486" y="8077"/>
                  <a:pt x="4562" y="7901"/>
                </a:cubicBezTo>
                <a:lnTo>
                  <a:pt x="5489" y="5671"/>
                </a:lnTo>
                <a:cubicBezTo>
                  <a:pt x="5539" y="5571"/>
                  <a:pt x="5614" y="5495"/>
                  <a:pt x="5740" y="5445"/>
                </a:cubicBezTo>
                <a:lnTo>
                  <a:pt x="7970" y="4493"/>
                </a:lnTo>
                <a:cubicBezTo>
                  <a:pt x="8346" y="4343"/>
                  <a:pt x="8346" y="3841"/>
                  <a:pt x="7970" y="3691"/>
                </a:cubicBezTo>
                <a:lnTo>
                  <a:pt x="5765" y="2764"/>
                </a:lnTo>
                <a:cubicBezTo>
                  <a:pt x="5664" y="2713"/>
                  <a:pt x="5589" y="2638"/>
                  <a:pt x="5539" y="2513"/>
                </a:cubicBezTo>
                <a:lnTo>
                  <a:pt x="4587" y="282"/>
                </a:lnTo>
                <a:cubicBezTo>
                  <a:pt x="4512" y="94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9"/>
          <p:cNvSpPr/>
          <p:nvPr/>
        </p:nvSpPr>
        <p:spPr>
          <a:xfrm>
            <a:off x="9523739" y="349338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4" name="Google Shape;734;p9"/>
          <p:cNvSpPr/>
          <p:nvPr/>
        </p:nvSpPr>
        <p:spPr>
          <a:xfrm>
            <a:off x="11335026" y="544942"/>
            <a:ext cx="199791" cy="196289"/>
          </a:xfrm>
          <a:custGeom>
            <a:avLst/>
            <a:gdLst/>
            <a:ahLst/>
            <a:cxnLst/>
            <a:rect l="l" t="t" r="r" b="b"/>
            <a:pathLst>
              <a:path w="5364" h="5270" extrusionOk="0">
                <a:moveTo>
                  <a:pt x="2695" y="0"/>
                </a:moveTo>
                <a:cubicBezTo>
                  <a:pt x="2588" y="0"/>
                  <a:pt x="2482" y="63"/>
                  <a:pt x="2432" y="188"/>
                </a:cubicBezTo>
                <a:lnTo>
                  <a:pt x="1830" y="1592"/>
                </a:lnTo>
                <a:cubicBezTo>
                  <a:pt x="1805" y="1667"/>
                  <a:pt x="1755" y="1717"/>
                  <a:pt x="1680" y="1742"/>
                </a:cubicBezTo>
                <a:lnTo>
                  <a:pt x="226" y="2369"/>
                </a:lnTo>
                <a:cubicBezTo>
                  <a:pt x="0" y="2469"/>
                  <a:pt x="0" y="2795"/>
                  <a:pt x="226" y="2895"/>
                </a:cubicBezTo>
                <a:lnTo>
                  <a:pt x="1655" y="3496"/>
                </a:lnTo>
                <a:cubicBezTo>
                  <a:pt x="1730" y="3521"/>
                  <a:pt x="1780" y="3572"/>
                  <a:pt x="1805" y="3647"/>
                </a:cubicBezTo>
                <a:lnTo>
                  <a:pt x="2407" y="5100"/>
                </a:lnTo>
                <a:cubicBezTo>
                  <a:pt x="2457" y="5213"/>
                  <a:pt x="2563" y="5270"/>
                  <a:pt x="2670" y="5270"/>
                </a:cubicBezTo>
                <a:cubicBezTo>
                  <a:pt x="2776" y="5270"/>
                  <a:pt x="2883" y="5213"/>
                  <a:pt x="2933" y="5100"/>
                </a:cubicBezTo>
                <a:lnTo>
                  <a:pt x="3534" y="3672"/>
                </a:lnTo>
                <a:cubicBezTo>
                  <a:pt x="3559" y="3597"/>
                  <a:pt x="3635" y="3547"/>
                  <a:pt x="3685" y="3521"/>
                </a:cubicBezTo>
                <a:lnTo>
                  <a:pt x="5138" y="2895"/>
                </a:lnTo>
                <a:cubicBezTo>
                  <a:pt x="5364" y="2795"/>
                  <a:pt x="5364" y="2469"/>
                  <a:pt x="5138" y="2394"/>
                </a:cubicBezTo>
                <a:lnTo>
                  <a:pt x="3710" y="1767"/>
                </a:lnTo>
                <a:cubicBezTo>
                  <a:pt x="3660" y="1742"/>
                  <a:pt x="3610" y="1692"/>
                  <a:pt x="3559" y="1617"/>
                </a:cubicBezTo>
                <a:lnTo>
                  <a:pt x="2958" y="188"/>
                </a:lnTo>
                <a:cubicBezTo>
                  <a:pt x="2908" y="63"/>
                  <a:pt x="2801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5" name="Google Shape;735;p9"/>
          <p:cNvSpPr/>
          <p:nvPr/>
        </p:nvSpPr>
        <p:spPr>
          <a:xfrm flipH="1">
            <a:off x="573246" y="3880199"/>
            <a:ext cx="309967" cy="303896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" name="Google Shape;736;p9"/>
          <p:cNvSpPr/>
          <p:nvPr/>
        </p:nvSpPr>
        <p:spPr>
          <a:xfrm flipH="1">
            <a:off x="375317" y="369862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7" name="Google Shape;737;p9"/>
          <p:cNvSpPr/>
          <p:nvPr/>
        </p:nvSpPr>
        <p:spPr>
          <a:xfrm>
            <a:off x="2940858" y="372513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9"/>
          <p:cNvSpPr/>
          <p:nvPr/>
        </p:nvSpPr>
        <p:spPr>
          <a:xfrm>
            <a:off x="9104391" y="609671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9648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0000" y="717167"/>
            <a:ext cx="6828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9480601" y="5498361"/>
            <a:ext cx="3239568" cy="1622168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535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018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91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057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109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7788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208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464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9/5/2022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098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0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1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4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95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4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4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D002C-D6CC-4280-B6EB-5EC64CAFD281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1ED59-C96A-48B9-AF7B-ACAD3B2C4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7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5580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microsoft.com/office/2007/relationships/hdphoto" Target="../media/hdphoto15.wdp"/><Relationship Id="rId21" Type="http://schemas.openxmlformats.org/officeDocument/2006/relationships/image" Target="../media/image11.png"/><Relationship Id="rId34" Type="http://schemas.microsoft.com/office/2007/relationships/hdphoto" Target="../media/hdphoto14.wdp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20.gif"/><Relationship Id="rId40" Type="http://schemas.openxmlformats.org/officeDocument/2006/relationships/image" Target="../media/image22.jpe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microsoft.com/office/2007/relationships/hdphoto" Target="../media/hdphoto12.wdp"/><Relationship Id="rId35" Type="http://schemas.openxmlformats.org/officeDocument/2006/relationships/image" Target="../media/image18.em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4.wav"/><Relationship Id="rId12" Type="http://schemas.openxmlformats.org/officeDocument/2006/relationships/image" Target="../media/image47.png"/><Relationship Id="rId2" Type="http://schemas.openxmlformats.org/officeDocument/2006/relationships/audio" Target="../media/media4.wav"/><Relationship Id="rId16" Type="http://schemas.openxmlformats.org/officeDocument/2006/relationships/image" Target="../media/image26.png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46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0.jpe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2.png"/><Relationship Id="rId7" Type="http://schemas.microsoft.com/office/2007/relationships/hdphoto" Target="../media/hdphoto17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59.png"/><Relationship Id="rId4" Type="http://schemas.openxmlformats.org/officeDocument/2006/relationships/audio" Target="../media/audio7.wav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thanh.pptx#-1,25,PowerPoint Presentation" TargetMode="External"/><Relationship Id="rId13" Type="http://schemas.microsoft.com/office/2007/relationships/hdphoto" Target="../media/hdphoto19.wdp"/><Relationship Id="rId3" Type="http://schemas.openxmlformats.org/officeDocument/2006/relationships/audio" Target="../media/audio12.wav"/><Relationship Id="rId7" Type="http://schemas.openxmlformats.org/officeDocument/2006/relationships/hyperlink" Target="thanh.pptx#-1,24,1. Kim / flying a kite" TargetMode="External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hyperlink" Target="thanh.pptx#-1,29,I am flying a kite" TargetMode="External"/><Relationship Id="rId5" Type="http://schemas.openxmlformats.org/officeDocument/2006/relationships/image" Target="../media/image66.png"/><Relationship Id="rId15" Type="http://schemas.openxmlformats.org/officeDocument/2006/relationships/image" Target="../media/image68.png"/><Relationship Id="rId10" Type="http://schemas.openxmlformats.org/officeDocument/2006/relationships/hyperlink" Target="thanh.pptx#-1,28,05" TargetMode="External"/><Relationship Id="rId4" Type="http://schemas.openxmlformats.org/officeDocument/2006/relationships/image" Target="../media/image65.jpg"/><Relationship Id="rId9" Type="http://schemas.openxmlformats.org/officeDocument/2006/relationships/hyperlink" Target="thanh.pptx#-1,26,3. Jack/ riding a bike" TargetMode="External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69.png"/><Relationship Id="rId5" Type="http://schemas.openxmlformats.org/officeDocument/2006/relationships/slide" Target="slide20.xml"/><Relationship Id="rId10" Type="http://schemas.openxmlformats.org/officeDocument/2006/relationships/image" Target="../media/image26.png"/><Relationship Id="rId4" Type="http://schemas.openxmlformats.org/officeDocument/2006/relationships/audio" Target="../media/audio13.wav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3.wav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69.png"/><Relationship Id="rId5" Type="http://schemas.openxmlformats.org/officeDocument/2006/relationships/slide" Target="slide20.xml"/><Relationship Id="rId4" Type="http://schemas.openxmlformats.org/officeDocument/2006/relationships/image" Target="../media/image70.png"/><Relationship Id="rId9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14.wav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slide" Target="slide20.xml"/><Relationship Id="rId11" Type="http://schemas.openxmlformats.org/officeDocument/2006/relationships/image" Target="../media/image26.png"/><Relationship Id="rId5" Type="http://schemas.openxmlformats.org/officeDocument/2006/relationships/audio" Target="../media/audio16.wav"/><Relationship Id="rId10" Type="http://schemas.openxmlformats.org/officeDocument/2006/relationships/image" Target="../media/image62.png"/><Relationship Id="rId4" Type="http://schemas.openxmlformats.org/officeDocument/2006/relationships/audio" Target="../media/audio15.wav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slide" Target="slide20.xml"/><Relationship Id="rId11" Type="http://schemas.openxmlformats.org/officeDocument/2006/relationships/image" Target="../media/image26.png"/><Relationship Id="rId5" Type="http://schemas.openxmlformats.org/officeDocument/2006/relationships/audio" Target="../media/audio17.wav"/><Relationship Id="rId10" Type="http://schemas.openxmlformats.org/officeDocument/2006/relationships/image" Target="../media/image63.png"/><Relationship Id="rId4" Type="http://schemas.openxmlformats.org/officeDocument/2006/relationships/audio" Target="../media/audio15.wav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3.wav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70.png"/><Relationship Id="rId5" Type="http://schemas.openxmlformats.org/officeDocument/2006/relationships/image" Target="../media/image68.png"/><Relationship Id="rId4" Type="http://schemas.openxmlformats.org/officeDocument/2006/relationships/slide" Target="slide20.xml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3.wav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71.png"/><Relationship Id="rId5" Type="http://schemas.openxmlformats.org/officeDocument/2006/relationships/image" Target="../media/image68.png"/><Relationship Id="rId4" Type="http://schemas.openxmlformats.org/officeDocument/2006/relationships/slide" Target="slide20.xml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emf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openxmlformats.org/officeDocument/2006/relationships/image" Target="../media/image35.emf"/><Relationship Id="rId5" Type="http://schemas.openxmlformats.org/officeDocument/2006/relationships/image" Target="../media/image30.png"/><Relationship Id="rId10" Type="http://schemas.openxmlformats.org/officeDocument/2006/relationships/image" Target="../media/image34.e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emf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6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93615" y="4006839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17471" t="-15173" r="-19939" b="-1635"/>
          <a:stretch/>
        </p:blipFill>
        <p:spPr>
          <a:xfrm>
            <a:off x="4727835" y="749978"/>
            <a:ext cx="7026108" cy="4149435"/>
          </a:xfrm>
          <a:prstGeom prst="trapezoid">
            <a:avLst/>
          </a:prstGeom>
        </p:spPr>
      </p:pic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187922" y="2814405"/>
            <a:ext cx="4104412" cy="9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flying a kite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0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359" y="961331"/>
            <a:ext cx="6660456" cy="4638532"/>
          </a:xfrm>
          <a:prstGeom prst="parallelogram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6663560" y="5133063"/>
            <a:ext cx="4561489" cy="9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riding a bike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40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93" y="749978"/>
            <a:ext cx="6939459" cy="4834489"/>
          </a:xfrm>
          <a:prstGeom prst="parallelogram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511621" y="5174422"/>
            <a:ext cx="6378781" cy="93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watching a match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99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1362470" y="2788129"/>
            <a:ext cx="2359696" cy="8263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5333" b="1" dirty="0">
                <a:solidFill>
                  <a:srgbClr val="FF0000"/>
                </a:solidFill>
                <a:latin typeface="Myriad Pro" panose="020B0503030403020204" pitchFamily="34" charset="0"/>
              </a:rPr>
              <a:t>team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697" y="1093671"/>
            <a:ext cx="5279569" cy="3695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46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28202"/>
            <a:ext cx="12192000" cy="3933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0452" y="307975"/>
            <a:ext cx="9559636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Task 1. Listen and point. Repeat. </a:t>
            </a:r>
            <a:r>
              <a:rPr lang="en-US" sz="4000" b="1" dirty="0" err="1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Tr</a:t>
            </a:r>
            <a:r>
              <a:rPr lang="en-US" sz="4000" b="1" dirty="0">
                <a:ln/>
                <a:solidFill>
                  <a:srgbClr val="FF0000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: 7.8</a:t>
            </a:r>
            <a:endParaRPr lang="en-US" sz="4000" dirty="0"/>
          </a:p>
        </p:txBody>
      </p:sp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305" y="733748"/>
            <a:ext cx="468325" cy="4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631" y="750465"/>
            <a:ext cx="444065" cy="43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-17471" t="-15173" r="-19939" b="-1635"/>
          <a:stretch/>
        </p:blipFill>
        <p:spPr>
          <a:xfrm>
            <a:off x="-429957" y="1728202"/>
            <a:ext cx="3993917" cy="2358703"/>
          </a:xfrm>
          <a:prstGeom prst="trapezoid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8735" y="2014440"/>
            <a:ext cx="2975845" cy="2072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8586" y="2031647"/>
            <a:ext cx="2871953" cy="20007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04545" y="2031647"/>
            <a:ext cx="2819401" cy="1973581"/>
          </a:xfrm>
          <a:prstGeom prst="rect">
            <a:avLst/>
          </a:prstGeom>
        </p:spPr>
      </p:pic>
      <p:pic>
        <p:nvPicPr>
          <p:cNvPr id="12" name="7.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30790" y="588504"/>
            <a:ext cx="797488" cy="797488"/>
          </a:xfrm>
          <a:prstGeom prst="rect">
            <a:avLst/>
          </a:prstGeom>
        </p:spPr>
      </p:pic>
      <p:sp>
        <p:nvSpPr>
          <p:cNvPr id="11" name="Title 4"/>
          <p:cNvSpPr txBox="1">
            <a:spLocks/>
          </p:cNvSpPr>
          <p:nvPr/>
        </p:nvSpPr>
        <p:spPr>
          <a:xfrm>
            <a:off x="271540" y="4308804"/>
            <a:ext cx="2590923" cy="9148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flying a kite </a:t>
            </a: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3331333" y="4277272"/>
            <a:ext cx="2690648" cy="8683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riding a bike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6298585" y="4245740"/>
            <a:ext cx="2921928" cy="89987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watching a match </a:t>
            </a: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10119660" y="4230778"/>
            <a:ext cx="1466315" cy="8473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uckiest Guy"/>
              <a:buNone/>
              <a:defRPr sz="24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ctr"/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</a:rPr>
              <a:t>team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1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9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2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2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2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(mp3cut.net) (2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Desert, Cactus, Nature, Drawing, Sket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 r="11607"/>
          <a:stretch/>
        </p:blipFill>
        <p:spPr bwMode="auto">
          <a:xfrm>
            <a:off x="-781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"/>
          <a:stretch/>
        </p:blipFill>
        <p:spPr>
          <a:xfrm>
            <a:off x="1742895" y="661754"/>
            <a:ext cx="9287056" cy="5049498"/>
          </a:xfrm>
          <a:prstGeom prst="rect">
            <a:avLst/>
          </a:prstGeom>
        </p:spPr>
      </p:pic>
      <p:pic>
        <p:nvPicPr>
          <p:cNvPr id="2050" name="Picture 2" descr="Couple, Cowboy, Boy, Girl, Love, Man, Woman, Outdoo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0" t="19833"/>
          <a:stretch/>
        </p:blipFill>
        <p:spPr bwMode="auto">
          <a:xfrm>
            <a:off x="654699" y="3433329"/>
            <a:ext cx="2953921" cy="317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uple, Cowboy, Boy, Girl, Love, Man, Woman, Outdoo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578" l="0" r="67188">
                        <a14:foregroundMark x1="7396" y1="96840" x2="7396" y2="96840"/>
                        <a14:foregroundMark x1="25938" y1="95419" x2="25938" y2="95419"/>
                        <a14:foregroundMark x1="18542" y1="86414" x2="18542" y2="86414"/>
                        <a14:foregroundMark x1="19688" y1="56082" x2="19688" y2="56082"/>
                        <a14:foregroundMark x1="16042" y1="63507" x2="16042" y2="63507"/>
                        <a14:foregroundMark x1="4271" y1="43444" x2="4271" y2="43444"/>
                        <a14:foregroundMark x1="29271" y1="38389" x2="29271" y2="38389"/>
                        <a14:foregroundMark x1="21875" y1="95419" x2="21875" y2="95419"/>
                        <a14:foregroundMark x1="28646" y1="96367" x2="28646" y2="963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85" b="416"/>
          <a:stretch/>
        </p:blipFill>
        <p:spPr bwMode="auto">
          <a:xfrm>
            <a:off x="8567756" y="2715276"/>
            <a:ext cx="3795676" cy="37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6967" y="1899668"/>
            <a:ext cx="6658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Vocabulary checking</a:t>
            </a:r>
          </a:p>
          <a:p>
            <a:r>
              <a:rPr lang="en-US" sz="6000" dirty="0">
                <a:latin typeface="Comic Sans MS" panose="030F0702030302020204" pitchFamily="66" charset="0"/>
              </a:rPr>
              <a:t>COWBOY GAME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36534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2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151" name="Google Shape;5151;p52"/>
          <p:cNvSpPr/>
          <p:nvPr/>
        </p:nvSpPr>
        <p:spPr>
          <a:xfrm flipH="1">
            <a:off x="2032047" y="1538809"/>
            <a:ext cx="8236000" cy="3727600"/>
          </a:xfrm>
          <a:prstGeom prst="trapezoid">
            <a:avLst>
              <a:gd name="adj" fmla="val 873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52" name="Google Shape;5152;p52"/>
          <p:cNvSpPr/>
          <p:nvPr/>
        </p:nvSpPr>
        <p:spPr>
          <a:xfrm>
            <a:off x="2436715" y="2244158"/>
            <a:ext cx="1584000" cy="1584000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dist="66675" dir="294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54" name="Google Shape;5154;p52"/>
          <p:cNvSpPr txBox="1">
            <a:spLocks noGrp="1"/>
          </p:cNvSpPr>
          <p:nvPr>
            <p:ph type="subTitle" idx="1"/>
          </p:nvPr>
        </p:nvSpPr>
        <p:spPr>
          <a:xfrm>
            <a:off x="3780404" y="3801766"/>
            <a:ext cx="7108657" cy="83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0" indent="0">
              <a:spcAft>
                <a:spcPts val="2133"/>
              </a:spcAft>
              <a:buClr>
                <a:schemeClr val="dk1"/>
              </a:buClr>
              <a:buSzPts val="1100"/>
            </a:pPr>
            <a:r>
              <a:rPr lang="en" sz="3600" b="1" dirty="0"/>
              <a:t>TASK 2. LISTEN AND MATCH </a:t>
            </a:r>
            <a:endParaRPr sz="3600" b="1" dirty="0"/>
          </a:p>
        </p:txBody>
      </p:sp>
      <p:sp>
        <p:nvSpPr>
          <p:cNvPr id="5155" name="Google Shape;5155;p52"/>
          <p:cNvSpPr txBox="1">
            <a:spLocks noGrp="1"/>
          </p:cNvSpPr>
          <p:nvPr>
            <p:ph type="title" idx="2"/>
          </p:nvPr>
        </p:nvSpPr>
        <p:spPr>
          <a:xfrm>
            <a:off x="2493502" y="2596558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dk1"/>
                </a:solidFill>
              </a:rPr>
              <a:t>03</a:t>
            </a:r>
            <a:endParaRPr dirty="0">
              <a:solidFill>
                <a:schemeClr val="dk1"/>
              </a:solidFill>
            </a:endParaRPr>
          </a:p>
        </p:txBody>
      </p:sp>
      <p:grpSp>
        <p:nvGrpSpPr>
          <p:cNvPr id="5156" name="Google Shape;5156;p52"/>
          <p:cNvGrpSpPr/>
          <p:nvPr/>
        </p:nvGrpSpPr>
        <p:grpSpPr>
          <a:xfrm rot="1712229">
            <a:off x="1498145" y="4349777"/>
            <a:ext cx="1410079" cy="1470392"/>
            <a:chOff x="5170195" y="2761521"/>
            <a:chExt cx="1304146" cy="1359928"/>
          </a:xfrm>
        </p:grpSpPr>
        <p:grpSp>
          <p:nvGrpSpPr>
            <p:cNvPr id="5157" name="Google Shape;5157;p52"/>
            <p:cNvGrpSpPr/>
            <p:nvPr/>
          </p:nvGrpSpPr>
          <p:grpSpPr>
            <a:xfrm>
              <a:off x="5206783" y="2761521"/>
              <a:ext cx="1267559" cy="1332302"/>
              <a:chOff x="4835109" y="3257957"/>
              <a:chExt cx="1034235" cy="1087061"/>
            </a:xfrm>
          </p:grpSpPr>
          <p:sp>
            <p:nvSpPr>
              <p:cNvPr id="5158" name="Google Shape;5158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717" y="1520"/>
                    </a:lnTo>
                    <a:cubicBezTo>
                      <a:pt x="714" y="1512"/>
                      <a:pt x="710" y="1508"/>
                      <a:pt x="707" y="1503"/>
                    </a:cubicBezTo>
                    <a:cubicBezTo>
                      <a:pt x="529" y="1150"/>
                      <a:pt x="667" y="719"/>
                      <a:pt x="1019" y="541"/>
                    </a:cubicBezTo>
                    <a:cubicBezTo>
                      <a:pt x="1124" y="488"/>
                      <a:pt x="1235" y="463"/>
                      <a:pt x="1344" y="463"/>
                    </a:cubicBezTo>
                    <a:cubicBezTo>
                      <a:pt x="1605" y="463"/>
                      <a:pt x="1856" y="605"/>
                      <a:pt x="1981" y="853"/>
                    </a:cubicBezTo>
                    <a:cubicBezTo>
                      <a:pt x="1984" y="860"/>
                      <a:pt x="1986" y="865"/>
                      <a:pt x="1988" y="87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59" name="Google Shape;5159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0" name="Google Shape;5160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1" name="Google Shape;5161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603" y="1577"/>
                    </a:lnTo>
                    <a:cubicBezTo>
                      <a:pt x="407" y="1143"/>
                      <a:pt x="562" y="638"/>
                      <a:pt x="967" y="434"/>
                    </a:cubicBezTo>
                    <a:cubicBezTo>
                      <a:pt x="1082" y="375"/>
                      <a:pt x="1206" y="347"/>
                      <a:pt x="1329" y="347"/>
                    </a:cubicBezTo>
                    <a:cubicBezTo>
                      <a:pt x="1634" y="347"/>
                      <a:pt x="1936" y="519"/>
                      <a:pt x="2103" y="81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2" name="Google Shape;5162;p52"/>
              <p:cNvSpPr/>
              <p:nvPr/>
            </p:nvSpPr>
            <p:spPr>
              <a:xfrm rot="1604761">
                <a:off x="4913667" y="3619833"/>
                <a:ext cx="877119" cy="557648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67" extrusionOk="0">
                    <a:moveTo>
                      <a:pt x="2341" y="1"/>
                    </a:moveTo>
                    <a:cubicBezTo>
                      <a:pt x="2327" y="1"/>
                      <a:pt x="2314" y="4"/>
                      <a:pt x="2300" y="10"/>
                    </a:cubicBezTo>
                    <a:lnTo>
                      <a:pt x="2229" y="46"/>
                    </a:lnTo>
                    <a:lnTo>
                      <a:pt x="1817" y="255"/>
                    </a:lnTo>
                    <a:lnTo>
                      <a:pt x="546" y="903"/>
                    </a:lnTo>
                    <a:lnTo>
                      <a:pt x="134" y="1115"/>
                    </a:lnTo>
                    <a:lnTo>
                      <a:pt x="62" y="1150"/>
                    </a:lnTo>
                    <a:cubicBezTo>
                      <a:pt x="17" y="1172"/>
                      <a:pt x="0" y="1227"/>
                      <a:pt x="22" y="1272"/>
                    </a:cubicBezTo>
                    <a:lnTo>
                      <a:pt x="198" y="1617"/>
                    </a:lnTo>
                    <a:cubicBezTo>
                      <a:pt x="215" y="1649"/>
                      <a:pt x="247" y="1667"/>
                      <a:pt x="280" y="1667"/>
                    </a:cubicBezTo>
                    <a:cubicBezTo>
                      <a:pt x="293" y="1667"/>
                      <a:pt x="307" y="1664"/>
                      <a:pt x="319" y="1658"/>
                    </a:cubicBezTo>
                    <a:lnTo>
                      <a:pt x="531" y="1550"/>
                    </a:lnTo>
                    <a:lnTo>
                      <a:pt x="1079" y="1272"/>
                    </a:lnTo>
                    <a:lnTo>
                      <a:pt x="1800" y="903"/>
                    </a:lnTo>
                    <a:lnTo>
                      <a:pt x="2348" y="624"/>
                    </a:lnTo>
                    <a:lnTo>
                      <a:pt x="2560" y="517"/>
                    </a:lnTo>
                    <a:cubicBezTo>
                      <a:pt x="2603" y="496"/>
                      <a:pt x="2622" y="441"/>
                      <a:pt x="2598" y="396"/>
                    </a:cubicBezTo>
                    <a:lnTo>
                      <a:pt x="2422" y="50"/>
                    </a:lnTo>
                    <a:cubicBezTo>
                      <a:pt x="2405" y="18"/>
                      <a:pt x="2374" y="1"/>
                      <a:pt x="23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3" name="Google Shape;5163;p52"/>
              <p:cNvSpPr/>
              <p:nvPr/>
            </p:nvSpPr>
            <p:spPr>
              <a:xfrm rot="876879">
                <a:off x="5007883" y="3907161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9" y="1"/>
                    </a:moveTo>
                    <a:cubicBezTo>
                      <a:pt x="25" y="1"/>
                      <a:pt x="21" y="2"/>
                      <a:pt x="17" y="4"/>
                    </a:cubicBezTo>
                    <a:cubicBezTo>
                      <a:pt x="5" y="9"/>
                      <a:pt x="1" y="23"/>
                      <a:pt x="8" y="35"/>
                    </a:cubicBezTo>
                    <a:lnTo>
                      <a:pt x="196" y="407"/>
                    </a:lnTo>
                    <a:cubicBezTo>
                      <a:pt x="198" y="414"/>
                      <a:pt x="208" y="418"/>
                      <a:pt x="215" y="418"/>
                    </a:cubicBezTo>
                    <a:cubicBezTo>
                      <a:pt x="220" y="418"/>
                      <a:pt x="222" y="418"/>
                      <a:pt x="227" y="416"/>
                    </a:cubicBezTo>
                    <a:cubicBezTo>
                      <a:pt x="236" y="411"/>
                      <a:pt x="241" y="397"/>
                      <a:pt x="236" y="385"/>
                    </a:cubicBezTo>
                    <a:lnTo>
                      <a:pt x="48" y="14"/>
                    </a:lnTo>
                    <a:cubicBezTo>
                      <a:pt x="43" y="6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4" name="Google Shape;5164;p52"/>
              <p:cNvSpPr/>
              <p:nvPr/>
            </p:nvSpPr>
            <p:spPr>
              <a:xfrm rot="876879">
                <a:off x="5128173" y="3906567"/>
                <a:ext cx="74712" cy="899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7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7"/>
                      <a:pt x="1" y="21"/>
                      <a:pt x="5" y="33"/>
                    </a:cubicBezTo>
                    <a:lnTo>
                      <a:pt x="194" y="405"/>
                    </a:lnTo>
                    <a:cubicBezTo>
                      <a:pt x="198" y="414"/>
                      <a:pt x="205" y="417"/>
                      <a:pt x="215" y="417"/>
                    </a:cubicBezTo>
                    <a:cubicBezTo>
                      <a:pt x="217" y="417"/>
                      <a:pt x="222" y="417"/>
                      <a:pt x="224" y="414"/>
                    </a:cubicBezTo>
                    <a:cubicBezTo>
                      <a:pt x="236" y="410"/>
                      <a:pt x="241" y="395"/>
                      <a:pt x="236" y="386"/>
                    </a:cubicBezTo>
                    <a:lnTo>
                      <a:pt x="48" y="12"/>
                    </a:lnTo>
                    <a:cubicBezTo>
                      <a:pt x="43" y="4"/>
                      <a:pt x="35" y="0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5" name="Google Shape;5165;p52"/>
              <p:cNvSpPr/>
              <p:nvPr/>
            </p:nvSpPr>
            <p:spPr>
              <a:xfrm rot="876879">
                <a:off x="5248387" y="390551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18" y="1"/>
                      <a:pt x="15" y="3"/>
                    </a:cubicBezTo>
                    <a:cubicBezTo>
                      <a:pt x="6" y="7"/>
                      <a:pt x="1" y="22"/>
                      <a:pt x="6" y="34"/>
                    </a:cubicBezTo>
                    <a:lnTo>
                      <a:pt x="194" y="405"/>
                    </a:lnTo>
                    <a:cubicBezTo>
                      <a:pt x="198" y="415"/>
                      <a:pt x="206" y="419"/>
                      <a:pt x="215" y="419"/>
                    </a:cubicBezTo>
                    <a:cubicBezTo>
                      <a:pt x="217" y="419"/>
                      <a:pt x="222" y="417"/>
                      <a:pt x="225" y="417"/>
                    </a:cubicBezTo>
                    <a:cubicBezTo>
                      <a:pt x="236" y="410"/>
                      <a:pt x="241" y="396"/>
                      <a:pt x="234" y="386"/>
                    </a:cubicBezTo>
                    <a:lnTo>
                      <a:pt x="46" y="12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6" name="Google Shape;5166;p52"/>
              <p:cNvSpPr/>
              <p:nvPr/>
            </p:nvSpPr>
            <p:spPr>
              <a:xfrm rot="876879">
                <a:off x="5368159" y="3904537"/>
                <a:ext cx="74404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19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9"/>
                      <a:pt x="0" y="21"/>
                      <a:pt x="8" y="33"/>
                    </a:cubicBezTo>
                    <a:lnTo>
                      <a:pt x="196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20" y="419"/>
                      <a:pt x="222" y="416"/>
                      <a:pt x="227" y="416"/>
                    </a:cubicBezTo>
                    <a:cubicBezTo>
                      <a:pt x="236" y="409"/>
                      <a:pt x="241" y="397"/>
                      <a:pt x="236" y="385"/>
                    </a:cubicBezTo>
                    <a:lnTo>
                      <a:pt x="48" y="12"/>
                    </a:lnTo>
                    <a:cubicBezTo>
                      <a:pt x="45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7" name="Google Shape;5167;p52"/>
              <p:cNvSpPr/>
              <p:nvPr/>
            </p:nvSpPr>
            <p:spPr>
              <a:xfrm rot="876879">
                <a:off x="5488518" y="390358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20" y="1"/>
                      <a:pt x="17" y="2"/>
                    </a:cubicBezTo>
                    <a:cubicBezTo>
                      <a:pt x="5" y="10"/>
                      <a:pt x="1" y="24"/>
                      <a:pt x="5" y="33"/>
                    </a:cubicBezTo>
                    <a:lnTo>
                      <a:pt x="193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17" y="419"/>
                      <a:pt x="222" y="419"/>
                      <a:pt x="224" y="417"/>
                    </a:cubicBezTo>
                    <a:cubicBezTo>
                      <a:pt x="236" y="412"/>
                      <a:pt x="241" y="398"/>
                      <a:pt x="236" y="386"/>
                    </a:cubicBezTo>
                    <a:lnTo>
                      <a:pt x="48" y="14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8" name="Google Shape;5168;p52"/>
              <p:cNvSpPr/>
              <p:nvPr/>
            </p:nvSpPr>
            <p:spPr>
              <a:xfrm rot="876879">
                <a:off x="5608883" y="3902802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7" y="1"/>
                    </a:moveTo>
                    <a:cubicBezTo>
                      <a:pt x="23" y="1"/>
                      <a:pt x="19" y="2"/>
                      <a:pt x="15" y="4"/>
                    </a:cubicBezTo>
                    <a:cubicBezTo>
                      <a:pt x="5" y="9"/>
                      <a:pt x="1" y="23"/>
                      <a:pt x="5" y="35"/>
                    </a:cubicBezTo>
                    <a:lnTo>
                      <a:pt x="193" y="406"/>
                    </a:lnTo>
                    <a:cubicBezTo>
                      <a:pt x="198" y="414"/>
                      <a:pt x="205" y="418"/>
                      <a:pt x="215" y="418"/>
                    </a:cubicBezTo>
                    <a:cubicBezTo>
                      <a:pt x="217" y="418"/>
                      <a:pt x="222" y="418"/>
                      <a:pt x="224" y="416"/>
                    </a:cubicBezTo>
                    <a:cubicBezTo>
                      <a:pt x="236" y="411"/>
                      <a:pt x="241" y="397"/>
                      <a:pt x="234" y="385"/>
                    </a:cubicBezTo>
                    <a:lnTo>
                      <a:pt x="46" y="14"/>
                    </a:lnTo>
                    <a:cubicBezTo>
                      <a:pt x="43" y="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69" name="Google Shape;5169;p52"/>
              <p:cNvSpPr/>
              <p:nvPr/>
            </p:nvSpPr>
            <p:spPr>
              <a:xfrm rot="1604761">
                <a:off x="4946460" y="3759096"/>
                <a:ext cx="811218" cy="426181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274" extrusionOk="0">
                    <a:moveTo>
                      <a:pt x="2399" y="0"/>
                    </a:moveTo>
                    <a:lnTo>
                      <a:pt x="1" y="1224"/>
                    </a:lnTo>
                    <a:cubicBezTo>
                      <a:pt x="18" y="1256"/>
                      <a:pt x="50" y="1274"/>
                      <a:pt x="83" y="1274"/>
                    </a:cubicBezTo>
                    <a:cubicBezTo>
                      <a:pt x="96" y="1274"/>
                      <a:pt x="110" y="1271"/>
                      <a:pt x="122" y="1265"/>
                    </a:cubicBezTo>
                    <a:lnTo>
                      <a:pt x="334" y="1157"/>
                    </a:lnTo>
                    <a:lnTo>
                      <a:pt x="882" y="879"/>
                    </a:lnTo>
                    <a:lnTo>
                      <a:pt x="1603" y="510"/>
                    </a:lnTo>
                    <a:lnTo>
                      <a:pt x="2151" y="231"/>
                    </a:lnTo>
                    <a:lnTo>
                      <a:pt x="2363" y="124"/>
                    </a:lnTo>
                    <a:cubicBezTo>
                      <a:pt x="2406" y="103"/>
                      <a:pt x="2425" y="48"/>
                      <a:pt x="2401" y="3"/>
                    </a:cubicBezTo>
                    <a:lnTo>
                      <a:pt x="239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0" name="Google Shape;5170;p52"/>
              <p:cNvSpPr/>
              <p:nvPr/>
            </p:nvSpPr>
            <p:spPr>
              <a:xfrm rot="1604761">
                <a:off x="5201095" y="3419792"/>
                <a:ext cx="123774" cy="10771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2" extrusionOk="0">
                    <a:moveTo>
                      <a:pt x="354" y="1"/>
                    </a:moveTo>
                    <a:cubicBezTo>
                      <a:pt x="352" y="1"/>
                      <a:pt x="350" y="1"/>
                      <a:pt x="349" y="2"/>
                    </a:cubicBezTo>
                    <a:cubicBezTo>
                      <a:pt x="282" y="30"/>
                      <a:pt x="220" y="66"/>
                      <a:pt x="163" y="114"/>
                    </a:cubicBezTo>
                    <a:cubicBezTo>
                      <a:pt x="106" y="159"/>
                      <a:pt x="53" y="214"/>
                      <a:pt x="10" y="271"/>
                    </a:cubicBezTo>
                    <a:cubicBezTo>
                      <a:pt x="1" y="285"/>
                      <a:pt x="3" y="304"/>
                      <a:pt x="18" y="316"/>
                    </a:cubicBezTo>
                    <a:cubicBezTo>
                      <a:pt x="23" y="320"/>
                      <a:pt x="30" y="322"/>
                      <a:pt x="36" y="322"/>
                    </a:cubicBezTo>
                    <a:cubicBezTo>
                      <a:pt x="46" y="322"/>
                      <a:pt x="55" y="318"/>
                      <a:pt x="60" y="309"/>
                    </a:cubicBezTo>
                    <a:cubicBezTo>
                      <a:pt x="103" y="254"/>
                      <a:pt x="149" y="202"/>
                      <a:pt x="199" y="154"/>
                    </a:cubicBezTo>
                    <a:cubicBezTo>
                      <a:pt x="222" y="133"/>
                      <a:pt x="251" y="109"/>
                      <a:pt x="277" y="88"/>
                    </a:cubicBezTo>
                    <a:cubicBezTo>
                      <a:pt x="306" y="66"/>
                      <a:pt x="334" y="47"/>
                      <a:pt x="363" y="26"/>
                    </a:cubicBezTo>
                    <a:cubicBezTo>
                      <a:pt x="368" y="23"/>
                      <a:pt x="370" y="16"/>
                      <a:pt x="368" y="9"/>
                    </a:cubicBezTo>
                    <a:cubicBezTo>
                      <a:pt x="366" y="4"/>
                      <a:pt x="360" y="1"/>
                      <a:pt x="3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1" name="Google Shape;5171;p52"/>
              <p:cNvSpPr/>
              <p:nvPr/>
            </p:nvSpPr>
            <p:spPr>
              <a:xfrm rot="1604761">
                <a:off x="5050553" y="3471929"/>
                <a:ext cx="73595" cy="285682"/>
              </a:xfrm>
              <a:custGeom>
                <a:avLst/>
                <a:gdLst/>
                <a:ahLst/>
                <a:cxnLst/>
                <a:rect l="l" t="t" r="r" b="b"/>
                <a:pathLst>
                  <a:path w="220" h="854" extrusionOk="0">
                    <a:moveTo>
                      <a:pt x="174" y="1"/>
                    </a:moveTo>
                    <a:cubicBezTo>
                      <a:pt x="161" y="1"/>
                      <a:pt x="147" y="8"/>
                      <a:pt x="138" y="22"/>
                    </a:cubicBezTo>
                    <a:cubicBezTo>
                      <a:pt x="100" y="81"/>
                      <a:pt x="67" y="145"/>
                      <a:pt x="48" y="214"/>
                    </a:cubicBezTo>
                    <a:cubicBezTo>
                      <a:pt x="36" y="248"/>
                      <a:pt x="29" y="283"/>
                      <a:pt x="19" y="319"/>
                    </a:cubicBezTo>
                    <a:cubicBezTo>
                      <a:pt x="14" y="355"/>
                      <a:pt x="10" y="391"/>
                      <a:pt x="7" y="424"/>
                    </a:cubicBezTo>
                    <a:cubicBezTo>
                      <a:pt x="0" y="495"/>
                      <a:pt x="0" y="567"/>
                      <a:pt x="7" y="638"/>
                    </a:cubicBezTo>
                    <a:cubicBezTo>
                      <a:pt x="14" y="707"/>
                      <a:pt x="29" y="776"/>
                      <a:pt x="50" y="843"/>
                    </a:cubicBezTo>
                    <a:cubicBezTo>
                      <a:pt x="52" y="849"/>
                      <a:pt x="57" y="853"/>
                      <a:pt x="63" y="853"/>
                    </a:cubicBezTo>
                    <a:cubicBezTo>
                      <a:pt x="64" y="853"/>
                      <a:pt x="66" y="853"/>
                      <a:pt x="67" y="853"/>
                    </a:cubicBezTo>
                    <a:cubicBezTo>
                      <a:pt x="74" y="853"/>
                      <a:pt x="79" y="845"/>
                      <a:pt x="79" y="838"/>
                    </a:cubicBezTo>
                    <a:lnTo>
                      <a:pt x="79" y="836"/>
                    </a:lnTo>
                    <a:cubicBezTo>
                      <a:pt x="60" y="703"/>
                      <a:pt x="64" y="567"/>
                      <a:pt x="86" y="436"/>
                    </a:cubicBezTo>
                    <a:cubicBezTo>
                      <a:pt x="98" y="369"/>
                      <a:pt x="114" y="305"/>
                      <a:pt x="136" y="243"/>
                    </a:cubicBezTo>
                    <a:cubicBezTo>
                      <a:pt x="155" y="181"/>
                      <a:pt x="183" y="122"/>
                      <a:pt x="212" y="62"/>
                    </a:cubicBezTo>
                    <a:lnTo>
                      <a:pt x="212" y="60"/>
                    </a:lnTo>
                    <a:cubicBezTo>
                      <a:pt x="219" y="41"/>
                      <a:pt x="214" y="19"/>
                      <a:pt x="195" y="7"/>
                    </a:cubicBezTo>
                    <a:cubicBezTo>
                      <a:pt x="189" y="3"/>
                      <a:pt x="181" y="1"/>
                      <a:pt x="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172" name="Google Shape;5172;p52"/>
            <p:cNvGrpSpPr/>
            <p:nvPr/>
          </p:nvGrpSpPr>
          <p:grpSpPr>
            <a:xfrm>
              <a:off x="5170195" y="2789146"/>
              <a:ext cx="1267559" cy="1332302"/>
              <a:chOff x="4835109" y="3257957"/>
              <a:chExt cx="1034235" cy="1087061"/>
            </a:xfrm>
          </p:grpSpPr>
          <p:sp>
            <p:nvSpPr>
              <p:cNvPr id="5173" name="Google Shape;5173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717" y="1520"/>
                    </a:lnTo>
                    <a:cubicBezTo>
                      <a:pt x="714" y="1512"/>
                      <a:pt x="710" y="1508"/>
                      <a:pt x="707" y="1503"/>
                    </a:cubicBezTo>
                    <a:cubicBezTo>
                      <a:pt x="529" y="1150"/>
                      <a:pt x="667" y="719"/>
                      <a:pt x="1019" y="541"/>
                    </a:cubicBezTo>
                    <a:cubicBezTo>
                      <a:pt x="1124" y="488"/>
                      <a:pt x="1235" y="463"/>
                      <a:pt x="1344" y="463"/>
                    </a:cubicBezTo>
                    <a:cubicBezTo>
                      <a:pt x="1605" y="463"/>
                      <a:pt x="1856" y="605"/>
                      <a:pt x="1981" y="853"/>
                    </a:cubicBezTo>
                    <a:cubicBezTo>
                      <a:pt x="1984" y="860"/>
                      <a:pt x="1986" y="865"/>
                      <a:pt x="1988" y="87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4" name="Google Shape;5174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5" name="Google Shape;5175;p52"/>
              <p:cNvSpPr/>
              <p:nvPr/>
            </p:nvSpPr>
            <p:spPr>
              <a:xfrm rot="1604761">
                <a:off x="5078719" y="3528544"/>
                <a:ext cx="567351" cy="411462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230" extrusionOk="0">
                    <a:moveTo>
                      <a:pt x="922" y="0"/>
                    </a:moveTo>
                    <a:cubicBezTo>
                      <a:pt x="799" y="0"/>
                      <a:pt x="675" y="28"/>
                      <a:pt x="560" y="87"/>
                    </a:cubicBezTo>
                    <a:cubicBezTo>
                      <a:pt x="155" y="291"/>
                      <a:pt x="0" y="796"/>
                      <a:pt x="196" y="1230"/>
                    </a:cubicBezTo>
                    <a:lnTo>
                      <a:pt x="310" y="1173"/>
                    </a:lnTo>
                    <a:cubicBezTo>
                      <a:pt x="307" y="1165"/>
                      <a:pt x="303" y="1161"/>
                      <a:pt x="300" y="1156"/>
                    </a:cubicBezTo>
                    <a:cubicBezTo>
                      <a:pt x="122" y="803"/>
                      <a:pt x="260" y="372"/>
                      <a:pt x="612" y="194"/>
                    </a:cubicBezTo>
                    <a:cubicBezTo>
                      <a:pt x="717" y="141"/>
                      <a:pt x="828" y="116"/>
                      <a:pt x="937" y="116"/>
                    </a:cubicBezTo>
                    <a:cubicBezTo>
                      <a:pt x="1198" y="116"/>
                      <a:pt x="1449" y="258"/>
                      <a:pt x="1574" y="506"/>
                    </a:cubicBezTo>
                    <a:cubicBezTo>
                      <a:pt x="1577" y="513"/>
                      <a:pt x="1579" y="518"/>
                      <a:pt x="1581" y="525"/>
                    </a:cubicBezTo>
                    <a:lnTo>
                      <a:pt x="1696" y="465"/>
                    </a:lnTo>
                    <a:cubicBezTo>
                      <a:pt x="1529" y="172"/>
                      <a:pt x="1227" y="0"/>
                      <a:pt x="9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6" name="Google Shape;5176;p52"/>
              <p:cNvSpPr/>
              <p:nvPr/>
            </p:nvSpPr>
            <p:spPr>
              <a:xfrm rot="1604761">
                <a:off x="4959087" y="3407882"/>
                <a:ext cx="803859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730" extrusionOk="0">
                    <a:moveTo>
                      <a:pt x="1344" y="0"/>
                    </a:moveTo>
                    <a:cubicBezTo>
                      <a:pt x="1164" y="0"/>
                      <a:pt x="981" y="42"/>
                      <a:pt x="810" y="129"/>
                    </a:cubicBezTo>
                    <a:cubicBezTo>
                      <a:pt x="231" y="424"/>
                      <a:pt x="0" y="1131"/>
                      <a:pt x="295" y="1712"/>
                    </a:cubicBezTo>
                    <a:cubicBezTo>
                      <a:pt x="298" y="1717"/>
                      <a:pt x="300" y="1722"/>
                      <a:pt x="305" y="1729"/>
                    </a:cubicBezTo>
                    <a:lnTo>
                      <a:pt x="603" y="1577"/>
                    </a:lnTo>
                    <a:cubicBezTo>
                      <a:pt x="407" y="1143"/>
                      <a:pt x="562" y="638"/>
                      <a:pt x="967" y="434"/>
                    </a:cubicBezTo>
                    <a:cubicBezTo>
                      <a:pt x="1082" y="375"/>
                      <a:pt x="1206" y="347"/>
                      <a:pt x="1329" y="347"/>
                    </a:cubicBezTo>
                    <a:cubicBezTo>
                      <a:pt x="1634" y="347"/>
                      <a:pt x="1936" y="519"/>
                      <a:pt x="2103" y="812"/>
                    </a:cubicBezTo>
                    <a:lnTo>
                      <a:pt x="2403" y="660"/>
                    </a:lnTo>
                    <a:cubicBezTo>
                      <a:pt x="2398" y="655"/>
                      <a:pt x="2396" y="650"/>
                      <a:pt x="2393" y="643"/>
                    </a:cubicBezTo>
                    <a:cubicBezTo>
                      <a:pt x="2185" y="235"/>
                      <a:pt x="1773" y="0"/>
                      <a:pt x="1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7" name="Google Shape;5177;p52"/>
              <p:cNvSpPr/>
              <p:nvPr/>
            </p:nvSpPr>
            <p:spPr>
              <a:xfrm rot="1604761">
                <a:off x="4913667" y="3619833"/>
                <a:ext cx="877119" cy="557648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667" extrusionOk="0">
                    <a:moveTo>
                      <a:pt x="2341" y="1"/>
                    </a:moveTo>
                    <a:cubicBezTo>
                      <a:pt x="2327" y="1"/>
                      <a:pt x="2314" y="4"/>
                      <a:pt x="2300" y="10"/>
                    </a:cubicBezTo>
                    <a:lnTo>
                      <a:pt x="2229" y="46"/>
                    </a:lnTo>
                    <a:lnTo>
                      <a:pt x="1817" y="255"/>
                    </a:lnTo>
                    <a:lnTo>
                      <a:pt x="546" y="903"/>
                    </a:lnTo>
                    <a:lnTo>
                      <a:pt x="134" y="1115"/>
                    </a:lnTo>
                    <a:lnTo>
                      <a:pt x="62" y="1150"/>
                    </a:lnTo>
                    <a:cubicBezTo>
                      <a:pt x="17" y="1172"/>
                      <a:pt x="0" y="1227"/>
                      <a:pt x="22" y="1272"/>
                    </a:cubicBezTo>
                    <a:lnTo>
                      <a:pt x="198" y="1617"/>
                    </a:lnTo>
                    <a:cubicBezTo>
                      <a:pt x="215" y="1649"/>
                      <a:pt x="247" y="1667"/>
                      <a:pt x="280" y="1667"/>
                    </a:cubicBezTo>
                    <a:cubicBezTo>
                      <a:pt x="293" y="1667"/>
                      <a:pt x="307" y="1664"/>
                      <a:pt x="319" y="1658"/>
                    </a:cubicBezTo>
                    <a:lnTo>
                      <a:pt x="531" y="1550"/>
                    </a:lnTo>
                    <a:lnTo>
                      <a:pt x="1079" y="1272"/>
                    </a:lnTo>
                    <a:lnTo>
                      <a:pt x="1800" y="903"/>
                    </a:lnTo>
                    <a:lnTo>
                      <a:pt x="2348" y="624"/>
                    </a:lnTo>
                    <a:lnTo>
                      <a:pt x="2560" y="517"/>
                    </a:lnTo>
                    <a:cubicBezTo>
                      <a:pt x="2603" y="496"/>
                      <a:pt x="2622" y="441"/>
                      <a:pt x="2598" y="396"/>
                    </a:cubicBezTo>
                    <a:lnTo>
                      <a:pt x="2422" y="50"/>
                    </a:lnTo>
                    <a:cubicBezTo>
                      <a:pt x="2405" y="18"/>
                      <a:pt x="2374" y="1"/>
                      <a:pt x="2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8" name="Google Shape;5178;p52"/>
              <p:cNvSpPr/>
              <p:nvPr/>
            </p:nvSpPr>
            <p:spPr>
              <a:xfrm rot="876879">
                <a:off x="5007883" y="3907161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9" y="1"/>
                    </a:moveTo>
                    <a:cubicBezTo>
                      <a:pt x="25" y="1"/>
                      <a:pt x="21" y="2"/>
                      <a:pt x="17" y="4"/>
                    </a:cubicBezTo>
                    <a:cubicBezTo>
                      <a:pt x="5" y="9"/>
                      <a:pt x="1" y="23"/>
                      <a:pt x="8" y="35"/>
                    </a:cubicBezTo>
                    <a:lnTo>
                      <a:pt x="196" y="407"/>
                    </a:lnTo>
                    <a:cubicBezTo>
                      <a:pt x="198" y="414"/>
                      <a:pt x="208" y="418"/>
                      <a:pt x="215" y="418"/>
                    </a:cubicBezTo>
                    <a:cubicBezTo>
                      <a:pt x="220" y="418"/>
                      <a:pt x="222" y="418"/>
                      <a:pt x="227" y="416"/>
                    </a:cubicBezTo>
                    <a:cubicBezTo>
                      <a:pt x="236" y="411"/>
                      <a:pt x="241" y="397"/>
                      <a:pt x="236" y="385"/>
                    </a:cubicBezTo>
                    <a:lnTo>
                      <a:pt x="48" y="14"/>
                    </a:lnTo>
                    <a:cubicBezTo>
                      <a:pt x="43" y="6"/>
                      <a:pt x="36" y="1"/>
                      <a:pt x="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79" name="Google Shape;5179;p52"/>
              <p:cNvSpPr/>
              <p:nvPr/>
            </p:nvSpPr>
            <p:spPr>
              <a:xfrm rot="876879">
                <a:off x="5128173" y="3906567"/>
                <a:ext cx="74712" cy="8997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7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7"/>
                      <a:pt x="1" y="21"/>
                      <a:pt x="5" y="33"/>
                    </a:cubicBezTo>
                    <a:lnTo>
                      <a:pt x="194" y="405"/>
                    </a:lnTo>
                    <a:cubicBezTo>
                      <a:pt x="198" y="414"/>
                      <a:pt x="205" y="417"/>
                      <a:pt x="215" y="417"/>
                    </a:cubicBezTo>
                    <a:cubicBezTo>
                      <a:pt x="217" y="417"/>
                      <a:pt x="222" y="417"/>
                      <a:pt x="224" y="414"/>
                    </a:cubicBezTo>
                    <a:cubicBezTo>
                      <a:pt x="236" y="410"/>
                      <a:pt x="241" y="395"/>
                      <a:pt x="236" y="386"/>
                    </a:cubicBezTo>
                    <a:lnTo>
                      <a:pt x="48" y="12"/>
                    </a:lnTo>
                    <a:cubicBezTo>
                      <a:pt x="43" y="4"/>
                      <a:pt x="35" y="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0" name="Google Shape;5180;p52"/>
              <p:cNvSpPr/>
              <p:nvPr/>
            </p:nvSpPr>
            <p:spPr>
              <a:xfrm rot="876879">
                <a:off x="5248387" y="390551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18" y="1"/>
                      <a:pt x="15" y="3"/>
                    </a:cubicBezTo>
                    <a:cubicBezTo>
                      <a:pt x="6" y="7"/>
                      <a:pt x="1" y="22"/>
                      <a:pt x="6" y="34"/>
                    </a:cubicBezTo>
                    <a:lnTo>
                      <a:pt x="194" y="405"/>
                    </a:lnTo>
                    <a:cubicBezTo>
                      <a:pt x="198" y="415"/>
                      <a:pt x="206" y="419"/>
                      <a:pt x="215" y="419"/>
                    </a:cubicBezTo>
                    <a:cubicBezTo>
                      <a:pt x="217" y="419"/>
                      <a:pt x="222" y="417"/>
                      <a:pt x="225" y="417"/>
                    </a:cubicBezTo>
                    <a:cubicBezTo>
                      <a:pt x="236" y="410"/>
                      <a:pt x="241" y="396"/>
                      <a:pt x="234" y="386"/>
                    </a:cubicBezTo>
                    <a:lnTo>
                      <a:pt x="46" y="12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1" name="Google Shape;5181;p52"/>
              <p:cNvSpPr/>
              <p:nvPr/>
            </p:nvSpPr>
            <p:spPr>
              <a:xfrm rot="876879">
                <a:off x="5368159" y="3904537"/>
                <a:ext cx="74404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19" extrusionOk="0">
                    <a:moveTo>
                      <a:pt x="27" y="0"/>
                    </a:moveTo>
                    <a:cubicBezTo>
                      <a:pt x="24" y="0"/>
                      <a:pt x="20" y="1"/>
                      <a:pt x="17" y="2"/>
                    </a:cubicBezTo>
                    <a:cubicBezTo>
                      <a:pt x="5" y="9"/>
                      <a:pt x="0" y="21"/>
                      <a:pt x="8" y="33"/>
                    </a:cubicBezTo>
                    <a:lnTo>
                      <a:pt x="196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20" y="419"/>
                      <a:pt x="222" y="416"/>
                      <a:pt x="227" y="416"/>
                    </a:cubicBezTo>
                    <a:cubicBezTo>
                      <a:pt x="236" y="409"/>
                      <a:pt x="241" y="397"/>
                      <a:pt x="236" y="385"/>
                    </a:cubicBezTo>
                    <a:lnTo>
                      <a:pt x="48" y="12"/>
                    </a:lnTo>
                    <a:cubicBezTo>
                      <a:pt x="45" y="5"/>
                      <a:pt x="36" y="0"/>
                      <a:pt x="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2" name="Google Shape;5182;p52"/>
              <p:cNvSpPr/>
              <p:nvPr/>
            </p:nvSpPr>
            <p:spPr>
              <a:xfrm rot="876879">
                <a:off x="5488518" y="3903581"/>
                <a:ext cx="74712" cy="90624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20" extrusionOk="0">
                    <a:moveTo>
                      <a:pt x="25" y="1"/>
                    </a:moveTo>
                    <a:cubicBezTo>
                      <a:pt x="22" y="1"/>
                      <a:pt x="20" y="1"/>
                      <a:pt x="17" y="2"/>
                    </a:cubicBezTo>
                    <a:cubicBezTo>
                      <a:pt x="5" y="10"/>
                      <a:pt x="1" y="24"/>
                      <a:pt x="5" y="33"/>
                    </a:cubicBezTo>
                    <a:lnTo>
                      <a:pt x="193" y="407"/>
                    </a:lnTo>
                    <a:cubicBezTo>
                      <a:pt x="198" y="414"/>
                      <a:pt x="208" y="419"/>
                      <a:pt x="215" y="419"/>
                    </a:cubicBezTo>
                    <a:cubicBezTo>
                      <a:pt x="217" y="419"/>
                      <a:pt x="222" y="419"/>
                      <a:pt x="224" y="417"/>
                    </a:cubicBezTo>
                    <a:cubicBezTo>
                      <a:pt x="236" y="412"/>
                      <a:pt x="241" y="398"/>
                      <a:pt x="236" y="386"/>
                    </a:cubicBezTo>
                    <a:lnTo>
                      <a:pt x="48" y="14"/>
                    </a:lnTo>
                    <a:cubicBezTo>
                      <a:pt x="43" y="5"/>
                      <a:pt x="34" y="1"/>
                      <a:pt x="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3" name="Google Shape;5183;p52"/>
              <p:cNvSpPr/>
              <p:nvPr/>
            </p:nvSpPr>
            <p:spPr>
              <a:xfrm rot="876879">
                <a:off x="5608883" y="3902802"/>
                <a:ext cx="74712" cy="90408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19" extrusionOk="0">
                    <a:moveTo>
                      <a:pt x="27" y="1"/>
                    </a:moveTo>
                    <a:cubicBezTo>
                      <a:pt x="23" y="1"/>
                      <a:pt x="19" y="2"/>
                      <a:pt x="15" y="4"/>
                    </a:cubicBezTo>
                    <a:cubicBezTo>
                      <a:pt x="5" y="9"/>
                      <a:pt x="1" y="23"/>
                      <a:pt x="5" y="35"/>
                    </a:cubicBezTo>
                    <a:lnTo>
                      <a:pt x="193" y="406"/>
                    </a:lnTo>
                    <a:cubicBezTo>
                      <a:pt x="198" y="414"/>
                      <a:pt x="205" y="418"/>
                      <a:pt x="215" y="418"/>
                    </a:cubicBezTo>
                    <a:cubicBezTo>
                      <a:pt x="217" y="418"/>
                      <a:pt x="222" y="418"/>
                      <a:pt x="224" y="416"/>
                    </a:cubicBezTo>
                    <a:cubicBezTo>
                      <a:pt x="236" y="411"/>
                      <a:pt x="241" y="397"/>
                      <a:pt x="234" y="385"/>
                    </a:cubicBezTo>
                    <a:lnTo>
                      <a:pt x="46" y="14"/>
                    </a:lnTo>
                    <a:cubicBezTo>
                      <a:pt x="43" y="6"/>
                      <a:pt x="35" y="1"/>
                      <a:pt x="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4" name="Google Shape;5184;p52"/>
              <p:cNvSpPr/>
              <p:nvPr/>
            </p:nvSpPr>
            <p:spPr>
              <a:xfrm rot="1604761">
                <a:off x="4946460" y="3759096"/>
                <a:ext cx="811218" cy="426181"/>
              </a:xfrm>
              <a:custGeom>
                <a:avLst/>
                <a:gdLst/>
                <a:ahLst/>
                <a:cxnLst/>
                <a:rect l="l" t="t" r="r" b="b"/>
                <a:pathLst>
                  <a:path w="2425" h="1274" extrusionOk="0">
                    <a:moveTo>
                      <a:pt x="2399" y="0"/>
                    </a:moveTo>
                    <a:lnTo>
                      <a:pt x="1" y="1224"/>
                    </a:lnTo>
                    <a:cubicBezTo>
                      <a:pt x="18" y="1256"/>
                      <a:pt x="50" y="1274"/>
                      <a:pt x="83" y="1274"/>
                    </a:cubicBezTo>
                    <a:cubicBezTo>
                      <a:pt x="96" y="1274"/>
                      <a:pt x="110" y="1271"/>
                      <a:pt x="122" y="1265"/>
                    </a:cubicBezTo>
                    <a:lnTo>
                      <a:pt x="334" y="1157"/>
                    </a:lnTo>
                    <a:lnTo>
                      <a:pt x="882" y="879"/>
                    </a:lnTo>
                    <a:lnTo>
                      <a:pt x="1603" y="510"/>
                    </a:lnTo>
                    <a:lnTo>
                      <a:pt x="2151" y="231"/>
                    </a:lnTo>
                    <a:lnTo>
                      <a:pt x="2363" y="124"/>
                    </a:lnTo>
                    <a:cubicBezTo>
                      <a:pt x="2406" y="103"/>
                      <a:pt x="2425" y="48"/>
                      <a:pt x="2401" y="3"/>
                    </a:cubicBezTo>
                    <a:lnTo>
                      <a:pt x="23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5" name="Google Shape;5185;p52"/>
              <p:cNvSpPr/>
              <p:nvPr/>
            </p:nvSpPr>
            <p:spPr>
              <a:xfrm rot="1604761">
                <a:off x="5201095" y="3419792"/>
                <a:ext cx="123774" cy="107716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22" extrusionOk="0">
                    <a:moveTo>
                      <a:pt x="354" y="1"/>
                    </a:moveTo>
                    <a:cubicBezTo>
                      <a:pt x="352" y="1"/>
                      <a:pt x="350" y="1"/>
                      <a:pt x="349" y="2"/>
                    </a:cubicBezTo>
                    <a:cubicBezTo>
                      <a:pt x="282" y="30"/>
                      <a:pt x="220" y="66"/>
                      <a:pt x="163" y="114"/>
                    </a:cubicBezTo>
                    <a:cubicBezTo>
                      <a:pt x="106" y="159"/>
                      <a:pt x="53" y="214"/>
                      <a:pt x="10" y="271"/>
                    </a:cubicBezTo>
                    <a:cubicBezTo>
                      <a:pt x="1" y="285"/>
                      <a:pt x="3" y="304"/>
                      <a:pt x="18" y="316"/>
                    </a:cubicBezTo>
                    <a:cubicBezTo>
                      <a:pt x="23" y="320"/>
                      <a:pt x="30" y="322"/>
                      <a:pt x="36" y="322"/>
                    </a:cubicBezTo>
                    <a:cubicBezTo>
                      <a:pt x="46" y="322"/>
                      <a:pt x="55" y="318"/>
                      <a:pt x="60" y="309"/>
                    </a:cubicBezTo>
                    <a:cubicBezTo>
                      <a:pt x="103" y="254"/>
                      <a:pt x="149" y="202"/>
                      <a:pt x="199" y="154"/>
                    </a:cubicBezTo>
                    <a:cubicBezTo>
                      <a:pt x="222" y="133"/>
                      <a:pt x="251" y="109"/>
                      <a:pt x="277" y="88"/>
                    </a:cubicBezTo>
                    <a:cubicBezTo>
                      <a:pt x="306" y="66"/>
                      <a:pt x="334" y="47"/>
                      <a:pt x="363" y="26"/>
                    </a:cubicBezTo>
                    <a:cubicBezTo>
                      <a:pt x="368" y="23"/>
                      <a:pt x="370" y="16"/>
                      <a:pt x="368" y="9"/>
                    </a:cubicBezTo>
                    <a:cubicBezTo>
                      <a:pt x="366" y="4"/>
                      <a:pt x="360" y="1"/>
                      <a:pt x="3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86" name="Google Shape;5186;p52"/>
              <p:cNvSpPr/>
              <p:nvPr/>
            </p:nvSpPr>
            <p:spPr>
              <a:xfrm rot="1604761">
                <a:off x="5050553" y="3471929"/>
                <a:ext cx="73595" cy="285682"/>
              </a:xfrm>
              <a:custGeom>
                <a:avLst/>
                <a:gdLst/>
                <a:ahLst/>
                <a:cxnLst/>
                <a:rect l="l" t="t" r="r" b="b"/>
                <a:pathLst>
                  <a:path w="220" h="854" extrusionOk="0">
                    <a:moveTo>
                      <a:pt x="174" y="1"/>
                    </a:moveTo>
                    <a:cubicBezTo>
                      <a:pt x="161" y="1"/>
                      <a:pt x="147" y="8"/>
                      <a:pt x="138" y="22"/>
                    </a:cubicBezTo>
                    <a:cubicBezTo>
                      <a:pt x="100" y="81"/>
                      <a:pt x="67" y="145"/>
                      <a:pt x="48" y="214"/>
                    </a:cubicBezTo>
                    <a:cubicBezTo>
                      <a:pt x="36" y="248"/>
                      <a:pt x="29" y="283"/>
                      <a:pt x="19" y="319"/>
                    </a:cubicBezTo>
                    <a:cubicBezTo>
                      <a:pt x="14" y="355"/>
                      <a:pt x="10" y="391"/>
                      <a:pt x="7" y="424"/>
                    </a:cubicBezTo>
                    <a:cubicBezTo>
                      <a:pt x="0" y="495"/>
                      <a:pt x="0" y="567"/>
                      <a:pt x="7" y="638"/>
                    </a:cubicBezTo>
                    <a:cubicBezTo>
                      <a:pt x="14" y="707"/>
                      <a:pt x="29" y="776"/>
                      <a:pt x="50" y="843"/>
                    </a:cubicBezTo>
                    <a:cubicBezTo>
                      <a:pt x="52" y="849"/>
                      <a:pt x="57" y="853"/>
                      <a:pt x="63" y="853"/>
                    </a:cubicBezTo>
                    <a:cubicBezTo>
                      <a:pt x="64" y="853"/>
                      <a:pt x="66" y="853"/>
                      <a:pt x="67" y="853"/>
                    </a:cubicBezTo>
                    <a:cubicBezTo>
                      <a:pt x="74" y="853"/>
                      <a:pt x="79" y="845"/>
                      <a:pt x="79" y="838"/>
                    </a:cubicBezTo>
                    <a:lnTo>
                      <a:pt x="79" y="836"/>
                    </a:lnTo>
                    <a:cubicBezTo>
                      <a:pt x="60" y="703"/>
                      <a:pt x="64" y="567"/>
                      <a:pt x="86" y="436"/>
                    </a:cubicBezTo>
                    <a:cubicBezTo>
                      <a:pt x="98" y="369"/>
                      <a:pt x="114" y="305"/>
                      <a:pt x="136" y="243"/>
                    </a:cubicBezTo>
                    <a:cubicBezTo>
                      <a:pt x="155" y="181"/>
                      <a:pt x="183" y="122"/>
                      <a:pt x="212" y="62"/>
                    </a:cubicBezTo>
                    <a:lnTo>
                      <a:pt x="212" y="60"/>
                    </a:lnTo>
                    <a:cubicBezTo>
                      <a:pt x="219" y="41"/>
                      <a:pt x="214" y="19"/>
                      <a:pt x="195" y="7"/>
                    </a:cubicBezTo>
                    <a:cubicBezTo>
                      <a:pt x="189" y="3"/>
                      <a:pt x="181" y="1"/>
                      <a:pt x="1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5187" name="Google Shape;5187;p52"/>
          <p:cNvGrpSpPr/>
          <p:nvPr/>
        </p:nvGrpSpPr>
        <p:grpSpPr>
          <a:xfrm>
            <a:off x="131325" y="1297921"/>
            <a:ext cx="1885068" cy="3481548"/>
            <a:chOff x="6793672" y="1678582"/>
            <a:chExt cx="1413801" cy="2611161"/>
          </a:xfrm>
        </p:grpSpPr>
        <p:grpSp>
          <p:nvGrpSpPr>
            <p:cNvPr id="5188" name="Google Shape;5188;p52"/>
            <p:cNvGrpSpPr/>
            <p:nvPr/>
          </p:nvGrpSpPr>
          <p:grpSpPr>
            <a:xfrm>
              <a:off x="6826322" y="1735319"/>
              <a:ext cx="1381151" cy="2554424"/>
              <a:chOff x="7405675" y="2525563"/>
              <a:chExt cx="1095630" cy="1885183"/>
            </a:xfrm>
          </p:grpSpPr>
          <p:sp>
            <p:nvSpPr>
              <p:cNvPr id="5189" name="Google Shape;5189;p52"/>
              <p:cNvSpPr/>
              <p:nvPr/>
            </p:nvSpPr>
            <p:spPr>
              <a:xfrm>
                <a:off x="7621604" y="4350557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5341" y="0"/>
                    </a:moveTo>
                    <a:lnTo>
                      <a:pt x="5341" y="0"/>
                    </a:lnTo>
                    <a:cubicBezTo>
                      <a:pt x="0" y="1050"/>
                      <a:pt x="936" y="4406"/>
                      <a:pt x="936" y="4406"/>
                    </a:cubicBezTo>
                    <a:cubicBezTo>
                      <a:pt x="2488" y="4725"/>
                      <a:pt x="3287" y="4954"/>
                      <a:pt x="5136" y="5113"/>
                    </a:cubicBezTo>
                    <a:cubicBezTo>
                      <a:pt x="5912" y="3470"/>
                      <a:pt x="6140" y="1735"/>
                      <a:pt x="53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0" name="Google Shape;5190;p52"/>
              <p:cNvSpPr/>
              <p:nvPr/>
            </p:nvSpPr>
            <p:spPr>
              <a:xfrm>
                <a:off x="7679332" y="4293675"/>
                <a:ext cx="178908" cy="117071"/>
              </a:xfrm>
              <a:custGeom>
                <a:avLst/>
                <a:gdLst/>
                <a:ahLst/>
                <a:cxnLst/>
                <a:rect l="l" t="t" r="r" b="b"/>
                <a:pathLst>
                  <a:path w="15632" h="10229" extrusionOk="0">
                    <a:moveTo>
                      <a:pt x="5650" y="0"/>
                    </a:moveTo>
                    <a:cubicBezTo>
                      <a:pt x="1563" y="0"/>
                      <a:pt x="2032" y="4582"/>
                      <a:pt x="2032" y="4582"/>
                    </a:cubicBezTo>
                    <a:cubicBezTo>
                      <a:pt x="1507" y="4605"/>
                      <a:pt x="1461" y="4628"/>
                      <a:pt x="229" y="4856"/>
                    </a:cubicBezTo>
                    <a:cubicBezTo>
                      <a:pt x="1005" y="6591"/>
                      <a:pt x="800" y="8326"/>
                      <a:pt x="1" y="9969"/>
                    </a:cubicBezTo>
                    <a:cubicBezTo>
                      <a:pt x="2328" y="10159"/>
                      <a:pt x="4561" y="10228"/>
                      <a:pt x="6574" y="10228"/>
                    </a:cubicBezTo>
                    <a:cubicBezTo>
                      <a:pt x="11806" y="10228"/>
                      <a:pt x="15545" y="9764"/>
                      <a:pt x="15545" y="9764"/>
                    </a:cubicBezTo>
                    <a:lnTo>
                      <a:pt x="15613" y="4263"/>
                    </a:lnTo>
                    <a:cubicBezTo>
                      <a:pt x="15632" y="2521"/>
                      <a:pt x="14206" y="1235"/>
                      <a:pt x="12615" y="1235"/>
                    </a:cubicBezTo>
                    <a:cubicBezTo>
                      <a:pt x="12226" y="1235"/>
                      <a:pt x="11826" y="1312"/>
                      <a:pt x="11436" y="1478"/>
                    </a:cubicBezTo>
                    <a:cubicBezTo>
                      <a:pt x="10156" y="2040"/>
                      <a:pt x="9760" y="2734"/>
                      <a:pt x="9573" y="3256"/>
                    </a:cubicBezTo>
                    <a:lnTo>
                      <a:pt x="9573" y="3256"/>
                    </a:lnTo>
                    <a:cubicBezTo>
                      <a:pt x="9573" y="3255"/>
                      <a:pt x="9572" y="3255"/>
                      <a:pt x="9572" y="3255"/>
                    </a:cubicBezTo>
                    <a:cubicBezTo>
                      <a:pt x="9570" y="3255"/>
                      <a:pt x="9568" y="3257"/>
                      <a:pt x="9566" y="3263"/>
                    </a:cubicBezTo>
                    <a:lnTo>
                      <a:pt x="9566" y="3263"/>
                    </a:lnTo>
                    <a:cubicBezTo>
                      <a:pt x="9664" y="2230"/>
                      <a:pt x="8500" y="222"/>
                      <a:pt x="6095" y="17"/>
                    </a:cubicBezTo>
                    <a:cubicBezTo>
                      <a:pt x="5941" y="6"/>
                      <a:pt x="5793" y="0"/>
                      <a:pt x="5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1" name="Google Shape;5191;p52"/>
              <p:cNvSpPr/>
              <p:nvPr/>
            </p:nvSpPr>
            <p:spPr>
              <a:xfrm>
                <a:off x="7799768" y="4347948"/>
                <a:ext cx="32401" cy="32401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831" extrusionOk="0">
                    <a:moveTo>
                      <a:pt x="1438" y="0"/>
                    </a:moveTo>
                    <a:cubicBezTo>
                      <a:pt x="662" y="0"/>
                      <a:pt x="23" y="639"/>
                      <a:pt x="23" y="1415"/>
                    </a:cubicBezTo>
                    <a:cubicBezTo>
                      <a:pt x="0" y="2191"/>
                      <a:pt x="639" y="2831"/>
                      <a:pt x="1415" y="2831"/>
                    </a:cubicBezTo>
                    <a:cubicBezTo>
                      <a:pt x="2191" y="2831"/>
                      <a:pt x="2830" y="2214"/>
                      <a:pt x="2830" y="1415"/>
                    </a:cubicBezTo>
                    <a:cubicBezTo>
                      <a:pt x="2830" y="639"/>
                      <a:pt x="2214" y="23"/>
                      <a:pt x="14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2" name="Google Shape;5192;p52"/>
              <p:cNvSpPr/>
              <p:nvPr/>
            </p:nvSpPr>
            <p:spPr>
              <a:xfrm>
                <a:off x="8158286" y="2932925"/>
                <a:ext cx="334915" cy="559580"/>
              </a:xfrm>
              <a:custGeom>
                <a:avLst/>
                <a:gdLst/>
                <a:ahLst/>
                <a:cxnLst/>
                <a:rect l="l" t="t" r="r" b="b"/>
                <a:pathLst>
                  <a:path w="29263" h="48893" extrusionOk="0">
                    <a:moveTo>
                      <a:pt x="24" y="36224"/>
                    </a:moveTo>
                    <a:cubicBezTo>
                      <a:pt x="16" y="36232"/>
                      <a:pt x="9" y="36239"/>
                      <a:pt x="1" y="36247"/>
                    </a:cubicBezTo>
                    <a:lnTo>
                      <a:pt x="1" y="36247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24" y="36224"/>
                    </a:lnTo>
                    <a:close/>
                    <a:moveTo>
                      <a:pt x="17508" y="1"/>
                    </a:moveTo>
                    <a:lnTo>
                      <a:pt x="16298" y="5364"/>
                    </a:lnTo>
                    <a:lnTo>
                      <a:pt x="15568" y="8012"/>
                    </a:lnTo>
                    <a:lnTo>
                      <a:pt x="15203" y="9313"/>
                    </a:lnTo>
                    <a:lnTo>
                      <a:pt x="15020" y="9975"/>
                    </a:lnTo>
                    <a:lnTo>
                      <a:pt x="14792" y="10614"/>
                    </a:lnTo>
                    <a:lnTo>
                      <a:pt x="13947" y="13171"/>
                    </a:lnTo>
                    <a:cubicBezTo>
                      <a:pt x="13810" y="13604"/>
                      <a:pt x="13673" y="14038"/>
                      <a:pt x="13514" y="14449"/>
                    </a:cubicBezTo>
                    <a:lnTo>
                      <a:pt x="13034" y="15704"/>
                    </a:lnTo>
                    <a:lnTo>
                      <a:pt x="12053" y="18192"/>
                    </a:lnTo>
                    <a:lnTo>
                      <a:pt x="10957" y="20612"/>
                    </a:lnTo>
                    <a:cubicBezTo>
                      <a:pt x="9473" y="23807"/>
                      <a:pt x="7784" y="26866"/>
                      <a:pt x="5867" y="29628"/>
                    </a:cubicBezTo>
                    <a:cubicBezTo>
                      <a:pt x="4908" y="30997"/>
                      <a:pt x="3904" y="32321"/>
                      <a:pt x="2831" y="33508"/>
                    </a:cubicBezTo>
                    <a:cubicBezTo>
                      <a:pt x="2329" y="34101"/>
                      <a:pt x="1781" y="34649"/>
                      <a:pt x="1256" y="35174"/>
                    </a:cubicBezTo>
                    <a:cubicBezTo>
                      <a:pt x="1005" y="35403"/>
                      <a:pt x="731" y="35676"/>
                      <a:pt x="480" y="35859"/>
                    </a:cubicBezTo>
                    <a:lnTo>
                      <a:pt x="138" y="36156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9884" y="48892"/>
                    </a:lnTo>
                    <a:lnTo>
                      <a:pt x="10249" y="48573"/>
                    </a:lnTo>
                    <a:lnTo>
                      <a:pt x="10478" y="48367"/>
                    </a:lnTo>
                    <a:lnTo>
                      <a:pt x="10889" y="47979"/>
                    </a:lnTo>
                    <a:cubicBezTo>
                      <a:pt x="11140" y="47751"/>
                      <a:pt x="11345" y="47523"/>
                      <a:pt x="11573" y="47272"/>
                    </a:cubicBezTo>
                    <a:cubicBezTo>
                      <a:pt x="11824" y="47043"/>
                      <a:pt x="12030" y="46815"/>
                      <a:pt x="12212" y="46587"/>
                    </a:cubicBezTo>
                    <a:lnTo>
                      <a:pt x="12829" y="45902"/>
                    </a:lnTo>
                    <a:cubicBezTo>
                      <a:pt x="13605" y="44989"/>
                      <a:pt x="14335" y="44076"/>
                      <a:pt x="14997" y="43163"/>
                    </a:cubicBezTo>
                    <a:cubicBezTo>
                      <a:pt x="16367" y="41337"/>
                      <a:pt x="17508" y="39443"/>
                      <a:pt x="18626" y="37548"/>
                    </a:cubicBezTo>
                    <a:cubicBezTo>
                      <a:pt x="20772" y="33759"/>
                      <a:pt x="22461" y="29833"/>
                      <a:pt x="23899" y="25884"/>
                    </a:cubicBezTo>
                    <a:lnTo>
                      <a:pt x="24926" y="22894"/>
                    </a:lnTo>
                    <a:lnTo>
                      <a:pt x="25794" y="19904"/>
                    </a:lnTo>
                    <a:lnTo>
                      <a:pt x="26227" y="18398"/>
                    </a:lnTo>
                    <a:cubicBezTo>
                      <a:pt x="26364" y="17896"/>
                      <a:pt x="26478" y="17393"/>
                      <a:pt x="26592" y="16891"/>
                    </a:cubicBezTo>
                    <a:lnTo>
                      <a:pt x="27300" y="13878"/>
                    </a:lnTo>
                    <a:lnTo>
                      <a:pt x="27483" y="13125"/>
                    </a:lnTo>
                    <a:lnTo>
                      <a:pt x="27620" y="12372"/>
                    </a:lnTo>
                    <a:lnTo>
                      <a:pt x="27893" y="10865"/>
                    </a:lnTo>
                    <a:lnTo>
                      <a:pt x="28464" y="7852"/>
                    </a:lnTo>
                    <a:lnTo>
                      <a:pt x="29263" y="1804"/>
                    </a:lnTo>
                    <a:lnTo>
                      <a:pt x="1750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3" name="Google Shape;5193;p52"/>
              <p:cNvSpPr/>
              <p:nvPr/>
            </p:nvSpPr>
            <p:spPr>
              <a:xfrm>
                <a:off x="7515650" y="3001892"/>
                <a:ext cx="357198" cy="553572"/>
              </a:xfrm>
              <a:custGeom>
                <a:avLst/>
                <a:gdLst/>
                <a:ahLst/>
                <a:cxnLst/>
                <a:rect l="l" t="t" r="r" b="b"/>
                <a:pathLst>
                  <a:path w="31210" h="48368" extrusionOk="0">
                    <a:moveTo>
                      <a:pt x="31134" y="35151"/>
                    </a:move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157" y="35197"/>
                    </a:lnTo>
                    <a:cubicBezTo>
                      <a:pt x="31175" y="35197"/>
                      <a:pt x="31208" y="35226"/>
                      <a:pt x="31209" y="35226"/>
                    </a:cubicBezTo>
                    <a:cubicBezTo>
                      <a:pt x="31209" y="35226"/>
                      <a:pt x="31207" y="35224"/>
                      <a:pt x="31203" y="35220"/>
                    </a:cubicBezTo>
                    <a:cubicBezTo>
                      <a:pt x="31180" y="35197"/>
                      <a:pt x="31157" y="35174"/>
                      <a:pt x="31134" y="35151"/>
                    </a:cubicBezTo>
                    <a:close/>
                    <a:moveTo>
                      <a:pt x="11642" y="0"/>
                    </a:moveTo>
                    <a:lnTo>
                      <a:pt x="1" y="2443"/>
                    </a:lnTo>
                    <a:lnTo>
                      <a:pt x="1142" y="8446"/>
                    </a:lnTo>
                    <a:lnTo>
                      <a:pt x="1872" y="11436"/>
                    </a:lnTo>
                    <a:lnTo>
                      <a:pt x="2238" y="12920"/>
                    </a:lnTo>
                    <a:lnTo>
                      <a:pt x="2420" y="13673"/>
                    </a:lnTo>
                    <a:lnTo>
                      <a:pt x="2626" y="14403"/>
                    </a:lnTo>
                    <a:lnTo>
                      <a:pt x="3516" y="17370"/>
                    </a:lnTo>
                    <a:cubicBezTo>
                      <a:pt x="3653" y="17873"/>
                      <a:pt x="3790" y="18375"/>
                      <a:pt x="3949" y="18854"/>
                    </a:cubicBezTo>
                    <a:lnTo>
                      <a:pt x="4474" y="20338"/>
                    </a:lnTo>
                    <a:lnTo>
                      <a:pt x="5524" y="23282"/>
                    </a:lnTo>
                    <a:lnTo>
                      <a:pt x="6711" y="26181"/>
                    </a:lnTo>
                    <a:cubicBezTo>
                      <a:pt x="8378" y="30061"/>
                      <a:pt x="10272" y="33873"/>
                      <a:pt x="12646" y="37548"/>
                    </a:cubicBezTo>
                    <a:cubicBezTo>
                      <a:pt x="13856" y="39374"/>
                      <a:pt x="15111" y="41200"/>
                      <a:pt x="16595" y="42935"/>
                    </a:cubicBezTo>
                    <a:cubicBezTo>
                      <a:pt x="17302" y="43825"/>
                      <a:pt x="18078" y="44692"/>
                      <a:pt x="18900" y="45560"/>
                    </a:cubicBezTo>
                    <a:lnTo>
                      <a:pt x="19539" y="46199"/>
                    </a:lnTo>
                    <a:cubicBezTo>
                      <a:pt x="19767" y="46427"/>
                      <a:pt x="19973" y="46632"/>
                      <a:pt x="20224" y="46861"/>
                    </a:cubicBezTo>
                    <a:cubicBezTo>
                      <a:pt x="20475" y="47089"/>
                      <a:pt x="20703" y="47294"/>
                      <a:pt x="20954" y="47523"/>
                    </a:cubicBezTo>
                    <a:lnTo>
                      <a:pt x="21388" y="47888"/>
                    </a:lnTo>
                    <a:lnTo>
                      <a:pt x="21639" y="48093"/>
                    </a:lnTo>
                    <a:lnTo>
                      <a:pt x="22004" y="48367"/>
                    </a:ln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020" y="35106"/>
                    </a:lnTo>
                    <a:lnTo>
                      <a:pt x="30655" y="34832"/>
                    </a:lnTo>
                    <a:cubicBezTo>
                      <a:pt x="30404" y="34672"/>
                      <a:pt x="30130" y="34398"/>
                      <a:pt x="29856" y="34193"/>
                    </a:cubicBezTo>
                    <a:cubicBezTo>
                      <a:pt x="29308" y="33690"/>
                      <a:pt x="28715" y="33188"/>
                      <a:pt x="28167" y="32595"/>
                    </a:cubicBezTo>
                    <a:cubicBezTo>
                      <a:pt x="27049" y="31499"/>
                      <a:pt x="25976" y="30221"/>
                      <a:pt x="24926" y="28920"/>
                    </a:cubicBezTo>
                    <a:cubicBezTo>
                      <a:pt x="22849" y="26272"/>
                      <a:pt x="21000" y="23305"/>
                      <a:pt x="19334" y="20201"/>
                    </a:cubicBezTo>
                    <a:lnTo>
                      <a:pt x="18124" y="17850"/>
                    </a:lnTo>
                    <a:lnTo>
                      <a:pt x="17006" y="15430"/>
                    </a:lnTo>
                    <a:lnTo>
                      <a:pt x="16435" y="14198"/>
                    </a:lnTo>
                    <a:cubicBezTo>
                      <a:pt x="16252" y="13787"/>
                      <a:pt x="16115" y="13376"/>
                      <a:pt x="15933" y="12942"/>
                    </a:cubicBezTo>
                    <a:lnTo>
                      <a:pt x="14928" y="10432"/>
                    </a:lnTo>
                    <a:lnTo>
                      <a:pt x="14677" y="9815"/>
                    </a:lnTo>
                    <a:lnTo>
                      <a:pt x="14472" y="9153"/>
                    </a:lnTo>
                    <a:lnTo>
                      <a:pt x="14038" y="7875"/>
                    </a:lnTo>
                    <a:lnTo>
                      <a:pt x="13148" y="5296"/>
                    </a:lnTo>
                    <a:lnTo>
                      <a:pt x="1164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4" name="Google Shape;5194;p52"/>
              <p:cNvSpPr/>
              <p:nvPr/>
            </p:nvSpPr>
            <p:spPr>
              <a:xfrm>
                <a:off x="7694077" y="3766270"/>
                <a:ext cx="467357" cy="597898"/>
              </a:xfrm>
              <a:custGeom>
                <a:avLst/>
                <a:gdLst/>
                <a:ahLst/>
                <a:cxnLst/>
                <a:rect l="l" t="t" r="r" b="b"/>
                <a:pathLst>
                  <a:path w="40835" h="52241" extrusionOk="0">
                    <a:moveTo>
                      <a:pt x="4314" y="0"/>
                    </a:moveTo>
                    <a:cubicBezTo>
                      <a:pt x="4314" y="0"/>
                      <a:pt x="0" y="35265"/>
                      <a:pt x="2283" y="49850"/>
                    </a:cubicBezTo>
                    <a:cubicBezTo>
                      <a:pt x="2283" y="49850"/>
                      <a:pt x="5220" y="52240"/>
                      <a:pt x="9445" y="52240"/>
                    </a:cubicBezTo>
                    <a:cubicBezTo>
                      <a:pt x="11075" y="52240"/>
                      <a:pt x="12896" y="51885"/>
                      <a:pt x="14814" y="50900"/>
                    </a:cubicBezTo>
                    <a:lnTo>
                      <a:pt x="20589" y="17735"/>
                    </a:lnTo>
                    <a:lnTo>
                      <a:pt x="20612" y="17279"/>
                    </a:lnTo>
                    <a:cubicBezTo>
                      <a:pt x="20979" y="17273"/>
                      <a:pt x="21344" y="17270"/>
                      <a:pt x="21706" y="17270"/>
                    </a:cubicBezTo>
                    <a:cubicBezTo>
                      <a:pt x="22695" y="17270"/>
                      <a:pt x="23658" y="17291"/>
                      <a:pt x="24560" y="17324"/>
                    </a:cubicBezTo>
                    <a:lnTo>
                      <a:pt x="24560" y="17735"/>
                    </a:lnTo>
                    <a:lnTo>
                      <a:pt x="25382" y="50900"/>
                    </a:lnTo>
                    <a:cubicBezTo>
                      <a:pt x="27300" y="51885"/>
                      <a:pt x="29121" y="52240"/>
                      <a:pt x="30751" y="52240"/>
                    </a:cubicBezTo>
                    <a:cubicBezTo>
                      <a:pt x="34977" y="52240"/>
                      <a:pt x="37913" y="49850"/>
                      <a:pt x="37913" y="49850"/>
                    </a:cubicBezTo>
                    <a:cubicBezTo>
                      <a:pt x="40196" y="35265"/>
                      <a:pt x="40835" y="1"/>
                      <a:pt x="40835" y="0"/>
                    </a:cubicBezTo>
                    <a:lnTo>
                      <a:pt x="40835" y="0"/>
                    </a:lnTo>
                    <a:lnTo>
                      <a:pt x="33508" y="1484"/>
                    </a:lnTo>
                    <a:lnTo>
                      <a:pt x="12098" y="1575"/>
                    </a:lnTo>
                    <a:lnTo>
                      <a:pt x="431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5" name="Google Shape;5195;p52"/>
              <p:cNvSpPr/>
              <p:nvPr/>
            </p:nvSpPr>
            <p:spPr>
              <a:xfrm>
                <a:off x="7712881" y="3766270"/>
                <a:ext cx="448552" cy="430263"/>
              </a:xfrm>
              <a:custGeom>
                <a:avLst/>
                <a:gdLst/>
                <a:ahLst/>
                <a:cxnLst/>
                <a:rect l="l" t="t" r="r" b="b"/>
                <a:pathLst>
                  <a:path w="39192" h="37594" extrusionOk="0">
                    <a:moveTo>
                      <a:pt x="2671" y="0"/>
                    </a:moveTo>
                    <a:cubicBezTo>
                      <a:pt x="2671" y="0"/>
                      <a:pt x="320" y="19128"/>
                      <a:pt x="1" y="35060"/>
                    </a:cubicBezTo>
                    <a:cubicBezTo>
                      <a:pt x="5616" y="36361"/>
                      <a:pt x="10820" y="37068"/>
                      <a:pt x="15522" y="37388"/>
                    </a:cubicBezTo>
                    <a:lnTo>
                      <a:pt x="18946" y="17735"/>
                    </a:lnTo>
                    <a:lnTo>
                      <a:pt x="18969" y="17279"/>
                    </a:lnTo>
                    <a:cubicBezTo>
                      <a:pt x="19336" y="17273"/>
                      <a:pt x="19701" y="17270"/>
                      <a:pt x="20063" y="17270"/>
                    </a:cubicBezTo>
                    <a:cubicBezTo>
                      <a:pt x="21052" y="17270"/>
                      <a:pt x="22015" y="17291"/>
                      <a:pt x="22917" y="17324"/>
                    </a:cubicBezTo>
                    <a:lnTo>
                      <a:pt x="22917" y="17735"/>
                    </a:lnTo>
                    <a:lnTo>
                      <a:pt x="23420" y="37593"/>
                    </a:lnTo>
                    <a:cubicBezTo>
                      <a:pt x="29560" y="37479"/>
                      <a:pt x="34421" y="36749"/>
                      <a:pt x="37685" y="36064"/>
                    </a:cubicBezTo>
                    <a:cubicBezTo>
                      <a:pt x="38827" y="19972"/>
                      <a:pt x="39192" y="0"/>
                      <a:pt x="39192" y="0"/>
                    </a:cubicBezTo>
                    <a:lnTo>
                      <a:pt x="39192" y="0"/>
                    </a:lnTo>
                    <a:lnTo>
                      <a:pt x="31865" y="1484"/>
                    </a:lnTo>
                    <a:lnTo>
                      <a:pt x="10455" y="1575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6" name="Google Shape;5196;p52"/>
              <p:cNvSpPr/>
              <p:nvPr/>
            </p:nvSpPr>
            <p:spPr>
              <a:xfrm>
                <a:off x="7707662" y="3773320"/>
                <a:ext cx="464484" cy="380363"/>
              </a:xfrm>
              <a:custGeom>
                <a:avLst/>
                <a:gdLst/>
                <a:ahLst/>
                <a:cxnLst/>
                <a:rect l="l" t="t" r="r" b="b"/>
                <a:pathLst>
                  <a:path w="40584" h="33234" extrusionOk="0">
                    <a:moveTo>
                      <a:pt x="3127" y="0"/>
                    </a:moveTo>
                    <a:cubicBezTo>
                      <a:pt x="3127" y="0"/>
                      <a:pt x="685" y="15385"/>
                      <a:pt x="0" y="30929"/>
                    </a:cubicBezTo>
                    <a:cubicBezTo>
                      <a:pt x="4908" y="32709"/>
                      <a:pt x="12714" y="32983"/>
                      <a:pt x="17644" y="33234"/>
                    </a:cubicBezTo>
                    <a:lnTo>
                      <a:pt x="19402" y="17736"/>
                    </a:lnTo>
                    <a:lnTo>
                      <a:pt x="19425" y="17279"/>
                    </a:lnTo>
                    <a:cubicBezTo>
                      <a:pt x="19792" y="17273"/>
                      <a:pt x="20157" y="17270"/>
                      <a:pt x="20519" y="17270"/>
                    </a:cubicBezTo>
                    <a:cubicBezTo>
                      <a:pt x="21508" y="17270"/>
                      <a:pt x="22471" y="17291"/>
                      <a:pt x="23373" y="17325"/>
                    </a:cubicBezTo>
                    <a:lnTo>
                      <a:pt x="23373" y="17736"/>
                    </a:lnTo>
                    <a:lnTo>
                      <a:pt x="23008" y="32823"/>
                    </a:lnTo>
                    <a:cubicBezTo>
                      <a:pt x="28053" y="32732"/>
                      <a:pt x="36361" y="33029"/>
                      <a:pt x="39693" y="30700"/>
                    </a:cubicBezTo>
                    <a:cubicBezTo>
                      <a:pt x="40584" y="15864"/>
                      <a:pt x="39648" y="0"/>
                      <a:pt x="39648" y="0"/>
                    </a:cubicBezTo>
                    <a:lnTo>
                      <a:pt x="32321" y="1484"/>
                    </a:lnTo>
                    <a:lnTo>
                      <a:pt x="10911" y="1575"/>
                    </a:lnTo>
                    <a:lnTo>
                      <a:pt x="312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7" name="Google Shape;5197;p52"/>
              <p:cNvSpPr/>
              <p:nvPr/>
            </p:nvSpPr>
            <p:spPr>
              <a:xfrm>
                <a:off x="7862834" y="3966019"/>
                <a:ext cx="17817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5568" h="557" extrusionOk="0">
                    <a:moveTo>
                      <a:pt x="6133" y="1"/>
                    </a:moveTo>
                    <a:cubicBezTo>
                      <a:pt x="4127" y="1"/>
                      <a:pt x="2121" y="38"/>
                      <a:pt x="115" y="145"/>
                    </a:cubicBezTo>
                    <a:cubicBezTo>
                      <a:pt x="46" y="145"/>
                      <a:pt x="1" y="191"/>
                      <a:pt x="1" y="260"/>
                    </a:cubicBezTo>
                    <a:cubicBezTo>
                      <a:pt x="1" y="328"/>
                      <a:pt x="46" y="374"/>
                      <a:pt x="115" y="374"/>
                    </a:cubicBezTo>
                    <a:lnTo>
                      <a:pt x="7784" y="511"/>
                    </a:lnTo>
                    <a:lnTo>
                      <a:pt x="11619" y="556"/>
                    </a:lnTo>
                    <a:cubicBezTo>
                      <a:pt x="12897" y="556"/>
                      <a:pt x="14175" y="556"/>
                      <a:pt x="15453" y="533"/>
                    </a:cubicBezTo>
                    <a:cubicBezTo>
                      <a:pt x="15499" y="511"/>
                      <a:pt x="15567" y="465"/>
                      <a:pt x="15545" y="396"/>
                    </a:cubicBezTo>
                    <a:cubicBezTo>
                      <a:pt x="15545" y="351"/>
                      <a:pt x="15499" y="305"/>
                      <a:pt x="15453" y="282"/>
                    </a:cubicBezTo>
                    <a:cubicBezTo>
                      <a:pt x="14175" y="191"/>
                      <a:pt x="12897" y="145"/>
                      <a:pt x="11619" y="100"/>
                    </a:cubicBezTo>
                    <a:cubicBezTo>
                      <a:pt x="10340" y="54"/>
                      <a:pt x="9062" y="31"/>
                      <a:pt x="7784" y="8"/>
                    </a:cubicBezTo>
                    <a:cubicBezTo>
                      <a:pt x="7234" y="4"/>
                      <a:pt x="6683" y="1"/>
                      <a:pt x="6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8" name="Google Shape;5198;p52"/>
              <p:cNvSpPr/>
              <p:nvPr/>
            </p:nvSpPr>
            <p:spPr>
              <a:xfrm>
                <a:off x="7950605" y="3750327"/>
                <a:ext cx="6547" cy="17791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5545" extrusionOk="0">
                    <a:moveTo>
                      <a:pt x="275" y="1"/>
                    </a:moveTo>
                    <a:cubicBezTo>
                      <a:pt x="206" y="1"/>
                      <a:pt x="161" y="46"/>
                      <a:pt x="161" y="115"/>
                    </a:cubicBezTo>
                    <a:cubicBezTo>
                      <a:pt x="115" y="1393"/>
                      <a:pt x="92" y="2671"/>
                      <a:pt x="69" y="3950"/>
                    </a:cubicBezTo>
                    <a:lnTo>
                      <a:pt x="69" y="7784"/>
                    </a:lnTo>
                    <a:lnTo>
                      <a:pt x="69" y="11596"/>
                    </a:lnTo>
                    <a:cubicBezTo>
                      <a:pt x="46" y="12874"/>
                      <a:pt x="46" y="14152"/>
                      <a:pt x="1" y="15431"/>
                    </a:cubicBezTo>
                    <a:cubicBezTo>
                      <a:pt x="1" y="15499"/>
                      <a:pt x="46" y="15545"/>
                      <a:pt x="115" y="15545"/>
                    </a:cubicBezTo>
                    <a:cubicBezTo>
                      <a:pt x="161" y="15545"/>
                      <a:pt x="229" y="15499"/>
                      <a:pt x="229" y="15453"/>
                    </a:cubicBezTo>
                    <a:cubicBezTo>
                      <a:pt x="480" y="12897"/>
                      <a:pt x="526" y="10341"/>
                      <a:pt x="549" y="7784"/>
                    </a:cubicBezTo>
                    <a:cubicBezTo>
                      <a:pt x="571" y="6506"/>
                      <a:pt x="549" y="5228"/>
                      <a:pt x="526" y="3950"/>
                    </a:cubicBezTo>
                    <a:cubicBezTo>
                      <a:pt x="503" y="2671"/>
                      <a:pt x="457" y="1393"/>
                      <a:pt x="389" y="115"/>
                    </a:cubicBezTo>
                    <a:cubicBezTo>
                      <a:pt x="389" y="46"/>
                      <a:pt x="320" y="1"/>
                      <a:pt x="2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199" name="Google Shape;5199;p52"/>
              <p:cNvSpPr/>
              <p:nvPr/>
            </p:nvSpPr>
            <p:spPr>
              <a:xfrm>
                <a:off x="7923435" y="3805972"/>
                <a:ext cx="30581" cy="11323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9894" extrusionOk="0">
                    <a:moveTo>
                      <a:pt x="298" y="1"/>
                    </a:moveTo>
                    <a:cubicBezTo>
                      <a:pt x="229" y="1"/>
                      <a:pt x="184" y="46"/>
                      <a:pt x="184" y="92"/>
                    </a:cubicBezTo>
                    <a:cubicBezTo>
                      <a:pt x="47" y="1895"/>
                      <a:pt x="1" y="3698"/>
                      <a:pt x="115" y="5501"/>
                    </a:cubicBezTo>
                    <a:cubicBezTo>
                      <a:pt x="161" y="6414"/>
                      <a:pt x="252" y="7305"/>
                      <a:pt x="503" y="8218"/>
                    </a:cubicBezTo>
                    <a:cubicBezTo>
                      <a:pt x="640" y="8651"/>
                      <a:pt x="846" y="9108"/>
                      <a:pt x="1188" y="9473"/>
                    </a:cubicBezTo>
                    <a:cubicBezTo>
                      <a:pt x="1426" y="9727"/>
                      <a:pt x="1776" y="9893"/>
                      <a:pt x="2128" y="9893"/>
                    </a:cubicBezTo>
                    <a:cubicBezTo>
                      <a:pt x="2281" y="9893"/>
                      <a:pt x="2435" y="9862"/>
                      <a:pt x="2580" y="9793"/>
                    </a:cubicBezTo>
                    <a:cubicBezTo>
                      <a:pt x="2649" y="9770"/>
                      <a:pt x="2672" y="9701"/>
                      <a:pt x="2626" y="9656"/>
                    </a:cubicBezTo>
                    <a:cubicBezTo>
                      <a:pt x="2607" y="9618"/>
                      <a:pt x="2573" y="9581"/>
                      <a:pt x="2537" y="9581"/>
                    </a:cubicBezTo>
                    <a:cubicBezTo>
                      <a:pt x="2529" y="9581"/>
                      <a:pt x="2520" y="9583"/>
                      <a:pt x="2512" y="9587"/>
                    </a:cubicBezTo>
                    <a:lnTo>
                      <a:pt x="2489" y="9587"/>
                    </a:lnTo>
                    <a:cubicBezTo>
                      <a:pt x="2409" y="9611"/>
                      <a:pt x="2330" y="9622"/>
                      <a:pt x="2251" y="9622"/>
                    </a:cubicBezTo>
                    <a:cubicBezTo>
                      <a:pt x="1947" y="9622"/>
                      <a:pt x="1661" y="9458"/>
                      <a:pt x="1462" y="9222"/>
                    </a:cubicBezTo>
                    <a:cubicBezTo>
                      <a:pt x="1211" y="8902"/>
                      <a:pt x="1051" y="8492"/>
                      <a:pt x="937" y="8081"/>
                    </a:cubicBezTo>
                    <a:cubicBezTo>
                      <a:pt x="709" y="7259"/>
                      <a:pt x="663" y="6346"/>
                      <a:pt x="594" y="5479"/>
                    </a:cubicBezTo>
                    <a:cubicBezTo>
                      <a:pt x="457" y="3698"/>
                      <a:pt x="435" y="1895"/>
                      <a:pt x="412" y="115"/>
                    </a:cubicBezTo>
                    <a:cubicBezTo>
                      <a:pt x="412" y="46"/>
                      <a:pt x="366" y="1"/>
                      <a:pt x="2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0" name="Google Shape;5200;p52"/>
              <p:cNvSpPr/>
              <p:nvPr/>
            </p:nvSpPr>
            <p:spPr>
              <a:xfrm>
                <a:off x="8101348" y="3793955"/>
                <a:ext cx="53299" cy="8942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7813" extrusionOk="0">
                    <a:moveTo>
                      <a:pt x="160" y="1"/>
                    </a:moveTo>
                    <a:cubicBezTo>
                      <a:pt x="91" y="1"/>
                      <a:pt x="46" y="46"/>
                      <a:pt x="46" y="92"/>
                    </a:cubicBezTo>
                    <a:cubicBezTo>
                      <a:pt x="23" y="503"/>
                      <a:pt x="0" y="891"/>
                      <a:pt x="0" y="1279"/>
                    </a:cubicBezTo>
                    <a:lnTo>
                      <a:pt x="46" y="1895"/>
                    </a:lnTo>
                    <a:cubicBezTo>
                      <a:pt x="46" y="2078"/>
                      <a:pt x="68" y="2283"/>
                      <a:pt x="114" y="2489"/>
                    </a:cubicBezTo>
                    <a:lnTo>
                      <a:pt x="228" y="3059"/>
                    </a:lnTo>
                    <a:lnTo>
                      <a:pt x="411" y="3653"/>
                    </a:lnTo>
                    <a:cubicBezTo>
                      <a:pt x="479" y="3835"/>
                      <a:pt x="548" y="4018"/>
                      <a:pt x="639" y="4200"/>
                    </a:cubicBezTo>
                    <a:cubicBezTo>
                      <a:pt x="730" y="4383"/>
                      <a:pt x="799" y="4588"/>
                      <a:pt x="913" y="4748"/>
                    </a:cubicBezTo>
                    <a:cubicBezTo>
                      <a:pt x="1278" y="5479"/>
                      <a:pt x="1826" y="6095"/>
                      <a:pt x="2419" y="6620"/>
                    </a:cubicBezTo>
                    <a:cubicBezTo>
                      <a:pt x="3036" y="7145"/>
                      <a:pt x="3721" y="7556"/>
                      <a:pt x="4497" y="7807"/>
                    </a:cubicBezTo>
                    <a:cubicBezTo>
                      <a:pt x="4509" y="7811"/>
                      <a:pt x="4522" y="7813"/>
                      <a:pt x="4534" y="7813"/>
                    </a:cubicBezTo>
                    <a:cubicBezTo>
                      <a:pt x="4589" y="7813"/>
                      <a:pt x="4638" y="7776"/>
                      <a:pt x="4656" y="7738"/>
                    </a:cubicBezTo>
                    <a:cubicBezTo>
                      <a:pt x="4656" y="7670"/>
                      <a:pt x="4634" y="7624"/>
                      <a:pt x="4588" y="7601"/>
                    </a:cubicBezTo>
                    <a:lnTo>
                      <a:pt x="4588" y="7579"/>
                    </a:lnTo>
                    <a:cubicBezTo>
                      <a:pt x="3903" y="7259"/>
                      <a:pt x="3264" y="6803"/>
                      <a:pt x="2716" y="6278"/>
                    </a:cubicBezTo>
                    <a:cubicBezTo>
                      <a:pt x="2168" y="5775"/>
                      <a:pt x="1689" y="5182"/>
                      <a:pt x="1324" y="4520"/>
                    </a:cubicBezTo>
                    <a:cubicBezTo>
                      <a:pt x="1210" y="4360"/>
                      <a:pt x="1164" y="4178"/>
                      <a:pt x="1073" y="4018"/>
                    </a:cubicBezTo>
                    <a:cubicBezTo>
                      <a:pt x="982" y="3835"/>
                      <a:pt x="913" y="3675"/>
                      <a:pt x="845" y="3493"/>
                    </a:cubicBezTo>
                    <a:lnTo>
                      <a:pt x="662" y="2945"/>
                    </a:lnTo>
                    <a:lnTo>
                      <a:pt x="525" y="2397"/>
                    </a:lnTo>
                    <a:cubicBezTo>
                      <a:pt x="411" y="2032"/>
                      <a:pt x="411" y="1644"/>
                      <a:pt x="342" y="1279"/>
                    </a:cubicBezTo>
                    <a:cubicBezTo>
                      <a:pt x="297" y="891"/>
                      <a:pt x="297" y="503"/>
                      <a:pt x="274" y="115"/>
                    </a:cubicBezTo>
                    <a:lnTo>
                      <a:pt x="274" y="92"/>
                    </a:lnTo>
                    <a:cubicBezTo>
                      <a:pt x="274" y="46"/>
                      <a:pt x="205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1" name="Google Shape;5201;p52"/>
              <p:cNvSpPr/>
              <p:nvPr/>
            </p:nvSpPr>
            <p:spPr>
              <a:xfrm>
                <a:off x="7742409" y="3793955"/>
                <a:ext cx="53563" cy="89454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7816" extrusionOk="0">
                    <a:moveTo>
                      <a:pt x="4519" y="1"/>
                    </a:moveTo>
                    <a:cubicBezTo>
                      <a:pt x="4451" y="1"/>
                      <a:pt x="4405" y="46"/>
                      <a:pt x="4405" y="92"/>
                    </a:cubicBezTo>
                    <a:lnTo>
                      <a:pt x="4405" y="115"/>
                    </a:lnTo>
                    <a:cubicBezTo>
                      <a:pt x="4383" y="503"/>
                      <a:pt x="4383" y="891"/>
                      <a:pt x="4337" y="1279"/>
                    </a:cubicBezTo>
                    <a:cubicBezTo>
                      <a:pt x="4268" y="1644"/>
                      <a:pt x="4268" y="2032"/>
                      <a:pt x="4154" y="2397"/>
                    </a:cubicBezTo>
                    <a:lnTo>
                      <a:pt x="4017" y="2945"/>
                    </a:lnTo>
                    <a:lnTo>
                      <a:pt x="3835" y="3493"/>
                    </a:lnTo>
                    <a:cubicBezTo>
                      <a:pt x="3766" y="3675"/>
                      <a:pt x="3698" y="3835"/>
                      <a:pt x="3606" y="4018"/>
                    </a:cubicBezTo>
                    <a:cubicBezTo>
                      <a:pt x="3515" y="4178"/>
                      <a:pt x="3469" y="4360"/>
                      <a:pt x="3355" y="4520"/>
                    </a:cubicBezTo>
                    <a:cubicBezTo>
                      <a:pt x="2990" y="5182"/>
                      <a:pt x="2511" y="5775"/>
                      <a:pt x="1963" y="6278"/>
                    </a:cubicBezTo>
                    <a:cubicBezTo>
                      <a:pt x="1415" y="6803"/>
                      <a:pt x="776" y="7259"/>
                      <a:pt x="91" y="7579"/>
                    </a:cubicBezTo>
                    <a:lnTo>
                      <a:pt x="91" y="7601"/>
                    </a:lnTo>
                    <a:cubicBezTo>
                      <a:pt x="23" y="7624"/>
                      <a:pt x="0" y="7693"/>
                      <a:pt x="46" y="7738"/>
                    </a:cubicBezTo>
                    <a:cubicBezTo>
                      <a:pt x="63" y="7790"/>
                      <a:pt x="93" y="7815"/>
                      <a:pt x="136" y="7815"/>
                    </a:cubicBezTo>
                    <a:cubicBezTo>
                      <a:pt x="150" y="7815"/>
                      <a:pt x="166" y="7813"/>
                      <a:pt x="183" y="7807"/>
                    </a:cubicBezTo>
                    <a:cubicBezTo>
                      <a:pt x="959" y="7556"/>
                      <a:pt x="1643" y="7145"/>
                      <a:pt x="2260" y="6620"/>
                    </a:cubicBezTo>
                    <a:cubicBezTo>
                      <a:pt x="2853" y="6095"/>
                      <a:pt x="3401" y="5479"/>
                      <a:pt x="3766" y="4748"/>
                    </a:cubicBezTo>
                    <a:cubicBezTo>
                      <a:pt x="3880" y="4588"/>
                      <a:pt x="3949" y="4383"/>
                      <a:pt x="4040" y="4200"/>
                    </a:cubicBezTo>
                    <a:cubicBezTo>
                      <a:pt x="4131" y="4018"/>
                      <a:pt x="4200" y="3835"/>
                      <a:pt x="4268" y="3653"/>
                    </a:cubicBezTo>
                    <a:lnTo>
                      <a:pt x="4451" y="3059"/>
                    </a:lnTo>
                    <a:lnTo>
                      <a:pt x="4565" y="2489"/>
                    </a:lnTo>
                    <a:cubicBezTo>
                      <a:pt x="4611" y="2283"/>
                      <a:pt x="4634" y="2078"/>
                      <a:pt x="4634" y="1895"/>
                    </a:cubicBezTo>
                    <a:lnTo>
                      <a:pt x="4679" y="1279"/>
                    </a:lnTo>
                    <a:cubicBezTo>
                      <a:pt x="4679" y="891"/>
                      <a:pt x="4656" y="503"/>
                      <a:pt x="4634" y="92"/>
                    </a:cubicBezTo>
                    <a:cubicBezTo>
                      <a:pt x="4634" y="46"/>
                      <a:pt x="4565" y="1"/>
                      <a:pt x="4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2" name="Google Shape;5202;p52"/>
              <p:cNvSpPr/>
              <p:nvPr/>
            </p:nvSpPr>
            <p:spPr>
              <a:xfrm>
                <a:off x="7630592" y="3284332"/>
                <a:ext cx="227286" cy="28810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25173" extrusionOk="0">
                    <a:moveTo>
                      <a:pt x="14244" y="0"/>
                    </a:moveTo>
                    <a:cubicBezTo>
                      <a:pt x="14175" y="0"/>
                      <a:pt x="14114" y="21"/>
                      <a:pt x="14061" y="65"/>
                    </a:cubicBezTo>
                    <a:cubicBezTo>
                      <a:pt x="7008" y="6114"/>
                      <a:pt x="1" y="12550"/>
                      <a:pt x="1" y="12550"/>
                    </a:cubicBezTo>
                    <a:cubicBezTo>
                      <a:pt x="1" y="12550"/>
                      <a:pt x="8857" y="25081"/>
                      <a:pt x="14016" y="25173"/>
                    </a:cubicBezTo>
                    <a:lnTo>
                      <a:pt x="19859" y="3375"/>
                    </a:lnTo>
                    <a:lnTo>
                      <a:pt x="19859" y="3375"/>
                    </a:lnTo>
                    <a:cubicBezTo>
                      <a:pt x="19836" y="3375"/>
                      <a:pt x="19814" y="3376"/>
                      <a:pt x="19791" y="3376"/>
                    </a:cubicBezTo>
                    <a:cubicBezTo>
                      <a:pt x="17360" y="3376"/>
                      <a:pt x="15131" y="0"/>
                      <a:pt x="142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3" name="Google Shape;5203;p52"/>
              <p:cNvSpPr/>
              <p:nvPr/>
            </p:nvSpPr>
            <p:spPr>
              <a:xfrm>
                <a:off x="7621711" y="3277408"/>
                <a:ext cx="179217" cy="160230"/>
              </a:xfrm>
              <a:custGeom>
                <a:avLst/>
                <a:gdLst/>
                <a:ahLst/>
                <a:cxnLst/>
                <a:rect l="l" t="t" r="r" b="b"/>
                <a:pathLst>
                  <a:path w="15659" h="14000" extrusionOk="0">
                    <a:moveTo>
                      <a:pt x="13710" y="1"/>
                    </a:moveTo>
                    <a:cubicBezTo>
                      <a:pt x="13461" y="1"/>
                      <a:pt x="13215" y="137"/>
                      <a:pt x="13080" y="373"/>
                    </a:cubicBezTo>
                    <a:cubicBezTo>
                      <a:pt x="11003" y="4482"/>
                      <a:pt x="1781" y="10827"/>
                      <a:pt x="412" y="11695"/>
                    </a:cubicBezTo>
                    <a:cubicBezTo>
                      <a:pt x="92" y="11877"/>
                      <a:pt x="1" y="12265"/>
                      <a:pt x="183" y="12562"/>
                    </a:cubicBezTo>
                    <a:cubicBezTo>
                      <a:pt x="183" y="12562"/>
                      <a:pt x="752" y="13999"/>
                      <a:pt x="1502" y="13999"/>
                    </a:cubicBezTo>
                    <a:cubicBezTo>
                      <a:pt x="1629" y="13999"/>
                      <a:pt x="1760" y="13958"/>
                      <a:pt x="1895" y="13863"/>
                    </a:cubicBezTo>
                    <a:cubicBezTo>
                      <a:pt x="3425" y="12836"/>
                      <a:pt x="13080" y="6285"/>
                      <a:pt x="15499" y="1492"/>
                    </a:cubicBezTo>
                    <a:cubicBezTo>
                      <a:pt x="15659" y="1149"/>
                      <a:pt x="15499" y="738"/>
                      <a:pt x="15134" y="579"/>
                    </a:cubicBezTo>
                    <a:lnTo>
                      <a:pt x="13970" y="54"/>
                    </a:lnTo>
                    <a:cubicBezTo>
                      <a:pt x="13886" y="18"/>
                      <a:pt x="13798" y="1"/>
                      <a:pt x="13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4" name="Google Shape;5204;p52"/>
              <p:cNvSpPr/>
              <p:nvPr/>
            </p:nvSpPr>
            <p:spPr>
              <a:xfrm>
                <a:off x="8138956" y="3309294"/>
                <a:ext cx="192024" cy="285919"/>
              </a:xfrm>
              <a:custGeom>
                <a:avLst/>
                <a:gdLst/>
                <a:ahLst/>
                <a:cxnLst/>
                <a:rect l="l" t="t" r="r" b="b"/>
                <a:pathLst>
                  <a:path w="16778" h="24982" extrusionOk="0">
                    <a:moveTo>
                      <a:pt x="5472" y="0"/>
                    </a:moveTo>
                    <a:cubicBezTo>
                      <a:pt x="4667" y="0"/>
                      <a:pt x="2472" y="2558"/>
                      <a:pt x="431" y="2558"/>
                    </a:cubicBezTo>
                    <a:cubicBezTo>
                      <a:pt x="286" y="2558"/>
                      <a:pt x="143" y="2545"/>
                      <a:pt x="1" y="2518"/>
                    </a:cubicBezTo>
                    <a:lnTo>
                      <a:pt x="1" y="2518"/>
                    </a:lnTo>
                    <a:lnTo>
                      <a:pt x="2420" y="24955"/>
                    </a:lnTo>
                    <a:cubicBezTo>
                      <a:pt x="2551" y="24973"/>
                      <a:pt x="2686" y="24981"/>
                      <a:pt x="2824" y="24981"/>
                    </a:cubicBezTo>
                    <a:cubicBezTo>
                      <a:pt x="7633" y="24981"/>
                      <a:pt x="16777" y="14478"/>
                      <a:pt x="16777" y="14478"/>
                    </a:cubicBezTo>
                    <a:cubicBezTo>
                      <a:pt x="16777" y="14478"/>
                      <a:pt x="11277" y="7083"/>
                      <a:pt x="5684" y="98"/>
                    </a:cubicBezTo>
                    <a:cubicBezTo>
                      <a:pt x="5632" y="30"/>
                      <a:pt x="5560" y="0"/>
                      <a:pt x="54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5" name="Google Shape;5205;p52"/>
              <p:cNvSpPr/>
              <p:nvPr/>
            </p:nvSpPr>
            <p:spPr>
              <a:xfrm>
                <a:off x="7722026" y="3322833"/>
                <a:ext cx="450384" cy="521846"/>
              </a:xfrm>
              <a:custGeom>
                <a:avLst/>
                <a:gdLst/>
                <a:ahLst/>
                <a:cxnLst/>
                <a:rect l="l" t="t" r="r" b="b"/>
                <a:pathLst>
                  <a:path w="39352" h="45596" extrusionOk="0">
                    <a:moveTo>
                      <a:pt x="8977" y="1"/>
                    </a:moveTo>
                    <a:cubicBezTo>
                      <a:pt x="8464" y="1"/>
                      <a:pt x="7944" y="4"/>
                      <a:pt x="7419" y="11"/>
                    </a:cubicBezTo>
                    <a:cubicBezTo>
                      <a:pt x="5479" y="11"/>
                      <a:pt x="2854" y="21329"/>
                      <a:pt x="2854" y="21329"/>
                    </a:cubicBezTo>
                    <a:lnTo>
                      <a:pt x="1" y="40274"/>
                    </a:lnTo>
                    <a:cubicBezTo>
                      <a:pt x="1" y="40274"/>
                      <a:pt x="7875" y="44657"/>
                      <a:pt x="19105" y="45479"/>
                    </a:cubicBezTo>
                    <a:lnTo>
                      <a:pt x="19265" y="45479"/>
                    </a:lnTo>
                    <a:cubicBezTo>
                      <a:pt x="19311" y="45479"/>
                      <a:pt x="19357" y="45501"/>
                      <a:pt x="19425" y="45501"/>
                    </a:cubicBezTo>
                    <a:cubicBezTo>
                      <a:pt x="20491" y="45566"/>
                      <a:pt x="21534" y="45596"/>
                      <a:pt x="22550" y="45596"/>
                    </a:cubicBezTo>
                    <a:cubicBezTo>
                      <a:pt x="32228" y="45596"/>
                      <a:pt x="39351" y="42922"/>
                      <a:pt x="39351" y="42922"/>
                    </a:cubicBezTo>
                    <a:lnTo>
                      <a:pt x="39055" y="23772"/>
                    </a:lnTo>
                    <a:cubicBezTo>
                      <a:pt x="38735" y="14847"/>
                      <a:pt x="38621" y="1106"/>
                      <a:pt x="38621" y="1106"/>
                    </a:cubicBezTo>
                    <a:cubicBezTo>
                      <a:pt x="35516" y="595"/>
                      <a:pt x="32275" y="454"/>
                      <a:pt x="29489" y="454"/>
                    </a:cubicBezTo>
                    <a:cubicBezTo>
                      <a:pt x="26023" y="454"/>
                      <a:pt x="23263" y="673"/>
                      <a:pt x="22350" y="673"/>
                    </a:cubicBezTo>
                    <a:cubicBezTo>
                      <a:pt x="22324" y="673"/>
                      <a:pt x="22301" y="673"/>
                      <a:pt x="22278" y="673"/>
                    </a:cubicBezTo>
                    <a:cubicBezTo>
                      <a:pt x="20945" y="503"/>
                      <a:pt x="15476" y="1"/>
                      <a:pt x="8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6" name="Google Shape;5206;p52"/>
              <p:cNvSpPr/>
              <p:nvPr/>
            </p:nvSpPr>
            <p:spPr>
              <a:xfrm>
                <a:off x="7881901" y="3356653"/>
                <a:ext cx="205873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17988" h="9327" extrusionOk="0">
                    <a:moveTo>
                      <a:pt x="2102" y="152"/>
                    </a:moveTo>
                    <a:cubicBezTo>
                      <a:pt x="232" y="152"/>
                      <a:pt x="275" y="1780"/>
                      <a:pt x="275" y="1780"/>
                    </a:cubicBezTo>
                    <a:cubicBezTo>
                      <a:pt x="1" y="5752"/>
                      <a:pt x="3059" y="8765"/>
                      <a:pt x="7031" y="9039"/>
                    </a:cubicBezTo>
                    <a:lnTo>
                      <a:pt x="11231" y="9313"/>
                    </a:lnTo>
                    <a:cubicBezTo>
                      <a:pt x="11372" y="9322"/>
                      <a:pt x="11512" y="9327"/>
                      <a:pt x="11652" y="9327"/>
                    </a:cubicBezTo>
                    <a:cubicBezTo>
                      <a:pt x="14897" y="9327"/>
                      <a:pt x="17654" y="6820"/>
                      <a:pt x="17873" y="3515"/>
                    </a:cubicBezTo>
                    <a:cubicBezTo>
                      <a:pt x="17873" y="3515"/>
                      <a:pt x="17987" y="1917"/>
                      <a:pt x="16001" y="1438"/>
                    </a:cubicBezTo>
                    <a:cubicBezTo>
                      <a:pt x="10135" y="0"/>
                      <a:pt x="5000" y="342"/>
                      <a:pt x="2329" y="160"/>
                    </a:cubicBezTo>
                    <a:cubicBezTo>
                      <a:pt x="2250" y="155"/>
                      <a:pt x="2174" y="152"/>
                      <a:pt x="2102" y="15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7" name="Google Shape;5207;p52"/>
              <p:cNvSpPr/>
              <p:nvPr/>
            </p:nvSpPr>
            <p:spPr>
              <a:xfrm>
                <a:off x="8194601" y="3304395"/>
                <a:ext cx="145523" cy="178828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15625" extrusionOk="0">
                    <a:moveTo>
                      <a:pt x="1854" y="1"/>
                    </a:moveTo>
                    <a:cubicBezTo>
                      <a:pt x="1800" y="1"/>
                      <a:pt x="1745" y="8"/>
                      <a:pt x="1690" y="24"/>
                    </a:cubicBezTo>
                    <a:lnTo>
                      <a:pt x="548" y="389"/>
                    </a:lnTo>
                    <a:cubicBezTo>
                      <a:pt x="206" y="480"/>
                      <a:pt x="1" y="868"/>
                      <a:pt x="115" y="1234"/>
                    </a:cubicBezTo>
                    <a:cubicBezTo>
                      <a:pt x="1667" y="6324"/>
                      <a:pt x="9542" y="14198"/>
                      <a:pt x="10797" y="15431"/>
                    </a:cubicBezTo>
                    <a:cubicBezTo>
                      <a:pt x="10934" y="15568"/>
                      <a:pt x="11077" y="15625"/>
                      <a:pt x="11218" y="15625"/>
                    </a:cubicBezTo>
                    <a:cubicBezTo>
                      <a:pt x="11875" y="15625"/>
                      <a:pt x="12509" y="14404"/>
                      <a:pt x="12509" y="14404"/>
                    </a:cubicBezTo>
                    <a:cubicBezTo>
                      <a:pt x="12714" y="14107"/>
                      <a:pt x="12692" y="13719"/>
                      <a:pt x="12440" y="13491"/>
                    </a:cubicBezTo>
                    <a:cubicBezTo>
                      <a:pt x="11299" y="12464"/>
                      <a:pt x="3790" y="4840"/>
                      <a:pt x="2443" y="458"/>
                    </a:cubicBezTo>
                    <a:cubicBezTo>
                      <a:pt x="2349" y="174"/>
                      <a:pt x="2114" y="1"/>
                      <a:pt x="18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8" name="Google Shape;5208;p52"/>
              <p:cNvSpPr/>
              <p:nvPr/>
            </p:nvSpPr>
            <p:spPr>
              <a:xfrm>
                <a:off x="7913775" y="3225608"/>
                <a:ext cx="153100" cy="217135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8972" extrusionOk="0">
                    <a:moveTo>
                      <a:pt x="6793" y="0"/>
                    </a:moveTo>
                    <a:cubicBezTo>
                      <a:pt x="3644" y="0"/>
                      <a:pt x="1018" y="2437"/>
                      <a:pt x="799" y="5607"/>
                    </a:cubicBezTo>
                    <a:lnTo>
                      <a:pt x="229" y="14143"/>
                    </a:lnTo>
                    <a:cubicBezTo>
                      <a:pt x="0" y="17476"/>
                      <a:pt x="2625" y="18709"/>
                      <a:pt x="5935" y="18914"/>
                    </a:cubicBezTo>
                    <a:lnTo>
                      <a:pt x="6277" y="18937"/>
                    </a:lnTo>
                    <a:cubicBezTo>
                      <a:pt x="6605" y="18959"/>
                      <a:pt x="6927" y="18971"/>
                      <a:pt x="7241" y="18971"/>
                    </a:cubicBezTo>
                    <a:cubicBezTo>
                      <a:pt x="10128" y="18971"/>
                      <a:pt x="12392" y="17973"/>
                      <a:pt x="12577" y="14988"/>
                    </a:cubicBezTo>
                    <a:lnTo>
                      <a:pt x="13148" y="6451"/>
                    </a:lnTo>
                    <a:cubicBezTo>
                      <a:pt x="13376" y="3119"/>
                      <a:pt x="10865" y="243"/>
                      <a:pt x="7556" y="37"/>
                    </a:cubicBezTo>
                    <a:lnTo>
                      <a:pt x="7213" y="15"/>
                    </a:lnTo>
                    <a:cubicBezTo>
                      <a:pt x="7072" y="5"/>
                      <a:pt x="6932" y="0"/>
                      <a:pt x="67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09" name="Google Shape;5209;p52"/>
              <p:cNvSpPr/>
              <p:nvPr/>
            </p:nvSpPr>
            <p:spPr>
              <a:xfrm>
                <a:off x="7917690" y="3225608"/>
                <a:ext cx="149186" cy="162714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14217" extrusionOk="0">
                    <a:moveTo>
                      <a:pt x="6451" y="0"/>
                    </a:moveTo>
                    <a:cubicBezTo>
                      <a:pt x="3302" y="0"/>
                      <a:pt x="676" y="2437"/>
                      <a:pt x="457" y="5607"/>
                    </a:cubicBezTo>
                    <a:lnTo>
                      <a:pt x="1" y="12295"/>
                    </a:lnTo>
                    <a:cubicBezTo>
                      <a:pt x="4129" y="13820"/>
                      <a:pt x="7720" y="14217"/>
                      <a:pt x="10365" y="14217"/>
                    </a:cubicBezTo>
                    <a:cubicBezTo>
                      <a:pt x="11084" y="14217"/>
                      <a:pt x="11733" y="14187"/>
                      <a:pt x="12304" y="14143"/>
                    </a:cubicBezTo>
                    <a:lnTo>
                      <a:pt x="12806" y="6451"/>
                    </a:lnTo>
                    <a:cubicBezTo>
                      <a:pt x="13034" y="3119"/>
                      <a:pt x="10523" y="243"/>
                      <a:pt x="7214" y="37"/>
                    </a:cubicBezTo>
                    <a:lnTo>
                      <a:pt x="6871" y="15"/>
                    </a:lnTo>
                    <a:cubicBezTo>
                      <a:pt x="6730" y="5"/>
                      <a:pt x="6590" y="0"/>
                      <a:pt x="64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0" name="Google Shape;5210;p52"/>
              <p:cNvSpPr/>
              <p:nvPr/>
            </p:nvSpPr>
            <p:spPr>
              <a:xfrm>
                <a:off x="7896791" y="2698920"/>
                <a:ext cx="70547" cy="100258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8760" extrusionOk="0">
                    <a:moveTo>
                      <a:pt x="5282" y="0"/>
                    </a:moveTo>
                    <a:cubicBezTo>
                      <a:pt x="5024" y="0"/>
                      <a:pt x="4756" y="125"/>
                      <a:pt x="4566" y="315"/>
                    </a:cubicBezTo>
                    <a:cubicBezTo>
                      <a:pt x="4315" y="543"/>
                      <a:pt x="4178" y="885"/>
                      <a:pt x="4041" y="1205"/>
                    </a:cubicBezTo>
                    <a:cubicBezTo>
                      <a:pt x="3105" y="3328"/>
                      <a:pt x="2534" y="5587"/>
                      <a:pt x="2352" y="7893"/>
                    </a:cubicBezTo>
                    <a:cubicBezTo>
                      <a:pt x="2124" y="6135"/>
                      <a:pt x="1918" y="4378"/>
                      <a:pt x="1690" y="2597"/>
                    </a:cubicBezTo>
                    <a:cubicBezTo>
                      <a:pt x="1621" y="2118"/>
                      <a:pt x="1462" y="1502"/>
                      <a:pt x="982" y="1410"/>
                    </a:cubicBezTo>
                    <a:cubicBezTo>
                      <a:pt x="944" y="1403"/>
                      <a:pt x="906" y="1400"/>
                      <a:pt x="868" y="1400"/>
                    </a:cubicBezTo>
                    <a:cubicBezTo>
                      <a:pt x="548" y="1400"/>
                      <a:pt x="260" y="1649"/>
                      <a:pt x="138" y="1935"/>
                    </a:cubicBezTo>
                    <a:cubicBezTo>
                      <a:pt x="1" y="2278"/>
                      <a:pt x="46" y="2643"/>
                      <a:pt x="69" y="3008"/>
                    </a:cubicBezTo>
                    <a:cubicBezTo>
                      <a:pt x="320" y="5017"/>
                      <a:pt x="959" y="6980"/>
                      <a:pt x="1964" y="8760"/>
                    </a:cubicBezTo>
                    <a:lnTo>
                      <a:pt x="2968" y="8714"/>
                    </a:lnTo>
                    <a:cubicBezTo>
                      <a:pt x="4292" y="6614"/>
                      <a:pt x="5319" y="4309"/>
                      <a:pt x="5981" y="1912"/>
                    </a:cubicBezTo>
                    <a:cubicBezTo>
                      <a:pt x="6072" y="1570"/>
                      <a:pt x="6164" y="1228"/>
                      <a:pt x="6118" y="862"/>
                    </a:cubicBezTo>
                    <a:cubicBezTo>
                      <a:pt x="6072" y="520"/>
                      <a:pt x="5867" y="155"/>
                      <a:pt x="5525" y="41"/>
                    </a:cubicBezTo>
                    <a:cubicBezTo>
                      <a:pt x="5447" y="13"/>
                      <a:pt x="5365" y="0"/>
                      <a:pt x="52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1" name="Google Shape;5211;p52"/>
              <p:cNvSpPr/>
              <p:nvPr/>
            </p:nvSpPr>
            <p:spPr>
              <a:xfrm>
                <a:off x="7694340" y="2720654"/>
                <a:ext cx="746363" cy="642580"/>
              </a:xfrm>
              <a:custGeom>
                <a:avLst/>
                <a:gdLst/>
                <a:ahLst/>
                <a:cxnLst/>
                <a:rect l="l" t="t" r="r" b="b"/>
                <a:pathLst>
                  <a:path w="65213" h="56145" extrusionOk="0">
                    <a:moveTo>
                      <a:pt x="34152" y="0"/>
                    </a:moveTo>
                    <a:cubicBezTo>
                      <a:pt x="27281" y="0"/>
                      <a:pt x="23875" y="4099"/>
                      <a:pt x="23875" y="4099"/>
                    </a:cubicBezTo>
                    <a:cubicBezTo>
                      <a:pt x="20277" y="2735"/>
                      <a:pt x="17488" y="2155"/>
                      <a:pt x="15255" y="2155"/>
                    </a:cubicBezTo>
                    <a:cubicBezTo>
                      <a:pt x="9232" y="2155"/>
                      <a:pt x="7257" y="6374"/>
                      <a:pt x="4360" y="10787"/>
                    </a:cubicBezTo>
                    <a:cubicBezTo>
                      <a:pt x="365" y="16836"/>
                      <a:pt x="0" y="28340"/>
                      <a:pt x="3698" y="39935"/>
                    </a:cubicBezTo>
                    <a:cubicBezTo>
                      <a:pt x="7373" y="51530"/>
                      <a:pt x="24378" y="55570"/>
                      <a:pt x="37137" y="56118"/>
                    </a:cubicBezTo>
                    <a:cubicBezTo>
                      <a:pt x="37551" y="56136"/>
                      <a:pt x="37955" y="56145"/>
                      <a:pt x="38349" y="56145"/>
                    </a:cubicBezTo>
                    <a:cubicBezTo>
                      <a:pt x="50114" y="56145"/>
                      <a:pt x="53401" y="48280"/>
                      <a:pt x="59209" y="35073"/>
                    </a:cubicBezTo>
                    <a:cubicBezTo>
                      <a:pt x="65212" y="21424"/>
                      <a:pt x="61081" y="12522"/>
                      <a:pt x="47294" y="4236"/>
                    </a:cubicBezTo>
                    <a:cubicBezTo>
                      <a:pt x="42016" y="1055"/>
                      <a:pt x="37638" y="0"/>
                      <a:pt x="34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2" name="Google Shape;5212;p52"/>
              <p:cNvSpPr/>
              <p:nvPr/>
            </p:nvSpPr>
            <p:spPr>
              <a:xfrm>
                <a:off x="7693036" y="2750194"/>
                <a:ext cx="255235" cy="534367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46690" extrusionOk="0">
                    <a:moveTo>
                      <a:pt x="17212" y="0"/>
                    </a:moveTo>
                    <a:cubicBezTo>
                      <a:pt x="15730" y="0"/>
                      <a:pt x="14217" y="261"/>
                      <a:pt x="12759" y="788"/>
                    </a:cubicBezTo>
                    <a:cubicBezTo>
                      <a:pt x="9838" y="1838"/>
                      <a:pt x="7190" y="3846"/>
                      <a:pt x="5090" y="6631"/>
                    </a:cubicBezTo>
                    <a:cubicBezTo>
                      <a:pt x="2488" y="10055"/>
                      <a:pt x="890" y="14437"/>
                      <a:pt x="411" y="19299"/>
                    </a:cubicBezTo>
                    <a:cubicBezTo>
                      <a:pt x="0" y="23385"/>
                      <a:pt x="365" y="27813"/>
                      <a:pt x="1529" y="32834"/>
                    </a:cubicBezTo>
                    <a:cubicBezTo>
                      <a:pt x="2032" y="34934"/>
                      <a:pt x="2648" y="37148"/>
                      <a:pt x="3903" y="39066"/>
                    </a:cubicBezTo>
                    <a:cubicBezTo>
                      <a:pt x="6414" y="42946"/>
                      <a:pt x="10774" y="44818"/>
                      <a:pt x="15772" y="46689"/>
                    </a:cubicBezTo>
                    <a:lnTo>
                      <a:pt x="15864" y="46461"/>
                    </a:lnTo>
                    <a:cubicBezTo>
                      <a:pt x="10888" y="44589"/>
                      <a:pt x="6574" y="42741"/>
                      <a:pt x="4109" y="38929"/>
                    </a:cubicBezTo>
                    <a:cubicBezTo>
                      <a:pt x="2876" y="37034"/>
                      <a:pt x="2260" y="34866"/>
                      <a:pt x="1780" y="32789"/>
                    </a:cubicBezTo>
                    <a:cubicBezTo>
                      <a:pt x="616" y="27790"/>
                      <a:pt x="251" y="23385"/>
                      <a:pt x="639" y="19322"/>
                    </a:cubicBezTo>
                    <a:cubicBezTo>
                      <a:pt x="1119" y="14506"/>
                      <a:pt x="2716" y="10169"/>
                      <a:pt x="5273" y="6791"/>
                    </a:cubicBezTo>
                    <a:cubicBezTo>
                      <a:pt x="7350" y="4052"/>
                      <a:pt x="9975" y="2043"/>
                      <a:pt x="12828" y="1016"/>
                    </a:cubicBezTo>
                    <a:cubicBezTo>
                      <a:pt x="14267" y="509"/>
                      <a:pt x="15759" y="255"/>
                      <a:pt x="17216" y="255"/>
                    </a:cubicBezTo>
                    <a:cubicBezTo>
                      <a:pt x="18971" y="255"/>
                      <a:pt x="20677" y="623"/>
                      <a:pt x="22186" y="1358"/>
                    </a:cubicBezTo>
                    <a:lnTo>
                      <a:pt x="22300" y="1130"/>
                    </a:lnTo>
                    <a:cubicBezTo>
                      <a:pt x="20752" y="381"/>
                      <a:pt x="19004" y="0"/>
                      <a:pt x="1721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3" name="Google Shape;5213;p52"/>
              <p:cNvSpPr/>
              <p:nvPr/>
            </p:nvSpPr>
            <p:spPr>
              <a:xfrm>
                <a:off x="7974125" y="2713249"/>
                <a:ext cx="472587" cy="649675"/>
              </a:xfrm>
              <a:custGeom>
                <a:avLst/>
                <a:gdLst/>
                <a:ahLst/>
                <a:cxnLst/>
                <a:rect l="l" t="t" r="r" b="b"/>
                <a:pathLst>
                  <a:path w="41292" h="56765" extrusionOk="0">
                    <a:moveTo>
                      <a:pt x="10592" y="0"/>
                    </a:moveTo>
                    <a:cubicBezTo>
                      <a:pt x="4195" y="0"/>
                      <a:pt x="62" y="3399"/>
                      <a:pt x="0" y="3445"/>
                    </a:cubicBezTo>
                    <a:lnTo>
                      <a:pt x="160" y="3628"/>
                    </a:lnTo>
                    <a:cubicBezTo>
                      <a:pt x="222" y="3581"/>
                      <a:pt x="4277" y="248"/>
                      <a:pt x="10571" y="248"/>
                    </a:cubicBezTo>
                    <a:cubicBezTo>
                      <a:pt x="13541" y="248"/>
                      <a:pt x="17010" y="990"/>
                      <a:pt x="20794" y="3171"/>
                    </a:cubicBezTo>
                    <a:cubicBezTo>
                      <a:pt x="31111" y="9106"/>
                      <a:pt x="40994" y="17140"/>
                      <a:pt x="36201" y="31634"/>
                    </a:cubicBezTo>
                    <a:cubicBezTo>
                      <a:pt x="31088" y="47155"/>
                      <a:pt x="26318" y="54345"/>
                      <a:pt x="20269" y="55761"/>
                    </a:cubicBezTo>
                    <a:cubicBezTo>
                      <a:pt x="17709" y="56344"/>
                      <a:pt x="15238" y="56526"/>
                      <a:pt x="13158" y="56526"/>
                    </a:cubicBezTo>
                    <a:cubicBezTo>
                      <a:pt x="9785" y="56526"/>
                      <a:pt x="7438" y="56049"/>
                      <a:pt x="7395" y="56035"/>
                    </a:cubicBezTo>
                    <a:lnTo>
                      <a:pt x="7350" y="56286"/>
                    </a:lnTo>
                    <a:cubicBezTo>
                      <a:pt x="7373" y="56286"/>
                      <a:pt x="9746" y="56765"/>
                      <a:pt x="13147" y="56765"/>
                    </a:cubicBezTo>
                    <a:cubicBezTo>
                      <a:pt x="15247" y="56765"/>
                      <a:pt x="17735" y="56582"/>
                      <a:pt x="20315" y="55989"/>
                    </a:cubicBezTo>
                    <a:cubicBezTo>
                      <a:pt x="26455" y="54574"/>
                      <a:pt x="31294" y="47315"/>
                      <a:pt x="36452" y="31726"/>
                    </a:cubicBezTo>
                    <a:cubicBezTo>
                      <a:pt x="41291" y="17049"/>
                      <a:pt x="31316" y="8946"/>
                      <a:pt x="20908" y="2943"/>
                    </a:cubicBezTo>
                    <a:cubicBezTo>
                      <a:pt x="17095" y="749"/>
                      <a:pt x="13594" y="0"/>
                      <a:pt x="10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4" name="Google Shape;5214;p52"/>
              <p:cNvSpPr/>
              <p:nvPr/>
            </p:nvSpPr>
            <p:spPr>
              <a:xfrm>
                <a:off x="7622763" y="3002865"/>
                <a:ext cx="198811" cy="175440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5329" extrusionOk="0">
                    <a:moveTo>
                      <a:pt x="8735" y="1"/>
                    </a:moveTo>
                    <a:cubicBezTo>
                      <a:pt x="5858" y="1"/>
                      <a:pt x="3093" y="1643"/>
                      <a:pt x="1780" y="4435"/>
                    </a:cubicBezTo>
                    <a:cubicBezTo>
                      <a:pt x="0" y="8269"/>
                      <a:pt x="1621" y="12835"/>
                      <a:pt x="5432" y="14615"/>
                    </a:cubicBezTo>
                    <a:cubicBezTo>
                      <a:pt x="6469" y="15099"/>
                      <a:pt x="7560" y="15328"/>
                      <a:pt x="8635" y="15328"/>
                    </a:cubicBezTo>
                    <a:cubicBezTo>
                      <a:pt x="11513" y="15328"/>
                      <a:pt x="14277" y="13686"/>
                      <a:pt x="15590" y="10894"/>
                    </a:cubicBezTo>
                    <a:cubicBezTo>
                      <a:pt x="17370" y="7060"/>
                      <a:pt x="15750" y="2495"/>
                      <a:pt x="11938" y="714"/>
                    </a:cubicBezTo>
                    <a:cubicBezTo>
                      <a:pt x="10901" y="230"/>
                      <a:pt x="9810" y="1"/>
                      <a:pt x="87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5" name="Google Shape;5215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6" name="Google Shape;5216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7" name="Google Shape;5217;p52"/>
              <p:cNvSpPr/>
              <p:nvPr/>
            </p:nvSpPr>
            <p:spPr>
              <a:xfrm>
                <a:off x="7648881" y="3060021"/>
                <a:ext cx="146301" cy="58827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5140" extrusionOk="0">
                    <a:moveTo>
                      <a:pt x="4634" y="0"/>
                    </a:moveTo>
                    <a:cubicBezTo>
                      <a:pt x="4298" y="0"/>
                      <a:pt x="3962" y="19"/>
                      <a:pt x="3630" y="57"/>
                    </a:cubicBezTo>
                    <a:cubicBezTo>
                      <a:pt x="3036" y="126"/>
                      <a:pt x="2443" y="217"/>
                      <a:pt x="1849" y="377"/>
                    </a:cubicBezTo>
                    <a:cubicBezTo>
                      <a:pt x="1279" y="536"/>
                      <a:pt x="731" y="742"/>
                      <a:pt x="160" y="1016"/>
                    </a:cubicBezTo>
                    <a:cubicBezTo>
                      <a:pt x="69" y="1061"/>
                      <a:pt x="1" y="1198"/>
                      <a:pt x="46" y="1312"/>
                    </a:cubicBezTo>
                    <a:cubicBezTo>
                      <a:pt x="82" y="1421"/>
                      <a:pt x="176" y="1486"/>
                      <a:pt x="281" y="1486"/>
                    </a:cubicBezTo>
                    <a:cubicBezTo>
                      <a:pt x="309" y="1486"/>
                      <a:pt x="337" y="1482"/>
                      <a:pt x="366" y="1472"/>
                    </a:cubicBezTo>
                    <a:lnTo>
                      <a:pt x="389" y="1472"/>
                    </a:lnTo>
                    <a:cubicBezTo>
                      <a:pt x="1439" y="1084"/>
                      <a:pt x="2580" y="856"/>
                      <a:pt x="3698" y="765"/>
                    </a:cubicBezTo>
                    <a:cubicBezTo>
                      <a:pt x="4000" y="740"/>
                      <a:pt x="4302" y="727"/>
                      <a:pt x="4604" y="727"/>
                    </a:cubicBezTo>
                    <a:cubicBezTo>
                      <a:pt x="5419" y="727"/>
                      <a:pt x="6231" y="822"/>
                      <a:pt x="7031" y="1039"/>
                    </a:cubicBezTo>
                    <a:cubicBezTo>
                      <a:pt x="8104" y="1335"/>
                      <a:pt x="9131" y="1815"/>
                      <a:pt x="9998" y="2545"/>
                    </a:cubicBezTo>
                    <a:cubicBezTo>
                      <a:pt x="10455" y="2865"/>
                      <a:pt x="10820" y="3298"/>
                      <a:pt x="11231" y="3686"/>
                    </a:cubicBezTo>
                    <a:cubicBezTo>
                      <a:pt x="11459" y="3869"/>
                      <a:pt x="11596" y="4120"/>
                      <a:pt x="11778" y="4348"/>
                    </a:cubicBezTo>
                    <a:lnTo>
                      <a:pt x="12303" y="5010"/>
                    </a:lnTo>
                    <a:lnTo>
                      <a:pt x="12303" y="5033"/>
                    </a:lnTo>
                    <a:cubicBezTo>
                      <a:pt x="12360" y="5104"/>
                      <a:pt x="12435" y="5140"/>
                      <a:pt x="12511" y="5140"/>
                    </a:cubicBezTo>
                    <a:cubicBezTo>
                      <a:pt x="12557" y="5140"/>
                      <a:pt x="12603" y="5127"/>
                      <a:pt x="12646" y="5101"/>
                    </a:cubicBezTo>
                    <a:cubicBezTo>
                      <a:pt x="12760" y="5010"/>
                      <a:pt x="12783" y="4873"/>
                      <a:pt x="12714" y="4759"/>
                    </a:cubicBezTo>
                    <a:lnTo>
                      <a:pt x="12212" y="4029"/>
                    </a:lnTo>
                    <a:cubicBezTo>
                      <a:pt x="12030" y="3778"/>
                      <a:pt x="11893" y="3504"/>
                      <a:pt x="11664" y="3298"/>
                    </a:cubicBezTo>
                    <a:cubicBezTo>
                      <a:pt x="11276" y="2865"/>
                      <a:pt x="10888" y="2385"/>
                      <a:pt x="10386" y="2043"/>
                    </a:cubicBezTo>
                    <a:cubicBezTo>
                      <a:pt x="10158" y="1860"/>
                      <a:pt x="9952" y="1632"/>
                      <a:pt x="9679" y="1495"/>
                    </a:cubicBezTo>
                    <a:lnTo>
                      <a:pt x="8902" y="1016"/>
                    </a:lnTo>
                    <a:cubicBezTo>
                      <a:pt x="8355" y="765"/>
                      <a:pt x="7807" y="491"/>
                      <a:pt x="7213" y="354"/>
                    </a:cubicBezTo>
                    <a:cubicBezTo>
                      <a:pt x="6375" y="124"/>
                      <a:pt x="5501" y="0"/>
                      <a:pt x="46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8" name="Google Shape;5218;p52"/>
              <p:cNvSpPr/>
              <p:nvPr/>
            </p:nvSpPr>
            <p:spPr>
              <a:xfrm>
                <a:off x="7698255" y="3103741"/>
                <a:ext cx="113386" cy="46558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068" extrusionOk="0">
                    <a:moveTo>
                      <a:pt x="3599" y="0"/>
                    </a:moveTo>
                    <a:cubicBezTo>
                      <a:pt x="3326" y="0"/>
                      <a:pt x="3054" y="16"/>
                      <a:pt x="2785" y="49"/>
                    </a:cubicBezTo>
                    <a:cubicBezTo>
                      <a:pt x="1849" y="140"/>
                      <a:pt x="936" y="391"/>
                      <a:pt x="115" y="871"/>
                    </a:cubicBezTo>
                    <a:cubicBezTo>
                      <a:pt x="46" y="916"/>
                      <a:pt x="1" y="1008"/>
                      <a:pt x="23" y="1076"/>
                    </a:cubicBezTo>
                    <a:cubicBezTo>
                      <a:pt x="59" y="1166"/>
                      <a:pt x="123" y="1227"/>
                      <a:pt x="205" y="1227"/>
                    </a:cubicBezTo>
                    <a:cubicBezTo>
                      <a:pt x="227" y="1227"/>
                      <a:pt x="250" y="1223"/>
                      <a:pt x="274" y="1213"/>
                    </a:cubicBezTo>
                    <a:cubicBezTo>
                      <a:pt x="1119" y="985"/>
                      <a:pt x="2009" y="825"/>
                      <a:pt x="2854" y="756"/>
                    </a:cubicBezTo>
                    <a:cubicBezTo>
                      <a:pt x="3094" y="738"/>
                      <a:pt x="3334" y="727"/>
                      <a:pt x="3573" y="727"/>
                    </a:cubicBezTo>
                    <a:cubicBezTo>
                      <a:pt x="4198" y="727"/>
                      <a:pt x="4816" y="797"/>
                      <a:pt x="5410" y="962"/>
                    </a:cubicBezTo>
                    <a:cubicBezTo>
                      <a:pt x="6255" y="1190"/>
                      <a:pt x="7031" y="1533"/>
                      <a:pt x="7716" y="2080"/>
                    </a:cubicBezTo>
                    <a:cubicBezTo>
                      <a:pt x="8081" y="2331"/>
                      <a:pt x="8377" y="2651"/>
                      <a:pt x="8697" y="2948"/>
                    </a:cubicBezTo>
                    <a:cubicBezTo>
                      <a:pt x="8994" y="3267"/>
                      <a:pt x="9245" y="3632"/>
                      <a:pt x="9542" y="3975"/>
                    </a:cubicBezTo>
                    <a:lnTo>
                      <a:pt x="9564" y="3998"/>
                    </a:lnTo>
                    <a:cubicBezTo>
                      <a:pt x="9594" y="4042"/>
                      <a:pt x="9652" y="4067"/>
                      <a:pt x="9714" y="4067"/>
                    </a:cubicBezTo>
                    <a:cubicBezTo>
                      <a:pt x="9748" y="4067"/>
                      <a:pt x="9783" y="4060"/>
                      <a:pt x="9815" y="4043"/>
                    </a:cubicBezTo>
                    <a:cubicBezTo>
                      <a:pt x="9884" y="3975"/>
                      <a:pt x="9907" y="3861"/>
                      <a:pt x="9861" y="3769"/>
                    </a:cubicBezTo>
                    <a:cubicBezTo>
                      <a:pt x="9610" y="3381"/>
                      <a:pt x="9382" y="2971"/>
                      <a:pt x="9085" y="2628"/>
                    </a:cubicBezTo>
                    <a:cubicBezTo>
                      <a:pt x="8765" y="2263"/>
                      <a:pt x="8469" y="1898"/>
                      <a:pt x="8081" y="1624"/>
                    </a:cubicBezTo>
                    <a:cubicBezTo>
                      <a:pt x="7738" y="1304"/>
                      <a:pt x="7327" y="1053"/>
                      <a:pt x="6917" y="802"/>
                    </a:cubicBezTo>
                    <a:cubicBezTo>
                      <a:pt x="6506" y="597"/>
                      <a:pt x="6072" y="391"/>
                      <a:pt x="5616" y="277"/>
                    </a:cubicBezTo>
                    <a:cubicBezTo>
                      <a:pt x="4965" y="98"/>
                      <a:pt x="4279" y="0"/>
                      <a:pt x="3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19" name="Google Shape;5219;p52"/>
              <p:cNvSpPr/>
              <p:nvPr/>
            </p:nvSpPr>
            <p:spPr>
              <a:xfrm>
                <a:off x="8215763" y="3146855"/>
                <a:ext cx="176608" cy="175601"/>
              </a:xfrm>
              <a:custGeom>
                <a:avLst/>
                <a:gdLst/>
                <a:ahLst/>
                <a:cxnLst/>
                <a:rect l="l" t="t" r="r" b="b"/>
                <a:pathLst>
                  <a:path w="15431" h="15343" extrusionOk="0">
                    <a:moveTo>
                      <a:pt x="7730" y="1"/>
                    </a:moveTo>
                    <a:cubicBezTo>
                      <a:pt x="3584" y="1"/>
                      <a:pt x="205" y="3323"/>
                      <a:pt x="115" y="7512"/>
                    </a:cubicBezTo>
                    <a:cubicBezTo>
                      <a:pt x="1" y="11735"/>
                      <a:pt x="3333" y="15250"/>
                      <a:pt x="7556" y="15341"/>
                    </a:cubicBezTo>
                    <a:cubicBezTo>
                      <a:pt x="7612" y="15342"/>
                      <a:pt x="7667" y="15343"/>
                      <a:pt x="7723" y="15343"/>
                    </a:cubicBezTo>
                    <a:cubicBezTo>
                      <a:pt x="11847" y="15343"/>
                      <a:pt x="15227" y="12021"/>
                      <a:pt x="15339" y="7854"/>
                    </a:cubicBezTo>
                    <a:cubicBezTo>
                      <a:pt x="15430" y="3609"/>
                      <a:pt x="12098" y="94"/>
                      <a:pt x="7898" y="2"/>
                    </a:cubicBezTo>
                    <a:cubicBezTo>
                      <a:pt x="7842" y="1"/>
                      <a:pt x="7786" y="1"/>
                      <a:pt x="7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0" name="Google Shape;5220;p52"/>
              <p:cNvSpPr/>
              <p:nvPr/>
            </p:nvSpPr>
            <p:spPr>
              <a:xfrm>
                <a:off x="8228822" y="3205362"/>
                <a:ext cx="137420" cy="114484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10003" extrusionOk="0">
                    <a:moveTo>
                      <a:pt x="5920" y="1"/>
                    </a:moveTo>
                    <a:cubicBezTo>
                      <a:pt x="2723" y="1"/>
                      <a:pt x="114" y="2159"/>
                      <a:pt x="46" y="4865"/>
                    </a:cubicBezTo>
                    <a:cubicBezTo>
                      <a:pt x="1" y="7627"/>
                      <a:pt x="2603" y="9932"/>
                      <a:pt x="5890" y="10001"/>
                    </a:cubicBezTo>
                    <a:cubicBezTo>
                      <a:pt x="5940" y="10002"/>
                      <a:pt x="5991" y="10002"/>
                      <a:pt x="6041" y="10002"/>
                    </a:cubicBezTo>
                    <a:cubicBezTo>
                      <a:pt x="9260" y="10002"/>
                      <a:pt x="11893" y="7858"/>
                      <a:pt x="11938" y="5139"/>
                    </a:cubicBezTo>
                    <a:cubicBezTo>
                      <a:pt x="12007" y="2377"/>
                      <a:pt x="9405" y="72"/>
                      <a:pt x="6118" y="3"/>
                    </a:cubicBezTo>
                    <a:cubicBezTo>
                      <a:pt x="6052" y="1"/>
                      <a:pt x="5986" y="1"/>
                      <a:pt x="5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1" name="Google Shape;5221;p52"/>
              <p:cNvSpPr/>
              <p:nvPr/>
            </p:nvSpPr>
            <p:spPr>
              <a:xfrm>
                <a:off x="8226991" y="3205133"/>
                <a:ext cx="150227" cy="48859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4269" extrusionOk="0">
                    <a:moveTo>
                      <a:pt x="5228" y="0"/>
                    </a:moveTo>
                    <a:lnTo>
                      <a:pt x="4315" y="69"/>
                    </a:lnTo>
                    <a:cubicBezTo>
                      <a:pt x="4018" y="92"/>
                      <a:pt x="3744" y="183"/>
                      <a:pt x="3448" y="252"/>
                    </a:cubicBezTo>
                    <a:cubicBezTo>
                      <a:pt x="2831" y="343"/>
                      <a:pt x="2284" y="594"/>
                      <a:pt x="1736" y="799"/>
                    </a:cubicBezTo>
                    <a:cubicBezTo>
                      <a:pt x="1439" y="913"/>
                      <a:pt x="1211" y="1073"/>
                      <a:pt x="937" y="1210"/>
                    </a:cubicBezTo>
                    <a:lnTo>
                      <a:pt x="161" y="1644"/>
                    </a:lnTo>
                    <a:cubicBezTo>
                      <a:pt x="47" y="1712"/>
                      <a:pt x="1" y="1872"/>
                      <a:pt x="69" y="1986"/>
                    </a:cubicBezTo>
                    <a:cubicBezTo>
                      <a:pt x="100" y="2064"/>
                      <a:pt x="184" y="2110"/>
                      <a:pt x="270" y="2110"/>
                    </a:cubicBezTo>
                    <a:cubicBezTo>
                      <a:pt x="311" y="2110"/>
                      <a:pt x="352" y="2100"/>
                      <a:pt x="389" y="2078"/>
                    </a:cubicBezTo>
                    <a:lnTo>
                      <a:pt x="412" y="2078"/>
                    </a:lnTo>
                    <a:lnTo>
                      <a:pt x="1188" y="1690"/>
                    </a:lnTo>
                    <a:cubicBezTo>
                      <a:pt x="1439" y="1575"/>
                      <a:pt x="1690" y="1416"/>
                      <a:pt x="1964" y="1347"/>
                    </a:cubicBezTo>
                    <a:cubicBezTo>
                      <a:pt x="2489" y="1165"/>
                      <a:pt x="3014" y="959"/>
                      <a:pt x="3585" y="868"/>
                    </a:cubicBezTo>
                    <a:cubicBezTo>
                      <a:pt x="4132" y="742"/>
                      <a:pt x="4692" y="685"/>
                      <a:pt x="5248" y="685"/>
                    </a:cubicBezTo>
                    <a:cubicBezTo>
                      <a:pt x="5804" y="685"/>
                      <a:pt x="6358" y="742"/>
                      <a:pt x="6894" y="845"/>
                    </a:cubicBezTo>
                    <a:cubicBezTo>
                      <a:pt x="7990" y="1073"/>
                      <a:pt x="9040" y="1507"/>
                      <a:pt x="10021" y="2078"/>
                    </a:cubicBezTo>
                    <a:cubicBezTo>
                      <a:pt x="10980" y="2671"/>
                      <a:pt x="11893" y="3379"/>
                      <a:pt x="12669" y="4177"/>
                    </a:cubicBezTo>
                    <a:lnTo>
                      <a:pt x="12669" y="4200"/>
                    </a:lnTo>
                    <a:cubicBezTo>
                      <a:pt x="12726" y="4246"/>
                      <a:pt x="12789" y="4269"/>
                      <a:pt x="12852" y="4269"/>
                    </a:cubicBezTo>
                    <a:cubicBezTo>
                      <a:pt x="12914" y="4269"/>
                      <a:pt x="12977" y="4246"/>
                      <a:pt x="13034" y="4200"/>
                    </a:cubicBezTo>
                    <a:cubicBezTo>
                      <a:pt x="13126" y="4109"/>
                      <a:pt x="13126" y="3972"/>
                      <a:pt x="13057" y="3858"/>
                    </a:cubicBezTo>
                    <a:cubicBezTo>
                      <a:pt x="12692" y="3379"/>
                      <a:pt x="12281" y="2945"/>
                      <a:pt x="11825" y="2557"/>
                    </a:cubicBezTo>
                    <a:cubicBezTo>
                      <a:pt x="11391" y="2146"/>
                      <a:pt x="10889" y="1804"/>
                      <a:pt x="10387" y="1484"/>
                    </a:cubicBezTo>
                    <a:cubicBezTo>
                      <a:pt x="9382" y="822"/>
                      <a:pt x="8218" y="388"/>
                      <a:pt x="7031" y="160"/>
                    </a:cubicBezTo>
                    <a:cubicBezTo>
                      <a:pt x="6438" y="23"/>
                      <a:pt x="5844" y="0"/>
                      <a:pt x="5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2" name="Google Shape;5222;p52"/>
              <p:cNvSpPr/>
              <p:nvPr/>
            </p:nvSpPr>
            <p:spPr>
              <a:xfrm>
                <a:off x="8198001" y="3230209"/>
                <a:ext cx="116522" cy="38627"/>
              </a:xfrm>
              <a:custGeom>
                <a:avLst/>
                <a:gdLst/>
                <a:ahLst/>
                <a:cxnLst/>
                <a:rect l="l" t="t" r="r" b="b"/>
                <a:pathLst>
                  <a:path w="10181" h="3375" extrusionOk="0">
                    <a:moveTo>
                      <a:pt x="4063" y="1"/>
                    </a:moveTo>
                    <a:cubicBezTo>
                      <a:pt x="3584" y="46"/>
                      <a:pt x="3105" y="69"/>
                      <a:pt x="2671" y="206"/>
                    </a:cubicBezTo>
                    <a:cubicBezTo>
                      <a:pt x="2192" y="297"/>
                      <a:pt x="1758" y="503"/>
                      <a:pt x="1324" y="685"/>
                    </a:cubicBezTo>
                    <a:cubicBezTo>
                      <a:pt x="913" y="868"/>
                      <a:pt x="525" y="1119"/>
                      <a:pt x="115" y="1347"/>
                    </a:cubicBezTo>
                    <a:cubicBezTo>
                      <a:pt x="23" y="1416"/>
                      <a:pt x="0" y="1530"/>
                      <a:pt x="46" y="1621"/>
                    </a:cubicBezTo>
                    <a:cubicBezTo>
                      <a:pt x="79" y="1671"/>
                      <a:pt x="147" y="1708"/>
                      <a:pt x="217" y="1708"/>
                    </a:cubicBezTo>
                    <a:cubicBezTo>
                      <a:pt x="244" y="1708"/>
                      <a:pt x="272" y="1703"/>
                      <a:pt x="297" y="1690"/>
                    </a:cubicBezTo>
                    <a:lnTo>
                      <a:pt x="320" y="1690"/>
                    </a:lnTo>
                    <a:cubicBezTo>
                      <a:pt x="731" y="1507"/>
                      <a:pt x="1119" y="1279"/>
                      <a:pt x="1530" y="1142"/>
                    </a:cubicBezTo>
                    <a:cubicBezTo>
                      <a:pt x="1941" y="1028"/>
                      <a:pt x="2351" y="845"/>
                      <a:pt x="2785" y="800"/>
                    </a:cubicBezTo>
                    <a:cubicBezTo>
                      <a:pt x="3193" y="711"/>
                      <a:pt x="3612" y="671"/>
                      <a:pt x="4029" y="671"/>
                    </a:cubicBezTo>
                    <a:cubicBezTo>
                      <a:pt x="4474" y="671"/>
                      <a:pt x="4917" y="717"/>
                      <a:pt x="5342" y="800"/>
                    </a:cubicBezTo>
                    <a:cubicBezTo>
                      <a:pt x="6186" y="959"/>
                      <a:pt x="6985" y="1325"/>
                      <a:pt x="7738" y="1758"/>
                    </a:cubicBezTo>
                    <a:cubicBezTo>
                      <a:pt x="8469" y="2215"/>
                      <a:pt x="9176" y="2740"/>
                      <a:pt x="9838" y="3310"/>
                    </a:cubicBezTo>
                    <a:lnTo>
                      <a:pt x="9838" y="3333"/>
                    </a:lnTo>
                    <a:cubicBezTo>
                      <a:pt x="9876" y="3362"/>
                      <a:pt x="9919" y="3375"/>
                      <a:pt x="9960" y="3375"/>
                    </a:cubicBezTo>
                    <a:cubicBezTo>
                      <a:pt x="10017" y="3375"/>
                      <a:pt x="10072" y="3350"/>
                      <a:pt x="10112" y="3310"/>
                    </a:cubicBezTo>
                    <a:cubicBezTo>
                      <a:pt x="10180" y="3242"/>
                      <a:pt x="10180" y="3151"/>
                      <a:pt x="10135" y="3082"/>
                    </a:cubicBezTo>
                    <a:cubicBezTo>
                      <a:pt x="9610" y="2283"/>
                      <a:pt x="8902" y="1667"/>
                      <a:pt x="8103" y="1142"/>
                    </a:cubicBezTo>
                    <a:cubicBezTo>
                      <a:pt x="7304" y="640"/>
                      <a:pt x="6414" y="297"/>
                      <a:pt x="5478" y="115"/>
                    </a:cubicBezTo>
                    <a:cubicBezTo>
                      <a:pt x="5022" y="24"/>
                      <a:pt x="4543" y="1"/>
                      <a:pt x="40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3" name="Google Shape;5223;p52"/>
              <p:cNvSpPr/>
              <p:nvPr/>
            </p:nvSpPr>
            <p:spPr>
              <a:xfrm>
                <a:off x="7731170" y="2785376"/>
                <a:ext cx="639512" cy="587792"/>
              </a:xfrm>
              <a:custGeom>
                <a:avLst/>
                <a:gdLst/>
                <a:ahLst/>
                <a:cxnLst/>
                <a:rect l="l" t="t" r="r" b="b"/>
                <a:pathLst>
                  <a:path w="55877" h="51358" extrusionOk="0">
                    <a:moveTo>
                      <a:pt x="28276" y="0"/>
                    </a:moveTo>
                    <a:cubicBezTo>
                      <a:pt x="18425" y="0"/>
                      <a:pt x="9041" y="6033"/>
                      <a:pt x="5113" y="15905"/>
                    </a:cubicBezTo>
                    <a:cubicBezTo>
                      <a:pt x="1" y="28756"/>
                      <a:pt x="3881" y="43319"/>
                      <a:pt x="18626" y="49230"/>
                    </a:cubicBezTo>
                    <a:cubicBezTo>
                      <a:pt x="22250" y="50692"/>
                      <a:pt x="25639" y="51357"/>
                      <a:pt x="28773" y="51357"/>
                    </a:cubicBezTo>
                    <a:cubicBezTo>
                      <a:pt x="39239" y="51357"/>
                      <a:pt x="46847" y="43941"/>
                      <a:pt x="50764" y="34052"/>
                    </a:cubicBezTo>
                    <a:cubicBezTo>
                      <a:pt x="55877" y="21201"/>
                      <a:pt x="49783" y="6730"/>
                      <a:pt x="37183" y="1708"/>
                    </a:cubicBezTo>
                    <a:cubicBezTo>
                      <a:pt x="34263" y="550"/>
                      <a:pt x="31248" y="0"/>
                      <a:pt x="282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4" name="Google Shape;5224;p52"/>
              <p:cNvSpPr/>
              <p:nvPr/>
            </p:nvSpPr>
            <p:spPr>
              <a:xfrm>
                <a:off x="7800916" y="3125453"/>
                <a:ext cx="194897" cy="147618"/>
              </a:xfrm>
              <a:custGeom>
                <a:avLst/>
                <a:gdLst/>
                <a:ahLst/>
                <a:cxnLst/>
                <a:rect l="l" t="t" r="r" b="b"/>
                <a:pathLst>
                  <a:path w="17029" h="12898" extrusionOk="0">
                    <a:moveTo>
                      <a:pt x="15842" y="9884"/>
                    </a:moveTo>
                    <a:cubicBezTo>
                      <a:pt x="14655" y="12395"/>
                      <a:pt x="10432" y="12897"/>
                      <a:pt x="6392" y="11003"/>
                    </a:cubicBezTo>
                    <a:cubicBezTo>
                      <a:pt x="2329" y="9108"/>
                      <a:pt x="1" y="5547"/>
                      <a:pt x="1188" y="3014"/>
                    </a:cubicBezTo>
                    <a:cubicBezTo>
                      <a:pt x="2352" y="503"/>
                      <a:pt x="6597" y="1"/>
                      <a:pt x="10638" y="1895"/>
                    </a:cubicBezTo>
                    <a:cubicBezTo>
                      <a:pt x="14700" y="3790"/>
                      <a:pt x="17029" y="7350"/>
                      <a:pt x="15842" y="98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5" name="Google Shape;5225;p52"/>
              <p:cNvSpPr/>
              <p:nvPr/>
            </p:nvSpPr>
            <p:spPr>
              <a:xfrm>
                <a:off x="8057982" y="3200406"/>
                <a:ext cx="192276" cy="116831"/>
              </a:xfrm>
              <a:custGeom>
                <a:avLst/>
                <a:gdLst/>
                <a:ahLst/>
                <a:cxnLst/>
                <a:rect l="l" t="t" r="r" b="b"/>
                <a:pathLst>
                  <a:path w="16800" h="10208" extrusionOk="0">
                    <a:moveTo>
                      <a:pt x="7361" y="0"/>
                    </a:moveTo>
                    <a:cubicBezTo>
                      <a:pt x="3685" y="0"/>
                      <a:pt x="705" y="1624"/>
                      <a:pt x="388" y="4020"/>
                    </a:cubicBezTo>
                    <a:cubicBezTo>
                      <a:pt x="0" y="6759"/>
                      <a:pt x="3287" y="9498"/>
                      <a:pt x="7715" y="10091"/>
                    </a:cubicBezTo>
                    <a:cubicBezTo>
                      <a:pt x="8301" y="10170"/>
                      <a:pt x="8878" y="10208"/>
                      <a:pt x="9439" y="10208"/>
                    </a:cubicBezTo>
                    <a:cubicBezTo>
                      <a:pt x="13114" y="10208"/>
                      <a:pt x="16095" y="8585"/>
                      <a:pt x="16411" y="6188"/>
                    </a:cubicBezTo>
                    <a:cubicBezTo>
                      <a:pt x="16799" y="3449"/>
                      <a:pt x="13513" y="710"/>
                      <a:pt x="9084" y="117"/>
                    </a:cubicBezTo>
                    <a:cubicBezTo>
                      <a:pt x="8498" y="38"/>
                      <a:pt x="7922" y="0"/>
                      <a:pt x="73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6" name="Google Shape;5226;p52"/>
              <p:cNvSpPr/>
              <p:nvPr/>
            </p:nvSpPr>
            <p:spPr>
              <a:xfrm>
                <a:off x="7852911" y="3037440"/>
                <a:ext cx="143429" cy="126273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033" extrusionOk="0">
                    <a:moveTo>
                      <a:pt x="6317" y="0"/>
                    </a:moveTo>
                    <a:cubicBezTo>
                      <a:pt x="4329" y="0"/>
                      <a:pt x="2407" y="1085"/>
                      <a:pt x="1415" y="2989"/>
                    </a:cubicBezTo>
                    <a:cubicBezTo>
                      <a:pt x="0" y="5682"/>
                      <a:pt x="1027" y="9015"/>
                      <a:pt x="3698" y="10407"/>
                    </a:cubicBezTo>
                    <a:cubicBezTo>
                      <a:pt x="4506" y="10832"/>
                      <a:pt x="5370" y="11032"/>
                      <a:pt x="6221" y="11032"/>
                    </a:cubicBezTo>
                    <a:cubicBezTo>
                      <a:pt x="8207" y="11032"/>
                      <a:pt x="10126" y="9941"/>
                      <a:pt x="11116" y="8056"/>
                    </a:cubicBezTo>
                    <a:cubicBezTo>
                      <a:pt x="12531" y="5340"/>
                      <a:pt x="11504" y="2007"/>
                      <a:pt x="8834" y="615"/>
                    </a:cubicBezTo>
                    <a:cubicBezTo>
                      <a:pt x="8027" y="198"/>
                      <a:pt x="7166" y="0"/>
                      <a:pt x="63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7" name="Google Shape;5227;p52"/>
              <p:cNvSpPr/>
              <p:nvPr/>
            </p:nvSpPr>
            <p:spPr>
              <a:xfrm>
                <a:off x="7852911" y="3028536"/>
                <a:ext cx="143429" cy="144218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2601" fill="none" extrusionOk="0">
                    <a:moveTo>
                      <a:pt x="11116" y="8834"/>
                    </a:moveTo>
                    <a:cubicBezTo>
                      <a:pt x="9701" y="11527"/>
                      <a:pt x="6391" y="12600"/>
                      <a:pt x="3698" y="11185"/>
                    </a:cubicBezTo>
                    <a:cubicBezTo>
                      <a:pt x="1027" y="9793"/>
                      <a:pt x="0" y="6460"/>
                      <a:pt x="1415" y="3767"/>
                    </a:cubicBezTo>
                    <a:cubicBezTo>
                      <a:pt x="2830" y="1051"/>
                      <a:pt x="6140" y="1"/>
                      <a:pt x="8834" y="1393"/>
                    </a:cubicBezTo>
                    <a:cubicBezTo>
                      <a:pt x="11504" y="2785"/>
                      <a:pt x="12531" y="6118"/>
                      <a:pt x="11116" y="8834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8" name="Google Shape;5228;p52"/>
              <p:cNvSpPr/>
              <p:nvPr/>
            </p:nvSpPr>
            <p:spPr>
              <a:xfrm>
                <a:off x="7852648" y="3042968"/>
                <a:ext cx="142639" cy="125586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10973" extrusionOk="0">
                    <a:moveTo>
                      <a:pt x="6290" y="0"/>
                    </a:moveTo>
                    <a:cubicBezTo>
                      <a:pt x="4315" y="0"/>
                      <a:pt x="2393" y="1088"/>
                      <a:pt x="1415" y="2962"/>
                    </a:cubicBezTo>
                    <a:cubicBezTo>
                      <a:pt x="0" y="5656"/>
                      <a:pt x="1027" y="8965"/>
                      <a:pt x="3675" y="10358"/>
                    </a:cubicBezTo>
                    <a:cubicBezTo>
                      <a:pt x="4476" y="10775"/>
                      <a:pt x="5334" y="10973"/>
                      <a:pt x="6180" y="10973"/>
                    </a:cubicBezTo>
                    <a:cubicBezTo>
                      <a:pt x="8158" y="10973"/>
                      <a:pt x="10073" y="9893"/>
                      <a:pt x="11048" y="8007"/>
                    </a:cubicBezTo>
                    <a:cubicBezTo>
                      <a:pt x="12463" y="5313"/>
                      <a:pt x="11436" y="2004"/>
                      <a:pt x="8765" y="611"/>
                    </a:cubicBezTo>
                    <a:cubicBezTo>
                      <a:pt x="7976" y="196"/>
                      <a:pt x="7128" y="0"/>
                      <a:pt x="62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29" name="Google Shape;5229;p52"/>
              <p:cNvSpPr/>
              <p:nvPr/>
            </p:nvSpPr>
            <p:spPr>
              <a:xfrm>
                <a:off x="7869621" y="3042980"/>
                <a:ext cx="92750" cy="81626"/>
              </a:xfrm>
              <a:custGeom>
                <a:avLst/>
                <a:gdLst/>
                <a:ahLst/>
                <a:cxnLst/>
                <a:rect l="l" t="t" r="r" b="b"/>
                <a:pathLst>
                  <a:path w="8104" h="7132" extrusionOk="0">
                    <a:moveTo>
                      <a:pt x="4076" y="0"/>
                    </a:moveTo>
                    <a:cubicBezTo>
                      <a:pt x="2794" y="0"/>
                      <a:pt x="1553" y="705"/>
                      <a:pt x="914" y="1934"/>
                    </a:cubicBezTo>
                    <a:cubicBezTo>
                      <a:pt x="1" y="3669"/>
                      <a:pt x="663" y="5837"/>
                      <a:pt x="2398" y="6727"/>
                    </a:cubicBezTo>
                    <a:cubicBezTo>
                      <a:pt x="2919" y="7002"/>
                      <a:pt x="3477" y="7132"/>
                      <a:pt x="4028" y="7132"/>
                    </a:cubicBezTo>
                    <a:cubicBezTo>
                      <a:pt x="5311" y="7132"/>
                      <a:pt x="6552" y="6427"/>
                      <a:pt x="7191" y="5198"/>
                    </a:cubicBezTo>
                    <a:cubicBezTo>
                      <a:pt x="8104" y="3463"/>
                      <a:pt x="7442" y="1318"/>
                      <a:pt x="5707" y="405"/>
                    </a:cubicBezTo>
                    <a:cubicBezTo>
                      <a:pt x="5186" y="130"/>
                      <a:pt x="4627" y="0"/>
                      <a:pt x="40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0" name="Google Shape;5230;p52"/>
              <p:cNvSpPr/>
              <p:nvPr/>
            </p:nvSpPr>
            <p:spPr>
              <a:xfrm>
                <a:off x="7938851" y="3083209"/>
                <a:ext cx="31096" cy="22066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928" extrusionOk="0">
                    <a:moveTo>
                      <a:pt x="990" y="0"/>
                    </a:moveTo>
                    <a:cubicBezTo>
                      <a:pt x="650" y="0"/>
                      <a:pt x="362" y="129"/>
                      <a:pt x="229" y="382"/>
                    </a:cubicBezTo>
                    <a:cubicBezTo>
                      <a:pt x="1" y="793"/>
                      <a:pt x="343" y="1409"/>
                      <a:pt x="959" y="1729"/>
                    </a:cubicBezTo>
                    <a:cubicBezTo>
                      <a:pt x="1226" y="1862"/>
                      <a:pt x="1500" y="1928"/>
                      <a:pt x="1744" y="1928"/>
                    </a:cubicBezTo>
                    <a:cubicBezTo>
                      <a:pt x="2086" y="1928"/>
                      <a:pt x="2369" y="1799"/>
                      <a:pt x="2489" y="1546"/>
                    </a:cubicBezTo>
                    <a:cubicBezTo>
                      <a:pt x="2717" y="1135"/>
                      <a:pt x="2397" y="519"/>
                      <a:pt x="1758" y="199"/>
                    </a:cubicBezTo>
                    <a:cubicBezTo>
                      <a:pt x="1501" y="66"/>
                      <a:pt x="1232" y="0"/>
                      <a:pt x="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1" name="Google Shape;5231;p52"/>
              <p:cNvSpPr/>
              <p:nvPr/>
            </p:nvSpPr>
            <p:spPr>
              <a:xfrm>
                <a:off x="8098727" y="3089630"/>
                <a:ext cx="131675" cy="126524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11055" extrusionOk="0">
                    <a:moveTo>
                      <a:pt x="5764" y="0"/>
                    </a:moveTo>
                    <a:cubicBezTo>
                      <a:pt x="2977" y="0"/>
                      <a:pt x="599" y="2148"/>
                      <a:pt x="320" y="5002"/>
                    </a:cubicBezTo>
                    <a:cubicBezTo>
                      <a:pt x="1" y="8038"/>
                      <a:pt x="2215" y="10732"/>
                      <a:pt x="5228" y="11028"/>
                    </a:cubicBezTo>
                    <a:cubicBezTo>
                      <a:pt x="5408" y="11046"/>
                      <a:pt x="5587" y="11055"/>
                      <a:pt x="5765" y="11055"/>
                    </a:cubicBezTo>
                    <a:cubicBezTo>
                      <a:pt x="8534" y="11055"/>
                      <a:pt x="10929" y="8928"/>
                      <a:pt x="11208" y="6075"/>
                    </a:cubicBezTo>
                    <a:cubicBezTo>
                      <a:pt x="11505" y="3039"/>
                      <a:pt x="9313" y="323"/>
                      <a:pt x="6301" y="27"/>
                    </a:cubicBezTo>
                    <a:cubicBezTo>
                      <a:pt x="6120" y="9"/>
                      <a:pt x="5942" y="0"/>
                      <a:pt x="57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2" name="Google Shape;5232;p52"/>
              <p:cNvSpPr/>
              <p:nvPr/>
            </p:nvSpPr>
            <p:spPr>
              <a:xfrm>
                <a:off x="8098727" y="3086528"/>
                <a:ext cx="131675" cy="132728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11597" fill="none" extrusionOk="0">
                    <a:moveTo>
                      <a:pt x="320" y="5273"/>
                    </a:moveTo>
                    <a:cubicBezTo>
                      <a:pt x="1" y="8309"/>
                      <a:pt x="2215" y="11003"/>
                      <a:pt x="5228" y="11299"/>
                    </a:cubicBezTo>
                    <a:cubicBezTo>
                      <a:pt x="8218" y="11596"/>
                      <a:pt x="10911" y="9382"/>
                      <a:pt x="11208" y="6346"/>
                    </a:cubicBezTo>
                    <a:cubicBezTo>
                      <a:pt x="11505" y="3310"/>
                      <a:pt x="9313" y="594"/>
                      <a:pt x="6301" y="298"/>
                    </a:cubicBezTo>
                    <a:cubicBezTo>
                      <a:pt x="3288" y="1"/>
                      <a:pt x="617" y="2238"/>
                      <a:pt x="320" y="5273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3" name="Google Shape;5233;p52"/>
              <p:cNvSpPr/>
              <p:nvPr/>
            </p:nvSpPr>
            <p:spPr>
              <a:xfrm>
                <a:off x="8096895" y="3094849"/>
                <a:ext cx="130896" cy="125746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0987" extrusionOk="0">
                    <a:moveTo>
                      <a:pt x="5718" y="0"/>
                    </a:moveTo>
                    <a:cubicBezTo>
                      <a:pt x="2951" y="0"/>
                      <a:pt x="577" y="2126"/>
                      <a:pt x="298" y="4957"/>
                    </a:cubicBezTo>
                    <a:cubicBezTo>
                      <a:pt x="1" y="7993"/>
                      <a:pt x="2192" y="10664"/>
                      <a:pt x="5182" y="10960"/>
                    </a:cubicBezTo>
                    <a:cubicBezTo>
                      <a:pt x="5363" y="10978"/>
                      <a:pt x="5542" y="10987"/>
                      <a:pt x="5720" y="10987"/>
                    </a:cubicBezTo>
                    <a:cubicBezTo>
                      <a:pt x="8486" y="10987"/>
                      <a:pt x="10861" y="8861"/>
                      <a:pt x="11140" y="6030"/>
                    </a:cubicBezTo>
                    <a:cubicBezTo>
                      <a:pt x="11436" y="3017"/>
                      <a:pt x="9245" y="324"/>
                      <a:pt x="6255" y="27"/>
                    </a:cubicBezTo>
                    <a:cubicBezTo>
                      <a:pt x="6075" y="9"/>
                      <a:pt x="5895" y="0"/>
                      <a:pt x="57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4" name="Google Shape;5234;p52"/>
              <p:cNvSpPr/>
              <p:nvPr/>
            </p:nvSpPr>
            <p:spPr>
              <a:xfrm>
                <a:off x="8111797" y="3093933"/>
                <a:ext cx="85174" cy="81866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153" extrusionOk="0">
                    <a:moveTo>
                      <a:pt x="3731" y="0"/>
                    </a:moveTo>
                    <a:cubicBezTo>
                      <a:pt x="1929" y="0"/>
                      <a:pt x="378" y="1384"/>
                      <a:pt x="205" y="3234"/>
                    </a:cubicBezTo>
                    <a:cubicBezTo>
                      <a:pt x="0" y="5197"/>
                      <a:pt x="1438" y="6932"/>
                      <a:pt x="3378" y="7137"/>
                    </a:cubicBezTo>
                    <a:cubicBezTo>
                      <a:pt x="3490" y="7148"/>
                      <a:pt x="3600" y="7153"/>
                      <a:pt x="3710" y="7153"/>
                    </a:cubicBezTo>
                    <a:cubicBezTo>
                      <a:pt x="5513" y="7153"/>
                      <a:pt x="7064" y="5769"/>
                      <a:pt x="7236" y="3919"/>
                    </a:cubicBezTo>
                    <a:cubicBezTo>
                      <a:pt x="7441" y="1956"/>
                      <a:pt x="6003" y="221"/>
                      <a:pt x="4063" y="16"/>
                    </a:cubicBezTo>
                    <a:cubicBezTo>
                      <a:pt x="3951" y="5"/>
                      <a:pt x="3841" y="0"/>
                      <a:pt x="37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5" name="Google Shape;5235;p52"/>
              <p:cNvSpPr/>
              <p:nvPr/>
            </p:nvSpPr>
            <p:spPr>
              <a:xfrm>
                <a:off x="8176576" y="3133006"/>
                <a:ext cx="31096" cy="2080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818" extrusionOk="0">
                    <a:moveTo>
                      <a:pt x="1077" y="0"/>
                    </a:moveTo>
                    <a:cubicBezTo>
                      <a:pt x="628" y="0"/>
                      <a:pt x="253" y="199"/>
                      <a:pt x="138" y="528"/>
                    </a:cubicBezTo>
                    <a:cubicBezTo>
                      <a:pt x="1" y="984"/>
                      <a:pt x="434" y="1509"/>
                      <a:pt x="1119" y="1737"/>
                    </a:cubicBezTo>
                    <a:cubicBezTo>
                      <a:pt x="1294" y="1792"/>
                      <a:pt x="1468" y="1817"/>
                      <a:pt x="1633" y="1817"/>
                    </a:cubicBezTo>
                    <a:cubicBezTo>
                      <a:pt x="2093" y="1817"/>
                      <a:pt x="2479" y="1617"/>
                      <a:pt x="2580" y="1281"/>
                    </a:cubicBezTo>
                    <a:cubicBezTo>
                      <a:pt x="2717" y="824"/>
                      <a:pt x="2306" y="299"/>
                      <a:pt x="1621" y="94"/>
                    </a:cubicBezTo>
                    <a:cubicBezTo>
                      <a:pt x="1436" y="30"/>
                      <a:pt x="1251" y="0"/>
                      <a:pt x="10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6" name="Google Shape;5236;p52"/>
              <p:cNvSpPr/>
              <p:nvPr/>
            </p:nvSpPr>
            <p:spPr>
              <a:xfrm>
                <a:off x="7984311" y="3250329"/>
                <a:ext cx="33190" cy="23256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032" extrusionOk="0">
                    <a:moveTo>
                      <a:pt x="46" y="0"/>
                    </a:moveTo>
                    <a:cubicBezTo>
                      <a:pt x="0" y="23"/>
                      <a:pt x="0" y="69"/>
                      <a:pt x="0" y="92"/>
                    </a:cubicBezTo>
                    <a:cubicBezTo>
                      <a:pt x="206" y="662"/>
                      <a:pt x="639" y="1141"/>
                      <a:pt x="1142" y="1461"/>
                    </a:cubicBezTo>
                    <a:cubicBezTo>
                      <a:pt x="1621" y="1803"/>
                      <a:pt x="2214" y="2009"/>
                      <a:pt x="2808" y="2032"/>
                    </a:cubicBezTo>
                    <a:cubicBezTo>
                      <a:pt x="2853" y="2032"/>
                      <a:pt x="2899" y="2009"/>
                      <a:pt x="2899" y="1963"/>
                    </a:cubicBezTo>
                    <a:cubicBezTo>
                      <a:pt x="2899" y="1918"/>
                      <a:pt x="2876" y="1895"/>
                      <a:pt x="2831" y="1872"/>
                    </a:cubicBezTo>
                    <a:cubicBezTo>
                      <a:pt x="2260" y="1803"/>
                      <a:pt x="1735" y="1598"/>
                      <a:pt x="1256" y="1278"/>
                    </a:cubicBezTo>
                    <a:cubicBezTo>
                      <a:pt x="799" y="959"/>
                      <a:pt x="434" y="525"/>
                      <a:pt x="137" y="46"/>
                    </a:cubicBezTo>
                    <a:cubicBezTo>
                      <a:pt x="114" y="0"/>
                      <a:pt x="92" y="0"/>
                      <a:pt x="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7" name="Google Shape;5237;p52"/>
              <p:cNvSpPr/>
              <p:nvPr/>
            </p:nvSpPr>
            <p:spPr>
              <a:xfrm>
                <a:off x="7839486" y="2949142"/>
                <a:ext cx="168345" cy="62947"/>
              </a:xfrm>
              <a:custGeom>
                <a:avLst/>
                <a:gdLst/>
                <a:ahLst/>
                <a:cxnLst/>
                <a:rect l="l" t="t" r="r" b="b"/>
                <a:pathLst>
                  <a:path w="14709" h="5500" extrusionOk="0">
                    <a:moveTo>
                      <a:pt x="10604" y="0"/>
                    </a:moveTo>
                    <a:cubicBezTo>
                      <a:pt x="7404" y="0"/>
                      <a:pt x="2337" y="2966"/>
                      <a:pt x="2337" y="2966"/>
                    </a:cubicBezTo>
                    <a:cubicBezTo>
                      <a:pt x="1" y="5063"/>
                      <a:pt x="3308" y="5500"/>
                      <a:pt x="4952" y="5500"/>
                    </a:cubicBezTo>
                    <a:cubicBezTo>
                      <a:pt x="5186" y="5500"/>
                      <a:pt x="5387" y="5491"/>
                      <a:pt x="5533" y="5477"/>
                    </a:cubicBezTo>
                    <a:cubicBezTo>
                      <a:pt x="6720" y="5385"/>
                      <a:pt x="14709" y="3742"/>
                      <a:pt x="12746" y="889"/>
                    </a:cubicBezTo>
                    <a:cubicBezTo>
                      <a:pt x="12300" y="249"/>
                      <a:pt x="11530" y="0"/>
                      <a:pt x="106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8" name="Google Shape;5238;p52"/>
              <p:cNvSpPr/>
              <p:nvPr/>
            </p:nvSpPr>
            <p:spPr>
              <a:xfrm>
                <a:off x="8129811" y="3010922"/>
                <a:ext cx="143509" cy="92613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8092" extrusionOk="0">
                    <a:moveTo>
                      <a:pt x="3956" y="1"/>
                    </a:moveTo>
                    <a:cubicBezTo>
                      <a:pt x="3574" y="1"/>
                      <a:pt x="3218" y="95"/>
                      <a:pt x="2900" y="307"/>
                    </a:cubicBezTo>
                    <a:cubicBezTo>
                      <a:pt x="1" y="2247"/>
                      <a:pt x="6826" y="6721"/>
                      <a:pt x="7876" y="7246"/>
                    </a:cubicBezTo>
                    <a:cubicBezTo>
                      <a:pt x="8427" y="7533"/>
                      <a:pt x="9915" y="8091"/>
                      <a:pt x="10973" y="8091"/>
                    </a:cubicBezTo>
                    <a:cubicBezTo>
                      <a:pt x="11932" y="8091"/>
                      <a:pt x="12538" y="7634"/>
                      <a:pt x="11779" y="6105"/>
                    </a:cubicBezTo>
                    <a:cubicBezTo>
                      <a:pt x="11779" y="6105"/>
                      <a:pt x="7029" y="1"/>
                      <a:pt x="39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39" name="Google Shape;5239;p52"/>
              <p:cNvSpPr/>
              <p:nvPr/>
            </p:nvSpPr>
            <p:spPr>
              <a:xfrm>
                <a:off x="8039167" y="3152360"/>
                <a:ext cx="51743" cy="5331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658" extrusionOk="0">
                    <a:moveTo>
                      <a:pt x="229" y="1"/>
                    </a:moveTo>
                    <a:lnTo>
                      <a:pt x="1" y="4657"/>
                    </a:lnTo>
                    <a:cubicBezTo>
                      <a:pt x="1" y="4657"/>
                      <a:pt x="4246" y="4657"/>
                      <a:pt x="4429" y="1758"/>
                    </a:cubicBezTo>
                    <a:cubicBezTo>
                      <a:pt x="4521" y="294"/>
                      <a:pt x="3822" y="6"/>
                      <a:pt x="2918" y="6"/>
                    </a:cubicBezTo>
                    <a:cubicBezTo>
                      <a:pt x="2332" y="6"/>
                      <a:pt x="1660" y="128"/>
                      <a:pt x="1063" y="128"/>
                    </a:cubicBezTo>
                    <a:cubicBezTo>
                      <a:pt x="758" y="128"/>
                      <a:pt x="473" y="96"/>
                      <a:pt x="2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0" name="Google Shape;5240;p52"/>
              <p:cNvSpPr/>
              <p:nvPr/>
            </p:nvSpPr>
            <p:spPr>
              <a:xfrm>
                <a:off x="8034463" y="3055352"/>
                <a:ext cx="58003" cy="15136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13225" extrusionOk="0">
                    <a:moveTo>
                      <a:pt x="2181" y="0"/>
                    </a:moveTo>
                    <a:cubicBezTo>
                      <a:pt x="2148" y="0"/>
                      <a:pt x="2118" y="26"/>
                      <a:pt x="2101" y="77"/>
                    </a:cubicBezTo>
                    <a:cubicBezTo>
                      <a:pt x="1439" y="1606"/>
                      <a:pt x="891" y="3181"/>
                      <a:pt x="434" y="4825"/>
                    </a:cubicBezTo>
                    <a:cubicBezTo>
                      <a:pt x="229" y="5624"/>
                      <a:pt x="46" y="6468"/>
                      <a:pt x="1" y="7335"/>
                    </a:cubicBezTo>
                    <a:cubicBezTo>
                      <a:pt x="1" y="7541"/>
                      <a:pt x="24" y="7769"/>
                      <a:pt x="46" y="8020"/>
                    </a:cubicBezTo>
                    <a:cubicBezTo>
                      <a:pt x="115" y="8226"/>
                      <a:pt x="206" y="8522"/>
                      <a:pt x="526" y="8682"/>
                    </a:cubicBezTo>
                    <a:cubicBezTo>
                      <a:pt x="838" y="8823"/>
                      <a:pt x="1150" y="8856"/>
                      <a:pt x="1455" y="8856"/>
                    </a:cubicBezTo>
                    <a:cubicBezTo>
                      <a:pt x="1596" y="8856"/>
                      <a:pt x="1735" y="8849"/>
                      <a:pt x="1872" y="8842"/>
                    </a:cubicBezTo>
                    <a:cubicBezTo>
                      <a:pt x="2306" y="8819"/>
                      <a:pt x="2717" y="8751"/>
                      <a:pt x="3105" y="8728"/>
                    </a:cubicBezTo>
                    <a:cubicBezTo>
                      <a:pt x="3190" y="8723"/>
                      <a:pt x="3275" y="8720"/>
                      <a:pt x="3359" y="8720"/>
                    </a:cubicBezTo>
                    <a:cubicBezTo>
                      <a:pt x="3680" y="8720"/>
                      <a:pt x="3983" y="8761"/>
                      <a:pt x="4201" y="8888"/>
                    </a:cubicBezTo>
                    <a:cubicBezTo>
                      <a:pt x="4474" y="9047"/>
                      <a:pt x="4589" y="9413"/>
                      <a:pt x="4611" y="9801"/>
                    </a:cubicBezTo>
                    <a:cubicBezTo>
                      <a:pt x="4611" y="9983"/>
                      <a:pt x="4634" y="10189"/>
                      <a:pt x="4589" y="10371"/>
                    </a:cubicBezTo>
                    <a:lnTo>
                      <a:pt x="4543" y="10668"/>
                    </a:lnTo>
                    <a:cubicBezTo>
                      <a:pt x="4520" y="10759"/>
                      <a:pt x="4474" y="10851"/>
                      <a:pt x="4452" y="10942"/>
                    </a:cubicBezTo>
                    <a:cubicBezTo>
                      <a:pt x="4406" y="11124"/>
                      <a:pt x="4292" y="11261"/>
                      <a:pt x="4201" y="11444"/>
                    </a:cubicBezTo>
                    <a:cubicBezTo>
                      <a:pt x="4064" y="11581"/>
                      <a:pt x="3972" y="11741"/>
                      <a:pt x="3813" y="11855"/>
                    </a:cubicBezTo>
                    <a:cubicBezTo>
                      <a:pt x="3516" y="12129"/>
                      <a:pt x="3151" y="12311"/>
                      <a:pt x="2785" y="12494"/>
                    </a:cubicBezTo>
                    <a:cubicBezTo>
                      <a:pt x="2055" y="12814"/>
                      <a:pt x="1233" y="12973"/>
                      <a:pt x="412" y="13019"/>
                    </a:cubicBezTo>
                    <a:cubicBezTo>
                      <a:pt x="366" y="13019"/>
                      <a:pt x="320" y="13065"/>
                      <a:pt x="320" y="13110"/>
                    </a:cubicBezTo>
                    <a:cubicBezTo>
                      <a:pt x="320" y="13179"/>
                      <a:pt x="366" y="13224"/>
                      <a:pt x="412" y="13224"/>
                    </a:cubicBezTo>
                    <a:cubicBezTo>
                      <a:pt x="1256" y="13224"/>
                      <a:pt x="2101" y="13110"/>
                      <a:pt x="2922" y="12814"/>
                    </a:cubicBezTo>
                    <a:cubicBezTo>
                      <a:pt x="3333" y="12654"/>
                      <a:pt x="3721" y="12448"/>
                      <a:pt x="4064" y="12152"/>
                    </a:cubicBezTo>
                    <a:cubicBezTo>
                      <a:pt x="4246" y="12037"/>
                      <a:pt x="4383" y="11855"/>
                      <a:pt x="4520" y="11695"/>
                    </a:cubicBezTo>
                    <a:cubicBezTo>
                      <a:pt x="4634" y="11490"/>
                      <a:pt x="4794" y="11307"/>
                      <a:pt x="4863" y="11079"/>
                    </a:cubicBezTo>
                    <a:cubicBezTo>
                      <a:pt x="4908" y="10988"/>
                      <a:pt x="4954" y="10873"/>
                      <a:pt x="4977" y="10759"/>
                    </a:cubicBezTo>
                    <a:lnTo>
                      <a:pt x="5022" y="10440"/>
                    </a:lnTo>
                    <a:cubicBezTo>
                      <a:pt x="5068" y="10211"/>
                      <a:pt x="5068" y="10006"/>
                      <a:pt x="5068" y="9778"/>
                    </a:cubicBezTo>
                    <a:cubicBezTo>
                      <a:pt x="5045" y="9550"/>
                      <a:pt x="5022" y="9321"/>
                      <a:pt x="4931" y="9093"/>
                    </a:cubicBezTo>
                    <a:cubicBezTo>
                      <a:pt x="4840" y="8865"/>
                      <a:pt x="4657" y="8637"/>
                      <a:pt x="4452" y="8500"/>
                    </a:cubicBezTo>
                    <a:cubicBezTo>
                      <a:pt x="4097" y="8287"/>
                      <a:pt x="3729" y="8239"/>
                      <a:pt x="3380" y="8239"/>
                    </a:cubicBezTo>
                    <a:cubicBezTo>
                      <a:pt x="3279" y="8239"/>
                      <a:pt x="3179" y="8243"/>
                      <a:pt x="3082" y="8249"/>
                    </a:cubicBezTo>
                    <a:cubicBezTo>
                      <a:pt x="2671" y="8271"/>
                      <a:pt x="2238" y="8317"/>
                      <a:pt x="1850" y="8340"/>
                    </a:cubicBezTo>
                    <a:cubicBezTo>
                      <a:pt x="1694" y="8348"/>
                      <a:pt x="1539" y="8357"/>
                      <a:pt x="1389" y="8357"/>
                    </a:cubicBezTo>
                    <a:cubicBezTo>
                      <a:pt x="1141" y="8357"/>
                      <a:pt x="907" y="8334"/>
                      <a:pt x="708" y="8249"/>
                    </a:cubicBezTo>
                    <a:cubicBezTo>
                      <a:pt x="640" y="8203"/>
                      <a:pt x="549" y="8089"/>
                      <a:pt x="526" y="7906"/>
                    </a:cubicBezTo>
                    <a:cubicBezTo>
                      <a:pt x="480" y="7724"/>
                      <a:pt x="457" y="7541"/>
                      <a:pt x="480" y="7335"/>
                    </a:cubicBezTo>
                    <a:cubicBezTo>
                      <a:pt x="503" y="6537"/>
                      <a:pt x="685" y="5715"/>
                      <a:pt x="845" y="4916"/>
                    </a:cubicBezTo>
                    <a:cubicBezTo>
                      <a:pt x="1051" y="4117"/>
                      <a:pt x="1279" y="3318"/>
                      <a:pt x="1507" y="2519"/>
                    </a:cubicBezTo>
                    <a:cubicBezTo>
                      <a:pt x="1758" y="1720"/>
                      <a:pt x="2009" y="922"/>
                      <a:pt x="2283" y="146"/>
                    </a:cubicBezTo>
                    <a:cubicBezTo>
                      <a:pt x="2306" y="77"/>
                      <a:pt x="2283" y="31"/>
                      <a:pt x="2215" y="9"/>
                    </a:cubicBezTo>
                    <a:cubicBezTo>
                      <a:pt x="2203" y="3"/>
                      <a:pt x="2192" y="0"/>
                      <a:pt x="21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1" name="Google Shape;5241;p52"/>
              <p:cNvSpPr/>
              <p:nvPr/>
            </p:nvSpPr>
            <p:spPr>
              <a:xfrm>
                <a:off x="7714976" y="2731859"/>
                <a:ext cx="696726" cy="406675"/>
              </a:xfrm>
              <a:custGeom>
                <a:avLst/>
                <a:gdLst/>
                <a:ahLst/>
                <a:cxnLst/>
                <a:rect l="l" t="t" r="r" b="b"/>
                <a:pathLst>
                  <a:path w="60876" h="35533" extrusionOk="0">
                    <a:moveTo>
                      <a:pt x="32202" y="1"/>
                    </a:moveTo>
                    <a:cubicBezTo>
                      <a:pt x="25461" y="1"/>
                      <a:pt x="21228" y="3052"/>
                      <a:pt x="21228" y="3052"/>
                    </a:cubicBezTo>
                    <a:cubicBezTo>
                      <a:pt x="21228" y="3052"/>
                      <a:pt x="19292" y="1508"/>
                      <a:pt x="16343" y="1508"/>
                    </a:cubicBezTo>
                    <a:cubicBezTo>
                      <a:pt x="14312" y="1508"/>
                      <a:pt x="11799" y="2241"/>
                      <a:pt x="9108" y="4718"/>
                    </a:cubicBezTo>
                    <a:cubicBezTo>
                      <a:pt x="2534" y="10789"/>
                      <a:pt x="0" y="25398"/>
                      <a:pt x="5273" y="25489"/>
                    </a:cubicBezTo>
                    <a:cubicBezTo>
                      <a:pt x="5296" y="25489"/>
                      <a:pt x="5319" y="25490"/>
                      <a:pt x="5342" y="25490"/>
                    </a:cubicBezTo>
                    <a:cubicBezTo>
                      <a:pt x="10649" y="25490"/>
                      <a:pt x="19858" y="12524"/>
                      <a:pt x="19858" y="12524"/>
                    </a:cubicBezTo>
                    <a:cubicBezTo>
                      <a:pt x="25473" y="17500"/>
                      <a:pt x="27573" y="19988"/>
                      <a:pt x="32412" y="23275"/>
                    </a:cubicBezTo>
                    <a:cubicBezTo>
                      <a:pt x="34388" y="24624"/>
                      <a:pt x="35896" y="25094"/>
                      <a:pt x="37056" y="25094"/>
                    </a:cubicBezTo>
                    <a:cubicBezTo>
                      <a:pt x="39732" y="25094"/>
                      <a:pt x="40554" y="22591"/>
                      <a:pt x="40982" y="22591"/>
                    </a:cubicBezTo>
                    <a:cubicBezTo>
                      <a:pt x="41038" y="22591"/>
                      <a:pt x="41086" y="22633"/>
                      <a:pt x="41132" y="22727"/>
                    </a:cubicBezTo>
                    <a:cubicBezTo>
                      <a:pt x="44943" y="30716"/>
                      <a:pt x="53526" y="35532"/>
                      <a:pt x="53526" y="35532"/>
                    </a:cubicBezTo>
                    <a:cubicBezTo>
                      <a:pt x="59323" y="26082"/>
                      <a:pt x="60875" y="13574"/>
                      <a:pt x="46404" y="4444"/>
                    </a:cubicBezTo>
                    <a:cubicBezTo>
                      <a:pt x="41033" y="1064"/>
                      <a:pt x="36181" y="1"/>
                      <a:pt x="322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2" name="Google Shape;5242;p52"/>
              <p:cNvSpPr/>
              <p:nvPr/>
            </p:nvSpPr>
            <p:spPr>
              <a:xfrm>
                <a:off x="7945123" y="2855866"/>
                <a:ext cx="250794" cy="174777"/>
              </a:xfrm>
              <a:custGeom>
                <a:avLst/>
                <a:gdLst/>
                <a:ahLst/>
                <a:cxnLst/>
                <a:rect l="l" t="t" r="r" b="b"/>
                <a:pathLst>
                  <a:path w="21913" h="15271" extrusionOk="0">
                    <a:moveTo>
                      <a:pt x="206" y="0"/>
                    </a:moveTo>
                    <a:lnTo>
                      <a:pt x="0" y="114"/>
                    </a:lnTo>
                    <a:cubicBezTo>
                      <a:pt x="3356" y="5821"/>
                      <a:pt x="8172" y="10568"/>
                      <a:pt x="13924" y="13832"/>
                    </a:cubicBezTo>
                    <a:cubicBezTo>
                      <a:pt x="15248" y="14585"/>
                      <a:pt x="16686" y="15270"/>
                      <a:pt x="18215" y="15270"/>
                    </a:cubicBezTo>
                    <a:lnTo>
                      <a:pt x="18489" y="15270"/>
                    </a:lnTo>
                    <a:cubicBezTo>
                      <a:pt x="20064" y="15179"/>
                      <a:pt x="21799" y="14015"/>
                      <a:pt x="21913" y="12326"/>
                    </a:cubicBezTo>
                    <a:lnTo>
                      <a:pt x="21662" y="12303"/>
                    </a:lnTo>
                    <a:cubicBezTo>
                      <a:pt x="21570" y="13878"/>
                      <a:pt x="19927" y="14928"/>
                      <a:pt x="18466" y="15019"/>
                    </a:cubicBezTo>
                    <a:cubicBezTo>
                      <a:pt x="18374" y="15024"/>
                      <a:pt x="18282" y="15027"/>
                      <a:pt x="18190" y="15027"/>
                    </a:cubicBezTo>
                    <a:cubicBezTo>
                      <a:pt x="16720" y="15027"/>
                      <a:pt x="15350" y="14357"/>
                      <a:pt x="14061" y="13627"/>
                    </a:cubicBezTo>
                    <a:cubicBezTo>
                      <a:pt x="8332" y="10386"/>
                      <a:pt x="3538" y="5661"/>
                      <a:pt x="2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3" name="Google Shape;5243;p52"/>
              <p:cNvSpPr/>
              <p:nvPr/>
            </p:nvSpPr>
            <p:spPr>
              <a:xfrm>
                <a:off x="7731960" y="2855866"/>
                <a:ext cx="218657" cy="172156"/>
              </a:xfrm>
              <a:custGeom>
                <a:avLst/>
                <a:gdLst/>
                <a:ahLst/>
                <a:cxnLst/>
                <a:rect l="l" t="t" r="r" b="b"/>
                <a:pathLst>
                  <a:path w="19105" h="15042" extrusionOk="0">
                    <a:moveTo>
                      <a:pt x="18877" y="0"/>
                    </a:moveTo>
                    <a:cubicBezTo>
                      <a:pt x="16914" y="5364"/>
                      <a:pt x="13193" y="10043"/>
                      <a:pt x="8377" y="13125"/>
                    </a:cubicBezTo>
                    <a:cubicBezTo>
                      <a:pt x="7213" y="13878"/>
                      <a:pt x="5684" y="14722"/>
                      <a:pt x="3994" y="14791"/>
                    </a:cubicBezTo>
                    <a:cubicBezTo>
                      <a:pt x="3973" y="14791"/>
                      <a:pt x="3951" y="14791"/>
                      <a:pt x="3929" y="14791"/>
                    </a:cubicBezTo>
                    <a:cubicBezTo>
                      <a:pt x="2503" y="14791"/>
                      <a:pt x="768" y="14060"/>
                      <a:pt x="228" y="12577"/>
                    </a:cubicBezTo>
                    <a:lnTo>
                      <a:pt x="0" y="12668"/>
                    </a:lnTo>
                    <a:cubicBezTo>
                      <a:pt x="593" y="14312"/>
                      <a:pt x="2397" y="15042"/>
                      <a:pt x="3858" y="15042"/>
                    </a:cubicBezTo>
                    <a:lnTo>
                      <a:pt x="3994" y="15042"/>
                    </a:lnTo>
                    <a:cubicBezTo>
                      <a:pt x="5752" y="14973"/>
                      <a:pt x="7327" y="14106"/>
                      <a:pt x="8514" y="13330"/>
                    </a:cubicBezTo>
                    <a:cubicBezTo>
                      <a:pt x="13376" y="10226"/>
                      <a:pt x="17142" y="5501"/>
                      <a:pt x="19105" y="91"/>
                    </a:cubicBezTo>
                    <a:lnTo>
                      <a:pt x="188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4" name="Google Shape;5244;p52"/>
              <p:cNvSpPr/>
              <p:nvPr/>
            </p:nvSpPr>
            <p:spPr>
              <a:xfrm>
                <a:off x="7920562" y="2781404"/>
                <a:ext cx="228854" cy="189930"/>
              </a:xfrm>
              <a:custGeom>
                <a:avLst/>
                <a:gdLst/>
                <a:ahLst/>
                <a:cxnLst/>
                <a:rect l="l" t="t" r="r" b="b"/>
                <a:pathLst>
                  <a:path w="19996" h="16595" fill="none" extrusionOk="0">
                    <a:moveTo>
                      <a:pt x="19996" y="14175"/>
                    </a:moveTo>
                    <a:cubicBezTo>
                      <a:pt x="19950" y="14769"/>
                      <a:pt x="19631" y="15339"/>
                      <a:pt x="19174" y="15727"/>
                    </a:cubicBezTo>
                    <a:cubicBezTo>
                      <a:pt x="18718" y="16116"/>
                      <a:pt x="18147" y="16367"/>
                      <a:pt x="17576" y="16481"/>
                    </a:cubicBezTo>
                    <a:cubicBezTo>
                      <a:pt x="16960" y="16595"/>
                      <a:pt x="16367" y="16526"/>
                      <a:pt x="15796" y="16344"/>
                    </a:cubicBezTo>
                    <a:cubicBezTo>
                      <a:pt x="15203" y="16161"/>
                      <a:pt x="14678" y="15887"/>
                      <a:pt x="14175" y="15591"/>
                    </a:cubicBezTo>
                    <a:cubicBezTo>
                      <a:pt x="13171" y="14951"/>
                      <a:pt x="12281" y="14198"/>
                      <a:pt x="11368" y="13445"/>
                    </a:cubicBezTo>
                    <a:cubicBezTo>
                      <a:pt x="10478" y="12692"/>
                      <a:pt x="9610" y="11893"/>
                      <a:pt x="8766" y="11094"/>
                    </a:cubicBezTo>
                    <a:cubicBezTo>
                      <a:pt x="7077" y="9451"/>
                      <a:pt x="5502" y="7716"/>
                      <a:pt x="4018" y="5890"/>
                    </a:cubicBezTo>
                    <a:cubicBezTo>
                      <a:pt x="3288" y="4954"/>
                      <a:pt x="2603" y="4018"/>
                      <a:pt x="1918" y="3059"/>
                    </a:cubicBezTo>
                    <a:cubicBezTo>
                      <a:pt x="1256" y="2101"/>
                      <a:pt x="640" y="1097"/>
                      <a:pt x="24" y="92"/>
                    </a:cubicBezTo>
                    <a:cubicBezTo>
                      <a:pt x="1" y="69"/>
                      <a:pt x="24" y="47"/>
                      <a:pt x="47" y="24"/>
                    </a:cubicBezTo>
                    <a:cubicBezTo>
                      <a:pt x="69" y="1"/>
                      <a:pt x="115" y="1"/>
                      <a:pt x="115" y="47"/>
                    </a:cubicBezTo>
                    <a:cubicBezTo>
                      <a:pt x="1370" y="2032"/>
                      <a:pt x="2717" y="3927"/>
                      <a:pt x="4178" y="5753"/>
                    </a:cubicBezTo>
                    <a:cubicBezTo>
                      <a:pt x="5662" y="7579"/>
                      <a:pt x="7237" y="9314"/>
                      <a:pt x="8926" y="10911"/>
                    </a:cubicBezTo>
                    <a:cubicBezTo>
                      <a:pt x="9770" y="11733"/>
                      <a:pt x="10637" y="12509"/>
                      <a:pt x="11528" y="13262"/>
                    </a:cubicBezTo>
                    <a:cubicBezTo>
                      <a:pt x="12418" y="14016"/>
                      <a:pt x="13308" y="14769"/>
                      <a:pt x="14290" y="15408"/>
                    </a:cubicBezTo>
                    <a:cubicBezTo>
                      <a:pt x="14769" y="15705"/>
                      <a:pt x="15294" y="15979"/>
                      <a:pt x="15842" y="16161"/>
                    </a:cubicBezTo>
                    <a:cubicBezTo>
                      <a:pt x="16389" y="16321"/>
                      <a:pt x="16983" y="16389"/>
                      <a:pt x="17531" y="16298"/>
                    </a:cubicBezTo>
                    <a:cubicBezTo>
                      <a:pt x="18101" y="16207"/>
                      <a:pt x="18649" y="15979"/>
                      <a:pt x="19083" y="15613"/>
                    </a:cubicBezTo>
                    <a:cubicBezTo>
                      <a:pt x="19517" y="15248"/>
                      <a:pt x="19836" y="14723"/>
                      <a:pt x="19882" y="14153"/>
                    </a:cubicBezTo>
                    <a:cubicBezTo>
                      <a:pt x="19882" y="14130"/>
                      <a:pt x="19927" y="14107"/>
                      <a:pt x="19950" y="14107"/>
                    </a:cubicBezTo>
                    <a:cubicBezTo>
                      <a:pt x="19973" y="14107"/>
                      <a:pt x="19996" y="14130"/>
                      <a:pt x="19996" y="14175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5" name="Google Shape;5245;p52"/>
              <p:cNvSpPr/>
              <p:nvPr/>
            </p:nvSpPr>
            <p:spPr>
              <a:xfrm>
                <a:off x="8043871" y="2764168"/>
                <a:ext cx="301736" cy="320552"/>
              </a:xfrm>
              <a:custGeom>
                <a:avLst/>
                <a:gdLst/>
                <a:ahLst/>
                <a:cxnLst/>
                <a:rect l="l" t="t" r="r" b="b"/>
                <a:pathLst>
                  <a:path w="26364" h="28008" fill="none" extrusionOk="0">
                    <a:moveTo>
                      <a:pt x="46" y="252"/>
                    </a:moveTo>
                    <a:cubicBezTo>
                      <a:pt x="1872" y="46"/>
                      <a:pt x="3721" y="92"/>
                      <a:pt x="5524" y="434"/>
                    </a:cubicBezTo>
                    <a:cubicBezTo>
                      <a:pt x="7327" y="731"/>
                      <a:pt x="9085" y="1301"/>
                      <a:pt x="10774" y="2009"/>
                    </a:cubicBezTo>
                    <a:cubicBezTo>
                      <a:pt x="12463" y="2739"/>
                      <a:pt x="14084" y="3630"/>
                      <a:pt x="15613" y="4634"/>
                    </a:cubicBezTo>
                    <a:cubicBezTo>
                      <a:pt x="17142" y="5638"/>
                      <a:pt x="18603" y="6757"/>
                      <a:pt x="19904" y="8035"/>
                    </a:cubicBezTo>
                    <a:cubicBezTo>
                      <a:pt x="22552" y="10569"/>
                      <a:pt x="24720" y="13696"/>
                      <a:pt x="25702" y="17256"/>
                    </a:cubicBezTo>
                    <a:cubicBezTo>
                      <a:pt x="25953" y="18124"/>
                      <a:pt x="26135" y="19037"/>
                      <a:pt x="26227" y="19950"/>
                    </a:cubicBezTo>
                    <a:cubicBezTo>
                      <a:pt x="26341" y="20863"/>
                      <a:pt x="26364" y="21776"/>
                      <a:pt x="26295" y="22689"/>
                    </a:cubicBezTo>
                    <a:cubicBezTo>
                      <a:pt x="26204" y="24515"/>
                      <a:pt x="25725" y="26341"/>
                      <a:pt x="24903" y="27984"/>
                    </a:cubicBezTo>
                    <a:cubicBezTo>
                      <a:pt x="24880" y="28007"/>
                      <a:pt x="24857" y="28007"/>
                      <a:pt x="24834" y="28007"/>
                    </a:cubicBezTo>
                    <a:cubicBezTo>
                      <a:pt x="24789" y="27984"/>
                      <a:pt x="24789" y="27961"/>
                      <a:pt x="24812" y="27916"/>
                    </a:cubicBezTo>
                    <a:cubicBezTo>
                      <a:pt x="25588" y="26295"/>
                      <a:pt x="26044" y="24492"/>
                      <a:pt x="26135" y="22689"/>
                    </a:cubicBezTo>
                    <a:cubicBezTo>
                      <a:pt x="26181" y="21776"/>
                      <a:pt x="26158" y="20863"/>
                      <a:pt x="26044" y="19973"/>
                    </a:cubicBezTo>
                    <a:cubicBezTo>
                      <a:pt x="25953" y="19060"/>
                      <a:pt x="25770" y="18169"/>
                      <a:pt x="25519" y="17302"/>
                    </a:cubicBezTo>
                    <a:cubicBezTo>
                      <a:pt x="24538" y="13787"/>
                      <a:pt x="22369" y="10705"/>
                      <a:pt x="19744" y="8195"/>
                    </a:cubicBezTo>
                    <a:cubicBezTo>
                      <a:pt x="18443" y="6939"/>
                      <a:pt x="16982" y="5844"/>
                      <a:pt x="15476" y="4817"/>
                    </a:cubicBezTo>
                    <a:cubicBezTo>
                      <a:pt x="13970" y="3812"/>
                      <a:pt x="12372" y="2945"/>
                      <a:pt x="10706" y="2214"/>
                    </a:cubicBezTo>
                    <a:cubicBezTo>
                      <a:pt x="7373" y="776"/>
                      <a:pt x="3698" y="0"/>
                      <a:pt x="69" y="366"/>
                    </a:cubicBezTo>
                    <a:cubicBezTo>
                      <a:pt x="46" y="366"/>
                      <a:pt x="0" y="343"/>
                      <a:pt x="0" y="320"/>
                    </a:cubicBezTo>
                    <a:cubicBezTo>
                      <a:pt x="0" y="297"/>
                      <a:pt x="23" y="252"/>
                      <a:pt x="46" y="252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6" name="Google Shape;5246;p52"/>
              <p:cNvSpPr/>
              <p:nvPr/>
            </p:nvSpPr>
            <p:spPr>
              <a:xfrm>
                <a:off x="7729076" y="2775922"/>
                <a:ext cx="132991" cy="192539"/>
              </a:xfrm>
              <a:custGeom>
                <a:avLst/>
                <a:gdLst/>
                <a:ahLst/>
                <a:cxnLst/>
                <a:rect l="l" t="t" r="r" b="b"/>
                <a:pathLst>
                  <a:path w="11620" h="16823" fill="none" extrusionOk="0">
                    <a:moveTo>
                      <a:pt x="11596" y="115"/>
                    </a:moveTo>
                    <a:cubicBezTo>
                      <a:pt x="10067" y="982"/>
                      <a:pt x="8652" y="2009"/>
                      <a:pt x="7374" y="3196"/>
                    </a:cubicBezTo>
                    <a:cubicBezTo>
                      <a:pt x="6095" y="4383"/>
                      <a:pt x="4954" y="5707"/>
                      <a:pt x="3950" y="7145"/>
                    </a:cubicBezTo>
                    <a:cubicBezTo>
                      <a:pt x="1964" y="9998"/>
                      <a:pt x="640" y="13331"/>
                      <a:pt x="115" y="16777"/>
                    </a:cubicBezTo>
                    <a:cubicBezTo>
                      <a:pt x="115" y="16800"/>
                      <a:pt x="92" y="16823"/>
                      <a:pt x="69" y="16823"/>
                    </a:cubicBezTo>
                    <a:cubicBezTo>
                      <a:pt x="24" y="16823"/>
                      <a:pt x="1" y="16800"/>
                      <a:pt x="1" y="16754"/>
                    </a:cubicBezTo>
                    <a:cubicBezTo>
                      <a:pt x="229" y="15020"/>
                      <a:pt x="663" y="13308"/>
                      <a:pt x="1302" y="11664"/>
                    </a:cubicBezTo>
                    <a:cubicBezTo>
                      <a:pt x="1941" y="10021"/>
                      <a:pt x="2763" y="8469"/>
                      <a:pt x="3767" y="7008"/>
                    </a:cubicBezTo>
                    <a:cubicBezTo>
                      <a:pt x="4749" y="5547"/>
                      <a:pt x="5936" y="4223"/>
                      <a:pt x="7237" y="3036"/>
                    </a:cubicBezTo>
                    <a:cubicBezTo>
                      <a:pt x="8538" y="1849"/>
                      <a:pt x="9976" y="822"/>
                      <a:pt x="11528" y="23"/>
                    </a:cubicBezTo>
                    <a:cubicBezTo>
                      <a:pt x="11573" y="1"/>
                      <a:pt x="11596" y="23"/>
                      <a:pt x="11619" y="46"/>
                    </a:cubicBezTo>
                    <a:cubicBezTo>
                      <a:pt x="11619" y="69"/>
                      <a:pt x="11619" y="92"/>
                      <a:pt x="11596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7" name="Google Shape;5247;p52"/>
              <p:cNvSpPr/>
              <p:nvPr/>
            </p:nvSpPr>
            <p:spPr>
              <a:xfrm>
                <a:off x="7774272" y="2828695"/>
                <a:ext cx="96928" cy="130885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11436" fill="none" extrusionOk="0">
                    <a:moveTo>
                      <a:pt x="8469" y="92"/>
                    </a:moveTo>
                    <a:cubicBezTo>
                      <a:pt x="8286" y="776"/>
                      <a:pt x="8081" y="1484"/>
                      <a:pt x="7853" y="2169"/>
                    </a:cubicBezTo>
                    <a:cubicBezTo>
                      <a:pt x="7624" y="2853"/>
                      <a:pt x="7350" y="3515"/>
                      <a:pt x="7077" y="4177"/>
                    </a:cubicBezTo>
                    <a:cubicBezTo>
                      <a:pt x="6506" y="5501"/>
                      <a:pt x="5844" y="6802"/>
                      <a:pt x="5045" y="8012"/>
                    </a:cubicBezTo>
                    <a:cubicBezTo>
                      <a:pt x="4657" y="8628"/>
                      <a:pt x="4246" y="9222"/>
                      <a:pt x="3813" y="9792"/>
                    </a:cubicBezTo>
                    <a:cubicBezTo>
                      <a:pt x="3379" y="10386"/>
                      <a:pt x="2900" y="10979"/>
                      <a:pt x="2192" y="11276"/>
                    </a:cubicBezTo>
                    <a:cubicBezTo>
                      <a:pt x="1827" y="11413"/>
                      <a:pt x="1416" y="11436"/>
                      <a:pt x="1051" y="11253"/>
                    </a:cubicBezTo>
                    <a:cubicBezTo>
                      <a:pt x="708" y="11093"/>
                      <a:pt x="457" y="10774"/>
                      <a:pt x="297" y="10431"/>
                    </a:cubicBezTo>
                    <a:cubicBezTo>
                      <a:pt x="1" y="9724"/>
                      <a:pt x="138" y="8948"/>
                      <a:pt x="275" y="8263"/>
                    </a:cubicBezTo>
                    <a:cubicBezTo>
                      <a:pt x="275" y="8217"/>
                      <a:pt x="320" y="8217"/>
                      <a:pt x="343" y="8217"/>
                    </a:cubicBezTo>
                    <a:cubicBezTo>
                      <a:pt x="366" y="8217"/>
                      <a:pt x="389" y="8240"/>
                      <a:pt x="389" y="8286"/>
                    </a:cubicBezTo>
                    <a:cubicBezTo>
                      <a:pt x="275" y="8971"/>
                      <a:pt x="161" y="9724"/>
                      <a:pt x="457" y="10363"/>
                    </a:cubicBezTo>
                    <a:cubicBezTo>
                      <a:pt x="594" y="10682"/>
                      <a:pt x="822" y="10956"/>
                      <a:pt x="1142" y="11093"/>
                    </a:cubicBezTo>
                    <a:cubicBezTo>
                      <a:pt x="1439" y="11230"/>
                      <a:pt x="1804" y="11230"/>
                      <a:pt x="2101" y="11093"/>
                    </a:cubicBezTo>
                    <a:cubicBezTo>
                      <a:pt x="2740" y="10819"/>
                      <a:pt x="3219" y="10249"/>
                      <a:pt x="3630" y="9678"/>
                    </a:cubicBezTo>
                    <a:cubicBezTo>
                      <a:pt x="4064" y="9108"/>
                      <a:pt x="4474" y="8491"/>
                      <a:pt x="4840" y="7898"/>
                    </a:cubicBezTo>
                    <a:cubicBezTo>
                      <a:pt x="5616" y="6665"/>
                      <a:pt x="6301" y="5410"/>
                      <a:pt x="6871" y="4109"/>
                    </a:cubicBezTo>
                    <a:cubicBezTo>
                      <a:pt x="7465" y="2785"/>
                      <a:pt x="7944" y="1438"/>
                      <a:pt x="8355" y="46"/>
                    </a:cubicBezTo>
                    <a:cubicBezTo>
                      <a:pt x="8355" y="23"/>
                      <a:pt x="8400" y="0"/>
                      <a:pt x="8423" y="0"/>
                    </a:cubicBezTo>
                    <a:cubicBezTo>
                      <a:pt x="8446" y="23"/>
                      <a:pt x="8469" y="46"/>
                      <a:pt x="8469" y="92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8" name="Google Shape;5248;p52"/>
              <p:cNvSpPr/>
              <p:nvPr/>
            </p:nvSpPr>
            <p:spPr>
              <a:xfrm>
                <a:off x="7787331" y="2817456"/>
                <a:ext cx="50953" cy="78650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6872" fill="none" extrusionOk="0">
                    <a:moveTo>
                      <a:pt x="4429" y="115"/>
                    </a:moveTo>
                    <a:cubicBezTo>
                      <a:pt x="3402" y="982"/>
                      <a:pt x="2512" y="2009"/>
                      <a:pt x="1781" y="3128"/>
                    </a:cubicBezTo>
                    <a:cubicBezTo>
                      <a:pt x="1051" y="4269"/>
                      <a:pt x="480" y="5502"/>
                      <a:pt x="115" y="6826"/>
                    </a:cubicBezTo>
                    <a:cubicBezTo>
                      <a:pt x="115" y="6848"/>
                      <a:pt x="92" y="6871"/>
                      <a:pt x="47" y="6848"/>
                    </a:cubicBezTo>
                    <a:cubicBezTo>
                      <a:pt x="24" y="6848"/>
                      <a:pt x="1" y="6826"/>
                      <a:pt x="24" y="6780"/>
                    </a:cubicBezTo>
                    <a:cubicBezTo>
                      <a:pt x="298" y="5456"/>
                      <a:pt x="823" y="4155"/>
                      <a:pt x="1576" y="3014"/>
                    </a:cubicBezTo>
                    <a:cubicBezTo>
                      <a:pt x="2306" y="1850"/>
                      <a:pt x="3242" y="822"/>
                      <a:pt x="4361" y="24"/>
                    </a:cubicBezTo>
                    <a:cubicBezTo>
                      <a:pt x="4383" y="1"/>
                      <a:pt x="4429" y="1"/>
                      <a:pt x="4429" y="24"/>
                    </a:cubicBezTo>
                    <a:cubicBezTo>
                      <a:pt x="4452" y="46"/>
                      <a:pt x="4452" y="92"/>
                      <a:pt x="4429" y="115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49" name="Google Shape;5249;p52"/>
              <p:cNvSpPr/>
              <p:nvPr/>
            </p:nvSpPr>
            <p:spPr>
              <a:xfrm>
                <a:off x="8237703" y="2892432"/>
                <a:ext cx="58266" cy="136905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1962" fill="none" extrusionOk="0">
                    <a:moveTo>
                      <a:pt x="4589" y="11893"/>
                    </a:moveTo>
                    <a:cubicBezTo>
                      <a:pt x="4863" y="9724"/>
                      <a:pt x="4566" y="7487"/>
                      <a:pt x="3790" y="5433"/>
                    </a:cubicBezTo>
                    <a:cubicBezTo>
                      <a:pt x="3014" y="3379"/>
                      <a:pt x="1713" y="1530"/>
                      <a:pt x="24" y="92"/>
                    </a:cubicBezTo>
                    <a:cubicBezTo>
                      <a:pt x="1" y="92"/>
                      <a:pt x="1" y="46"/>
                      <a:pt x="24" y="23"/>
                    </a:cubicBezTo>
                    <a:cubicBezTo>
                      <a:pt x="46" y="1"/>
                      <a:pt x="92" y="1"/>
                      <a:pt x="115" y="23"/>
                    </a:cubicBezTo>
                    <a:cubicBezTo>
                      <a:pt x="982" y="708"/>
                      <a:pt x="1758" y="1507"/>
                      <a:pt x="2397" y="2420"/>
                    </a:cubicBezTo>
                    <a:cubicBezTo>
                      <a:pt x="3059" y="3333"/>
                      <a:pt x="3584" y="4315"/>
                      <a:pt x="3995" y="5342"/>
                    </a:cubicBezTo>
                    <a:cubicBezTo>
                      <a:pt x="4817" y="7419"/>
                      <a:pt x="5091" y="9724"/>
                      <a:pt x="4703" y="11915"/>
                    </a:cubicBezTo>
                    <a:cubicBezTo>
                      <a:pt x="4703" y="11938"/>
                      <a:pt x="4657" y="11961"/>
                      <a:pt x="4634" y="11961"/>
                    </a:cubicBezTo>
                    <a:cubicBezTo>
                      <a:pt x="4612" y="11961"/>
                      <a:pt x="4589" y="11938"/>
                      <a:pt x="4589" y="11893"/>
                    </a:cubicBezTo>
                    <a:close/>
                  </a:path>
                </a:pathLst>
              </a:custGeom>
              <a:solidFill>
                <a:schemeClr val="dk2"/>
              </a:solidFill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0" name="Google Shape;5250;p52"/>
              <p:cNvSpPr/>
              <p:nvPr/>
            </p:nvSpPr>
            <p:spPr>
              <a:xfrm>
                <a:off x="7986920" y="3216177"/>
                <a:ext cx="71325" cy="49202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299" extrusionOk="0">
                    <a:moveTo>
                      <a:pt x="975" y="0"/>
                    </a:moveTo>
                    <a:cubicBezTo>
                      <a:pt x="579" y="0"/>
                      <a:pt x="220" y="276"/>
                      <a:pt x="160" y="656"/>
                    </a:cubicBezTo>
                    <a:cubicBezTo>
                      <a:pt x="1" y="1638"/>
                      <a:pt x="252" y="3395"/>
                      <a:pt x="2123" y="4080"/>
                    </a:cubicBezTo>
                    <a:cubicBezTo>
                      <a:pt x="2539" y="4232"/>
                      <a:pt x="2933" y="4298"/>
                      <a:pt x="3301" y="4298"/>
                    </a:cubicBezTo>
                    <a:cubicBezTo>
                      <a:pt x="4590" y="4298"/>
                      <a:pt x="5555" y="3482"/>
                      <a:pt x="5981" y="2665"/>
                    </a:cubicBezTo>
                    <a:cubicBezTo>
                      <a:pt x="6232" y="2231"/>
                      <a:pt x="6232" y="1752"/>
                      <a:pt x="5775" y="1546"/>
                    </a:cubicBezTo>
                    <a:cubicBezTo>
                      <a:pt x="4862" y="1158"/>
                      <a:pt x="3242" y="496"/>
                      <a:pt x="1142" y="17"/>
                    </a:cubicBezTo>
                    <a:cubicBezTo>
                      <a:pt x="1086" y="6"/>
                      <a:pt x="1030" y="0"/>
                      <a:pt x="9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1" name="Google Shape;5251;p52"/>
              <p:cNvSpPr/>
              <p:nvPr/>
            </p:nvSpPr>
            <p:spPr>
              <a:xfrm>
                <a:off x="8025310" y="3225085"/>
                <a:ext cx="29540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2822" extrusionOk="0">
                    <a:moveTo>
                      <a:pt x="845" y="1"/>
                    </a:moveTo>
                    <a:cubicBezTo>
                      <a:pt x="845" y="1"/>
                      <a:pt x="1" y="2192"/>
                      <a:pt x="115" y="2329"/>
                    </a:cubicBezTo>
                    <a:cubicBezTo>
                      <a:pt x="321" y="2590"/>
                      <a:pt x="924" y="2821"/>
                      <a:pt x="1374" y="2821"/>
                    </a:cubicBezTo>
                    <a:cubicBezTo>
                      <a:pt x="1474" y="2821"/>
                      <a:pt x="1566" y="2810"/>
                      <a:pt x="1644" y="2785"/>
                    </a:cubicBezTo>
                    <a:cubicBezTo>
                      <a:pt x="2078" y="2648"/>
                      <a:pt x="2580" y="982"/>
                      <a:pt x="2580" y="982"/>
                    </a:cubicBezTo>
                    <a:lnTo>
                      <a:pt x="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2" name="Google Shape;5252;p52"/>
              <p:cNvSpPr/>
              <p:nvPr/>
            </p:nvSpPr>
            <p:spPr>
              <a:xfrm>
                <a:off x="7998150" y="3217876"/>
                <a:ext cx="27434" cy="19688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2619" extrusionOk="0">
                    <a:moveTo>
                      <a:pt x="776" y="1"/>
                    </a:moveTo>
                    <a:cubicBezTo>
                      <a:pt x="776" y="1"/>
                      <a:pt x="0" y="2032"/>
                      <a:pt x="114" y="2169"/>
                    </a:cubicBezTo>
                    <a:cubicBezTo>
                      <a:pt x="298" y="2409"/>
                      <a:pt x="839" y="2619"/>
                      <a:pt x="1257" y="2619"/>
                    </a:cubicBezTo>
                    <a:cubicBezTo>
                      <a:pt x="1357" y="2619"/>
                      <a:pt x="1450" y="2607"/>
                      <a:pt x="1529" y="2580"/>
                    </a:cubicBezTo>
                    <a:cubicBezTo>
                      <a:pt x="1940" y="2466"/>
                      <a:pt x="2397" y="914"/>
                      <a:pt x="2397" y="914"/>
                    </a:cubicBezTo>
                    <a:lnTo>
                      <a:pt x="77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3" name="Google Shape;5253;p52"/>
              <p:cNvSpPr/>
              <p:nvPr/>
            </p:nvSpPr>
            <p:spPr>
              <a:xfrm rot="1257902">
                <a:off x="7990329" y="3248578"/>
                <a:ext cx="27415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2484" extrusionOk="0">
                    <a:moveTo>
                      <a:pt x="1973" y="1"/>
                    </a:moveTo>
                    <a:cubicBezTo>
                      <a:pt x="1878" y="1"/>
                      <a:pt x="1783" y="6"/>
                      <a:pt x="1689" y="18"/>
                    </a:cubicBezTo>
                    <a:cubicBezTo>
                      <a:pt x="959" y="109"/>
                      <a:pt x="251" y="566"/>
                      <a:pt x="0" y="1274"/>
                    </a:cubicBezTo>
                    <a:lnTo>
                      <a:pt x="4953" y="2483"/>
                    </a:lnTo>
                    <a:cubicBezTo>
                      <a:pt x="4702" y="1799"/>
                      <a:pt x="4314" y="1137"/>
                      <a:pt x="3743" y="657"/>
                    </a:cubicBezTo>
                    <a:cubicBezTo>
                      <a:pt x="3246" y="260"/>
                      <a:pt x="2611" y="1"/>
                      <a:pt x="19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4" name="Google Shape;5254;p52"/>
              <p:cNvSpPr/>
              <p:nvPr/>
            </p:nvSpPr>
            <p:spPr>
              <a:xfrm>
                <a:off x="7975430" y="2805965"/>
                <a:ext cx="84647" cy="73420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415" fill="none" extrusionOk="0">
                    <a:moveTo>
                      <a:pt x="7396" y="6414"/>
                    </a:moveTo>
                    <a:cubicBezTo>
                      <a:pt x="4474" y="4908"/>
                      <a:pt x="1895" y="2671"/>
                      <a:pt x="0" y="0"/>
                    </a:cubicBezTo>
                  </a:path>
                </a:pathLst>
              </a:custGeom>
              <a:solidFill>
                <a:schemeClr val="dk2"/>
              </a:solidFill>
              <a:ln w="62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5" name="Google Shape;5255;p52"/>
              <p:cNvSpPr/>
              <p:nvPr/>
            </p:nvSpPr>
            <p:spPr>
              <a:xfrm>
                <a:off x="7677883" y="4288780"/>
                <a:ext cx="184596" cy="120596"/>
              </a:xfrm>
              <a:custGeom>
                <a:avLst/>
                <a:gdLst/>
                <a:ahLst/>
                <a:cxnLst/>
                <a:rect l="l" t="t" r="r" b="b"/>
                <a:pathLst>
                  <a:path w="16129" h="10537" extrusionOk="0">
                    <a:moveTo>
                      <a:pt x="5805" y="1"/>
                    </a:moveTo>
                    <a:cubicBezTo>
                      <a:pt x="1609" y="1"/>
                      <a:pt x="2077" y="4721"/>
                      <a:pt x="2077" y="4721"/>
                    </a:cubicBezTo>
                    <a:cubicBezTo>
                      <a:pt x="1552" y="4744"/>
                      <a:pt x="1507" y="4744"/>
                      <a:pt x="206" y="5018"/>
                    </a:cubicBezTo>
                    <a:cubicBezTo>
                      <a:pt x="1027" y="6799"/>
                      <a:pt x="822" y="8579"/>
                      <a:pt x="0" y="10268"/>
                    </a:cubicBezTo>
                    <a:cubicBezTo>
                      <a:pt x="2410" y="10466"/>
                      <a:pt x="4723" y="10537"/>
                      <a:pt x="6806" y="10537"/>
                    </a:cubicBezTo>
                    <a:cubicBezTo>
                      <a:pt x="12182" y="10537"/>
                      <a:pt x="16024" y="10063"/>
                      <a:pt x="16024" y="10063"/>
                    </a:cubicBezTo>
                    <a:lnTo>
                      <a:pt x="16092" y="4402"/>
                    </a:lnTo>
                    <a:cubicBezTo>
                      <a:pt x="16129" y="2608"/>
                      <a:pt x="14652" y="1268"/>
                      <a:pt x="13006" y="1268"/>
                    </a:cubicBezTo>
                    <a:cubicBezTo>
                      <a:pt x="12601" y="1268"/>
                      <a:pt x="12184" y="1350"/>
                      <a:pt x="11778" y="1526"/>
                    </a:cubicBezTo>
                    <a:cubicBezTo>
                      <a:pt x="10478" y="2086"/>
                      <a:pt x="10058" y="2801"/>
                      <a:pt x="9871" y="3346"/>
                    </a:cubicBezTo>
                    <a:lnTo>
                      <a:pt x="9871" y="3346"/>
                    </a:lnTo>
                    <a:cubicBezTo>
                      <a:pt x="9870" y="3341"/>
                      <a:pt x="9869" y="3339"/>
                      <a:pt x="9867" y="3339"/>
                    </a:cubicBezTo>
                    <a:lnTo>
                      <a:pt x="9867" y="3339"/>
                    </a:lnTo>
                    <a:cubicBezTo>
                      <a:pt x="9866" y="3339"/>
                      <a:pt x="9865" y="3340"/>
                      <a:pt x="9864" y="3344"/>
                    </a:cubicBezTo>
                    <a:lnTo>
                      <a:pt x="9864" y="3344"/>
                    </a:lnTo>
                    <a:cubicBezTo>
                      <a:pt x="9951" y="2262"/>
                      <a:pt x="8741" y="223"/>
                      <a:pt x="6277" y="19"/>
                    </a:cubicBezTo>
                    <a:cubicBezTo>
                      <a:pt x="6114" y="7"/>
                      <a:pt x="5956" y="1"/>
                      <a:pt x="58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6" name="Google Shape;5256;p52"/>
              <p:cNvSpPr/>
              <p:nvPr/>
            </p:nvSpPr>
            <p:spPr>
              <a:xfrm>
                <a:off x="7806925" y="4344894"/>
                <a:ext cx="33190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00" extrusionOk="0">
                    <a:moveTo>
                      <a:pt x="1479" y="1"/>
                    </a:moveTo>
                    <a:cubicBezTo>
                      <a:pt x="1466" y="1"/>
                      <a:pt x="1452" y="1"/>
                      <a:pt x="1439" y="1"/>
                    </a:cubicBezTo>
                    <a:cubicBezTo>
                      <a:pt x="640" y="1"/>
                      <a:pt x="1" y="640"/>
                      <a:pt x="1" y="1462"/>
                    </a:cubicBezTo>
                    <a:cubicBezTo>
                      <a:pt x="1" y="2261"/>
                      <a:pt x="663" y="2900"/>
                      <a:pt x="1462" y="2900"/>
                    </a:cubicBezTo>
                    <a:cubicBezTo>
                      <a:pt x="2261" y="2900"/>
                      <a:pt x="2900" y="2238"/>
                      <a:pt x="2900" y="1439"/>
                    </a:cubicBezTo>
                    <a:cubicBezTo>
                      <a:pt x="2900" y="654"/>
                      <a:pt x="2260" y="1"/>
                      <a:pt x="14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7" name="Google Shape;5257;p52"/>
              <p:cNvSpPr/>
              <p:nvPr/>
            </p:nvSpPr>
            <p:spPr>
              <a:xfrm>
                <a:off x="7699296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320" y="1"/>
                    </a:moveTo>
                    <a:cubicBezTo>
                      <a:pt x="161" y="1"/>
                      <a:pt x="24" y="115"/>
                      <a:pt x="1" y="275"/>
                    </a:cubicBezTo>
                    <a:cubicBezTo>
                      <a:pt x="1" y="435"/>
                      <a:pt x="115" y="572"/>
                      <a:pt x="275" y="572"/>
                    </a:cubicBezTo>
                    <a:lnTo>
                      <a:pt x="5296" y="914"/>
                    </a:lnTo>
                    <a:lnTo>
                      <a:pt x="5319" y="914"/>
                    </a:lnTo>
                    <a:cubicBezTo>
                      <a:pt x="5456" y="914"/>
                      <a:pt x="5593" y="800"/>
                      <a:pt x="5593" y="640"/>
                    </a:cubicBezTo>
                    <a:cubicBezTo>
                      <a:pt x="5616" y="480"/>
                      <a:pt x="5479" y="343"/>
                      <a:pt x="5319" y="343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8" name="Google Shape;5258;p52"/>
              <p:cNvSpPr/>
              <p:nvPr/>
            </p:nvSpPr>
            <p:spPr>
              <a:xfrm>
                <a:off x="7673694" y="4283286"/>
                <a:ext cx="9406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4837" extrusionOk="0">
                    <a:moveTo>
                      <a:pt x="2649" y="568"/>
                    </a:moveTo>
                    <a:cubicBezTo>
                      <a:pt x="2694" y="568"/>
                      <a:pt x="2740" y="591"/>
                      <a:pt x="2786" y="614"/>
                    </a:cubicBezTo>
                    <a:cubicBezTo>
                      <a:pt x="2923" y="705"/>
                      <a:pt x="3014" y="842"/>
                      <a:pt x="3082" y="979"/>
                    </a:cubicBezTo>
                    <a:cubicBezTo>
                      <a:pt x="3402" y="1504"/>
                      <a:pt x="3539" y="2074"/>
                      <a:pt x="3676" y="2691"/>
                    </a:cubicBezTo>
                    <a:cubicBezTo>
                      <a:pt x="3722" y="2873"/>
                      <a:pt x="3767" y="3079"/>
                      <a:pt x="3813" y="3284"/>
                    </a:cubicBezTo>
                    <a:cubicBezTo>
                      <a:pt x="3790" y="3261"/>
                      <a:pt x="3744" y="3216"/>
                      <a:pt x="3722" y="3193"/>
                    </a:cubicBezTo>
                    <a:cubicBezTo>
                      <a:pt x="3219" y="2554"/>
                      <a:pt x="2854" y="1846"/>
                      <a:pt x="2580" y="1070"/>
                    </a:cubicBezTo>
                    <a:cubicBezTo>
                      <a:pt x="2512" y="842"/>
                      <a:pt x="2512" y="659"/>
                      <a:pt x="2580" y="591"/>
                    </a:cubicBezTo>
                    <a:cubicBezTo>
                      <a:pt x="2603" y="591"/>
                      <a:pt x="2626" y="568"/>
                      <a:pt x="2649" y="568"/>
                    </a:cubicBezTo>
                    <a:close/>
                    <a:moveTo>
                      <a:pt x="914" y="1960"/>
                    </a:moveTo>
                    <a:cubicBezTo>
                      <a:pt x="1119" y="1960"/>
                      <a:pt x="1325" y="2074"/>
                      <a:pt x="1507" y="2189"/>
                    </a:cubicBezTo>
                    <a:cubicBezTo>
                      <a:pt x="2147" y="2577"/>
                      <a:pt x="2763" y="3056"/>
                      <a:pt x="3288" y="3581"/>
                    </a:cubicBezTo>
                    <a:cubicBezTo>
                      <a:pt x="3333" y="3627"/>
                      <a:pt x="3379" y="3672"/>
                      <a:pt x="3402" y="3718"/>
                    </a:cubicBezTo>
                    <a:cubicBezTo>
                      <a:pt x="2557" y="3558"/>
                      <a:pt x="1644" y="3124"/>
                      <a:pt x="891" y="2508"/>
                    </a:cubicBezTo>
                    <a:cubicBezTo>
                      <a:pt x="663" y="2325"/>
                      <a:pt x="617" y="2189"/>
                      <a:pt x="617" y="2143"/>
                    </a:cubicBezTo>
                    <a:cubicBezTo>
                      <a:pt x="640" y="2052"/>
                      <a:pt x="777" y="1960"/>
                      <a:pt x="914" y="1960"/>
                    </a:cubicBezTo>
                    <a:close/>
                    <a:moveTo>
                      <a:pt x="2657" y="0"/>
                    </a:moveTo>
                    <a:cubicBezTo>
                      <a:pt x="2498" y="0"/>
                      <a:pt x="2344" y="51"/>
                      <a:pt x="2215" y="157"/>
                    </a:cubicBezTo>
                    <a:cubicBezTo>
                      <a:pt x="2032" y="294"/>
                      <a:pt x="1827" y="614"/>
                      <a:pt x="2055" y="1253"/>
                    </a:cubicBezTo>
                    <a:cubicBezTo>
                      <a:pt x="2147" y="1527"/>
                      <a:pt x="2238" y="1801"/>
                      <a:pt x="2375" y="2052"/>
                    </a:cubicBezTo>
                    <a:cubicBezTo>
                      <a:pt x="2192" y="1937"/>
                      <a:pt x="1987" y="1801"/>
                      <a:pt x="1804" y="1686"/>
                    </a:cubicBezTo>
                    <a:cubicBezTo>
                      <a:pt x="1553" y="1549"/>
                      <a:pt x="1256" y="1390"/>
                      <a:pt x="914" y="1367"/>
                    </a:cubicBezTo>
                    <a:cubicBezTo>
                      <a:pt x="526" y="1367"/>
                      <a:pt x="92" y="1641"/>
                      <a:pt x="47" y="2074"/>
                    </a:cubicBezTo>
                    <a:cubicBezTo>
                      <a:pt x="1" y="2531"/>
                      <a:pt x="412" y="2850"/>
                      <a:pt x="526" y="2942"/>
                    </a:cubicBezTo>
                    <a:cubicBezTo>
                      <a:pt x="1005" y="3353"/>
                      <a:pt x="1667" y="3741"/>
                      <a:pt x="2375" y="4015"/>
                    </a:cubicBezTo>
                    <a:cubicBezTo>
                      <a:pt x="2352" y="4174"/>
                      <a:pt x="2466" y="4311"/>
                      <a:pt x="2626" y="4334"/>
                    </a:cubicBezTo>
                    <a:lnTo>
                      <a:pt x="4132" y="4471"/>
                    </a:lnTo>
                    <a:cubicBezTo>
                      <a:pt x="4178" y="4494"/>
                      <a:pt x="4224" y="4517"/>
                      <a:pt x="4292" y="4517"/>
                    </a:cubicBezTo>
                    <a:cubicBezTo>
                      <a:pt x="4315" y="4517"/>
                      <a:pt x="4361" y="4517"/>
                      <a:pt x="4383" y="4494"/>
                    </a:cubicBezTo>
                    <a:lnTo>
                      <a:pt x="7899" y="4836"/>
                    </a:lnTo>
                    <a:lnTo>
                      <a:pt x="7921" y="4836"/>
                    </a:lnTo>
                    <a:cubicBezTo>
                      <a:pt x="8058" y="4836"/>
                      <a:pt x="8195" y="4722"/>
                      <a:pt x="8195" y="4585"/>
                    </a:cubicBezTo>
                    <a:cubicBezTo>
                      <a:pt x="8218" y="4425"/>
                      <a:pt x="8104" y="4288"/>
                      <a:pt x="7944" y="4266"/>
                    </a:cubicBezTo>
                    <a:lnTo>
                      <a:pt x="4657" y="3946"/>
                    </a:lnTo>
                    <a:cubicBezTo>
                      <a:pt x="4452" y="3512"/>
                      <a:pt x="4338" y="3056"/>
                      <a:pt x="4224" y="2554"/>
                    </a:cubicBezTo>
                    <a:cubicBezTo>
                      <a:pt x="4087" y="1937"/>
                      <a:pt x="3950" y="1276"/>
                      <a:pt x="3585" y="682"/>
                    </a:cubicBezTo>
                    <a:cubicBezTo>
                      <a:pt x="3448" y="477"/>
                      <a:pt x="3311" y="271"/>
                      <a:pt x="3105" y="134"/>
                    </a:cubicBezTo>
                    <a:cubicBezTo>
                      <a:pt x="2961" y="46"/>
                      <a:pt x="2806" y="0"/>
                      <a:pt x="26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59" name="Google Shape;5259;p52"/>
              <p:cNvSpPr/>
              <p:nvPr/>
            </p:nvSpPr>
            <p:spPr>
              <a:xfrm>
                <a:off x="7846376" y="2562233"/>
                <a:ext cx="567672" cy="467105"/>
              </a:xfrm>
              <a:custGeom>
                <a:avLst/>
                <a:gdLst/>
                <a:ahLst/>
                <a:cxnLst/>
                <a:rect l="l" t="t" r="r" b="b"/>
                <a:pathLst>
                  <a:path w="49600" h="408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3125" y="30358"/>
                      <a:pt x="13536" y="31043"/>
                    </a:cubicBezTo>
                    <a:cubicBezTo>
                      <a:pt x="28327" y="36704"/>
                      <a:pt x="49600" y="40812"/>
                      <a:pt x="49600" y="40812"/>
                    </a:cubicBezTo>
                    <a:lnTo>
                      <a:pt x="36384" y="85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0" name="Google Shape;5260;p52"/>
              <p:cNvSpPr/>
              <p:nvPr/>
            </p:nvSpPr>
            <p:spPr>
              <a:xfrm>
                <a:off x="7844030" y="2556487"/>
                <a:ext cx="593789" cy="470229"/>
              </a:xfrm>
              <a:custGeom>
                <a:avLst/>
                <a:gdLst/>
                <a:ahLst/>
                <a:cxnLst/>
                <a:rect l="l" t="t" r="r" b="b"/>
                <a:pathLst>
                  <a:path w="51882" h="41086" extrusionOk="0">
                    <a:moveTo>
                      <a:pt x="0" y="0"/>
                    </a:moveTo>
                    <a:cubicBezTo>
                      <a:pt x="0" y="1"/>
                      <a:pt x="13535" y="30974"/>
                      <a:pt x="13513" y="31043"/>
                    </a:cubicBezTo>
                    <a:cubicBezTo>
                      <a:pt x="29194" y="36817"/>
                      <a:pt x="51882" y="41086"/>
                      <a:pt x="51882" y="41086"/>
                    </a:cubicBezTo>
                    <a:lnTo>
                      <a:pt x="38757" y="8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1" name="Google Shape;5261;p52"/>
              <p:cNvSpPr/>
              <p:nvPr/>
            </p:nvSpPr>
            <p:spPr>
              <a:xfrm>
                <a:off x="7842198" y="2551257"/>
                <a:ext cx="616267" cy="472072"/>
              </a:xfrm>
              <a:custGeom>
                <a:avLst/>
                <a:gdLst/>
                <a:ahLst/>
                <a:cxnLst/>
                <a:rect l="l" t="t" r="r" b="b"/>
                <a:pathLst>
                  <a:path w="53846" h="41247" extrusionOk="0">
                    <a:moveTo>
                      <a:pt x="0" y="1"/>
                    </a:moveTo>
                    <a:cubicBezTo>
                      <a:pt x="1" y="1"/>
                      <a:pt x="13536" y="30975"/>
                      <a:pt x="13513" y="31020"/>
                    </a:cubicBezTo>
                    <a:cubicBezTo>
                      <a:pt x="27414" y="36065"/>
                      <a:pt x="53845" y="41246"/>
                      <a:pt x="53845" y="41246"/>
                    </a:cubicBezTo>
                    <a:lnTo>
                      <a:pt x="38758" y="88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2" name="Google Shape;5262;p52"/>
              <p:cNvSpPr/>
              <p:nvPr/>
            </p:nvSpPr>
            <p:spPr>
              <a:xfrm>
                <a:off x="7496582" y="2569283"/>
                <a:ext cx="519351" cy="548341"/>
              </a:xfrm>
              <a:custGeom>
                <a:avLst/>
                <a:gdLst/>
                <a:ahLst/>
                <a:cxnLst/>
                <a:rect l="l" t="t" r="r" b="b"/>
                <a:pathLst>
                  <a:path w="45378" h="47911" extrusionOk="0">
                    <a:moveTo>
                      <a:pt x="30358" y="1"/>
                    </a:moveTo>
                    <a:lnTo>
                      <a:pt x="0" y="16640"/>
                    </a:lnTo>
                    <a:lnTo>
                      <a:pt x="16480" y="47911"/>
                    </a:lnTo>
                    <a:cubicBezTo>
                      <a:pt x="16480" y="47911"/>
                      <a:pt x="35106" y="38963"/>
                      <a:pt x="45377" y="30313"/>
                    </a:cubicBezTo>
                    <a:cubicBezTo>
                      <a:pt x="45309" y="30267"/>
                      <a:pt x="30358" y="1"/>
                      <a:pt x="30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3" name="Google Shape;5263;p52"/>
              <p:cNvSpPr/>
              <p:nvPr/>
            </p:nvSpPr>
            <p:spPr>
              <a:xfrm>
                <a:off x="7467844" y="2563801"/>
                <a:ext cx="545469" cy="557749"/>
              </a:xfrm>
              <a:custGeom>
                <a:avLst/>
                <a:gdLst/>
                <a:ahLst/>
                <a:cxnLst/>
                <a:rect l="l" t="t" r="r" b="b"/>
                <a:pathLst>
                  <a:path w="47660" h="48733" extrusionOk="0">
                    <a:moveTo>
                      <a:pt x="32595" y="0"/>
                    </a:moveTo>
                    <a:lnTo>
                      <a:pt x="1" y="17485"/>
                    </a:lnTo>
                    <a:lnTo>
                      <a:pt x="16595" y="48732"/>
                    </a:lnTo>
                    <a:cubicBezTo>
                      <a:pt x="16595" y="48732"/>
                      <a:pt x="36544" y="39283"/>
                      <a:pt x="47660" y="30290"/>
                    </a:cubicBezTo>
                    <a:cubicBezTo>
                      <a:pt x="47591" y="30244"/>
                      <a:pt x="32595" y="0"/>
                      <a:pt x="325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4" name="Google Shape;5264;p52"/>
              <p:cNvSpPr/>
              <p:nvPr/>
            </p:nvSpPr>
            <p:spPr>
              <a:xfrm>
                <a:off x="7464971" y="2558570"/>
                <a:ext cx="545205" cy="565326"/>
              </a:xfrm>
              <a:custGeom>
                <a:avLst/>
                <a:gdLst/>
                <a:ahLst/>
                <a:cxnLst/>
                <a:rect l="l" t="t" r="r" b="b"/>
                <a:pathLst>
                  <a:path w="47637" h="49395" extrusionOk="0">
                    <a:moveTo>
                      <a:pt x="32595" y="1"/>
                    </a:moveTo>
                    <a:lnTo>
                      <a:pt x="1" y="17508"/>
                    </a:lnTo>
                    <a:lnTo>
                      <a:pt x="14654" y="49395"/>
                    </a:lnTo>
                    <a:cubicBezTo>
                      <a:pt x="14654" y="49395"/>
                      <a:pt x="37708" y="38210"/>
                      <a:pt x="47637" y="30313"/>
                    </a:cubicBezTo>
                    <a:cubicBezTo>
                      <a:pt x="47569" y="30267"/>
                      <a:pt x="32595" y="1"/>
                      <a:pt x="325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5" name="Google Shape;5265;p52"/>
              <p:cNvSpPr/>
              <p:nvPr/>
            </p:nvSpPr>
            <p:spPr>
              <a:xfrm>
                <a:off x="7848642" y="2526684"/>
                <a:ext cx="641778" cy="479683"/>
              </a:xfrm>
              <a:custGeom>
                <a:avLst/>
                <a:gdLst/>
                <a:ahLst/>
                <a:cxnLst/>
                <a:rect l="l" t="t" r="r" b="b"/>
                <a:pathLst>
                  <a:path w="56075" h="41912" extrusionOk="0">
                    <a:moveTo>
                      <a:pt x="1255" y="0"/>
                    </a:moveTo>
                    <a:cubicBezTo>
                      <a:pt x="386" y="0"/>
                      <a:pt x="1" y="574"/>
                      <a:pt x="373" y="1417"/>
                    </a:cubicBezTo>
                    <a:lnTo>
                      <a:pt x="14479" y="32505"/>
                    </a:lnTo>
                    <a:cubicBezTo>
                      <a:pt x="14936" y="33487"/>
                      <a:pt x="16260" y="34468"/>
                      <a:pt x="17446" y="34697"/>
                    </a:cubicBezTo>
                    <a:lnTo>
                      <a:pt x="54355" y="41864"/>
                    </a:lnTo>
                    <a:cubicBezTo>
                      <a:pt x="54522" y="41896"/>
                      <a:pt x="54677" y="41911"/>
                      <a:pt x="54820" y="41911"/>
                    </a:cubicBezTo>
                    <a:cubicBezTo>
                      <a:pt x="55689" y="41911"/>
                      <a:pt x="56074" y="41338"/>
                      <a:pt x="55702" y="40494"/>
                    </a:cubicBezTo>
                    <a:lnTo>
                      <a:pt x="41573" y="9406"/>
                    </a:lnTo>
                    <a:cubicBezTo>
                      <a:pt x="41139" y="8425"/>
                      <a:pt x="39815" y="7420"/>
                      <a:pt x="38628" y="7192"/>
                    </a:cubicBezTo>
                    <a:lnTo>
                      <a:pt x="1720" y="48"/>
                    </a:lnTo>
                    <a:cubicBezTo>
                      <a:pt x="1553" y="16"/>
                      <a:pt x="1397" y="0"/>
                      <a:pt x="12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6" name="Google Shape;5266;p52"/>
              <p:cNvSpPr/>
              <p:nvPr/>
            </p:nvSpPr>
            <p:spPr>
              <a:xfrm>
                <a:off x="7405675" y="2538759"/>
                <a:ext cx="582825" cy="575695"/>
              </a:xfrm>
              <a:custGeom>
                <a:avLst/>
                <a:gdLst/>
                <a:ahLst/>
                <a:cxnLst/>
                <a:rect l="l" t="t" r="r" b="b"/>
                <a:pathLst>
                  <a:path w="50924" h="50301" extrusionOk="0">
                    <a:moveTo>
                      <a:pt x="34264" y="0"/>
                    </a:moveTo>
                    <a:cubicBezTo>
                      <a:pt x="33944" y="0"/>
                      <a:pt x="33615" y="73"/>
                      <a:pt x="33302" y="225"/>
                    </a:cubicBezTo>
                    <a:lnTo>
                      <a:pt x="1484" y="16066"/>
                    </a:lnTo>
                    <a:cubicBezTo>
                      <a:pt x="457" y="16568"/>
                      <a:pt x="0" y="17778"/>
                      <a:pt x="457" y="18737"/>
                    </a:cubicBezTo>
                    <a:lnTo>
                      <a:pt x="14928" y="49231"/>
                    </a:lnTo>
                    <a:cubicBezTo>
                      <a:pt x="15246" y="49916"/>
                      <a:pt x="15920" y="50300"/>
                      <a:pt x="16646" y="50300"/>
                    </a:cubicBezTo>
                    <a:cubicBezTo>
                      <a:pt x="16962" y="50300"/>
                      <a:pt x="17288" y="50228"/>
                      <a:pt x="17599" y="50076"/>
                    </a:cubicBezTo>
                    <a:lnTo>
                      <a:pt x="49440" y="34212"/>
                    </a:lnTo>
                    <a:cubicBezTo>
                      <a:pt x="50467" y="33710"/>
                      <a:pt x="50923" y="32523"/>
                      <a:pt x="50467" y="31565"/>
                    </a:cubicBezTo>
                    <a:lnTo>
                      <a:pt x="35996" y="1047"/>
                    </a:lnTo>
                    <a:cubicBezTo>
                      <a:pt x="35678" y="380"/>
                      <a:pt x="34996" y="0"/>
                      <a:pt x="342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7" name="Google Shape;5267;p52"/>
              <p:cNvSpPr/>
              <p:nvPr/>
            </p:nvSpPr>
            <p:spPr>
              <a:xfrm>
                <a:off x="7784207" y="2525563"/>
                <a:ext cx="282142" cy="404661"/>
              </a:xfrm>
              <a:custGeom>
                <a:avLst/>
                <a:gdLst/>
                <a:ahLst/>
                <a:cxnLst/>
                <a:rect l="l" t="t" r="r" b="b"/>
                <a:pathLst>
                  <a:path w="24652" h="35357" extrusionOk="0">
                    <a:moveTo>
                      <a:pt x="7301" y="1"/>
                    </a:moveTo>
                    <a:cubicBezTo>
                      <a:pt x="7249" y="1"/>
                      <a:pt x="7196" y="3"/>
                      <a:pt x="7144" y="9"/>
                    </a:cubicBezTo>
                    <a:lnTo>
                      <a:pt x="959" y="694"/>
                    </a:lnTo>
                    <a:cubicBezTo>
                      <a:pt x="320" y="785"/>
                      <a:pt x="0" y="1242"/>
                      <a:pt x="228" y="1767"/>
                    </a:cubicBezTo>
                    <a:lnTo>
                      <a:pt x="15887" y="34566"/>
                    </a:lnTo>
                    <a:cubicBezTo>
                      <a:pt x="16112" y="35016"/>
                      <a:pt x="16703" y="35356"/>
                      <a:pt x="17284" y="35356"/>
                    </a:cubicBezTo>
                    <a:cubicBezTo>
                      <a:pt x="17351" y="35356"/>
                      <a:pt x="17418" y="35352"/>
                      <a:pt x="17484" y="35342"/>
                    </a:cubicBezTo>
                    <a:lnTo>
                      <a:pt x="23670" y="34658"/>
                    </a:lnTo>
                    <a:cubicBezTo>
                      <a:pt x="24309" y="34589"/>
                      <a:pt x="24651" y="34110"/>
                      <a:pt x="24400" y="33608"/>
                    </a:cubicBezTo>
                    <a:lnTo>
                      <a:pt x="8742" y="808"/>
                    </a:lnTo>
                    <a:cubicBezTo>
                      <a:pt x="8511" y="346"/>
                      <a:pt x="7895" y="1"/>
                      <a:pt x="7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8" name="Google Shape;5268;p52"/>
              <p:cNvSpPr/>
              <p:nvPr/>
            </p:nvSpPr>
            <p:spPr>
              <a:xfrm>
                <a:off x="7817637" y="2857685"/>
                <a:ext cx="284237" cy="49912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4361" extrusionOk="0">
                    <a:moveTo>
                      <a:pt x="24606" y="1"/>
                    </a:moveTo>
                    <a:cubicBezTo>
                      <a:pt x="18969" y="868"/>
                      <a:pt x="16298" y="1233"/>
                      <a:pt x="13468" y="1644"/>
                    </a:cubicBezTo>
                    <a:cubicBezTo>
                      <a:pt x="11368" y="1941"/>
                      <a:pt x="9222" y="2238"/>
                      <a:pt x="5730" y="2763"/>
                    </a:cubicBezTo>
                    <a:lnTo>
                      <a:pt x="1" y="3607"/>
                    </a:lnTo>
                    <a:lnTo>
                      <a:pt x="6529" y="4360"/>
                    </a:lnTo>
                    <a:lnTo>
                      <a:pt x="6552" y="4178"/>
                    </a:lnTo>
                    <a:cubicBezTo>
                      <a:pt x="9679" y="3699"/>
                      <a:pt x="11710" y="3425"/>
                      <a:pt x="13673" y="3151"/>
                    </a:cubicBezTo>
                    <a:cubicBezTo>
                      <a:pt x="16503" y="2740"/>
                      <a:pt x="19174" y="2375"/>
                      <a:pt x="24835" y="1507"/>
                    </a:cubicBezTo>
                    <a:lnTo>
                      <a:pt x="2460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69" name="Google Shape;5269;p52"/>
              <p:cNvSpPr/>
              <p:nvPr/>
            </p:nvSpPr>
            <p:spPr>
              <a:xfrm>
                <a:off x="7879818" y="2799178"/>
                <a:ext cx="208471" cy="52258"/>
              </a:xfrm>
              <a:custGeom>
                <a:avLst/>
                <a:gdLst/>
                <a:ahLst/>
                <a:cxnLst/>
                <a:rect l="l" t="t" r="r" b="b"/>
                <a:pathLst>
                  <a:path w="18215" h="4566" extrusionOk="0">
                    <a:moveTo>
                      <a:pt x="17941" y="0"/>
                    </a:moveTo>
                    <a:cubicBezTo>
                      <a:pt x="14882" y="525"/>
                      <a:pt x="12394" y="936"/>
                      <a:pt x="10180" y="1278"/>
                    </a:cubicBezTo>
                    <a:cubicBezTo>
                      <a:pt x="6734" y="1826"/>
                      <a:pt x="3766" y="2305"/>
                      <a:pt x="0" y="3081"/>
                    </a:cubicBezTo>
                    <a:lnTo>
                      <a:pt x="320" y="4565"/>
                    </a:lnTo>
                    <a:cubicBezTo>
                      <a:pt x="4017" y="3812"/>
                      <a:pt x="6985" y="3332"/>
                      <a:pt x="10431" y="2785"/>
                    </a:cubicBezTo>
                    <a:cubicBezTo>
                      <a:pt x="12623" y="2442"/>
                      <a:pt x="15133" y="2031"/>
                      <a:pt x="18215" y="1506"/>
                    </a:cubicBezTo>
                    <a:lnTo>
                      <a:pt x="179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0" name="Google Shape;5270;p52"/>
              <p:cNvSpPr/>
              <p:nvPr/>
            </p:nvSpPr>
            <p:spPr>
              <a:xfrm>
                <a:off x="7702169" y="2606124"/>
                <a:ext cx="284237" cy="49637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4337" extrusionOk="0">
                    <a:moveTo>
                      <a:pt x="24607" y="0"/>
                    </a:moveTo>
                    <a:cubicBezTo>
                      <a:pt x="18969" y="867"/>
                      <a:pt x="16275" y="1233"/>
                      <a:pt x="13445" y="1644"/>
                    </a:cubicBezTo>
                    <a:cubicBezTo>
                      <a:pt x="11368" y="1917"/>
                      <a:pt x="9222" y="2237"/>
                      <a:pt x="5730" y="2762"/>
                    </a:cubicBezTo>
                    <a:lnTo>
                      <a:pt x="1" y="3607"/>
                    </a:lnTo>
                    <a:lnTo>
                      <a:pt x="6529" y="4337"/>
                    </a:lnTo>
                    <a:lnTo>
                      <a:pt x="6552" y="4177"/>
                    </a:lnTo>
                    <a:cubicBezTo>
                      <a:pt x="9679" y="3698"/>
                      <a:pt x="11710" y="3424"/>
                      <a:pt x="13673" y="3150"/>
                    </a:cubicBezTo>
                    <a:cubicBezTo>
                      <a:pt x="16504" y="2739"/>
                      <a:pt x="19174" y="2374"/>
                      <a:pt x="24835" y="1484"/>
                    </a:cubicBezTo>
                    <a:lnTo>
                      <a:pt x="246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1" name="Google Shape;5271;p52"/>
              <p:cNvSpPr/>
              <p:nvPr/>
            </p:nvSpPr>
            <p:spPr>
              <a:xfrm>
                <a:off x="7764350" y="2547606"/>
                <a:ext cx="208471" cy="52258"/>
              </a:xfrm>
              <a:custGeom>
                <a:avLst/>
                <a:gdLst/>
                <a:ahLst/>
                <a:cxnLst/>
                <a:rect l="l" t="t" r="r" b="b"/>
                <a:pathLst>
                  <a:path w="18215" h="4566" extrusionOk="0">
                    <a:moveTo>
                      <a:pt x="17941" y="0"/>
                    </a:moveTo>
                    <a:cubicBezTo>
                      <a:pt x="14882" y="525"/>
                      <a:pt x="12372" y="936"/>
                      <a:pt x="10180" y="1278"/>
                    </a:cubicBezTo>
                    <a:cubicBezTo>
                      <a:pt x="6734" y="1826"/>
                      <a:pt x="3744" y="2306"/>
                      <a:pt x="0" y="3082"/>
                    </a:cubicBezTo>
                    <a:lnTo>
                      <a:pt x="320" y="4565"/>
                    </a:lnTo>
                    <a:cubicBezTo>
                      <a:pt x="4018" y="3812"/>
                      <a:pt x="6985" y="3333"/>
                      <a:pt x="10409" y="2785"/>
                    </a:cubicBezTo>
                    <a:cubicBezTo>
                      <a:pt x="12623" y="2420"/>
                      <a:pt x="15134" y="2032"/>
                      <a:pt x="18215" y="1484"/>
                    </a:cubicBezTo>
                    <a:lnTo>
                      <a:pt x="179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2" name="Google Shape;5272;p52"/>
              <p:cNvSpPr/>
              <p:nvPr/>
            </p:nvSpPr>
            <p:spPr>
              <a:xfrm>
                <a:off x="7984303" y="4290253"/>
                <a:ext cx="178645" cy="116979"/>
              </a:xfrm>
              <a:custGeom>
                <a:avLst/>
                <a:gdLst/>
                <a:ahLst/>
                <a:cxnLst/>
                <a:rect l="l" t="t" r="r" b="b"/>
                <a:pathLst>
                  <a:path w="15609" h="10221" extrusionOk="0">
                    <a:moveTo>
                      <a:pt x="9989" y="0"/>
                    </a:moveTo>
                    <a:cubicBezTo>
                      <a:pt x="9837" y="0"/>
                      <a:pt x="9679" y="7"/>
                      <a:pt x="9514" y="20"/>
                    </a:cubicBezTo>
                    <a:cubicBezTo>
                      <a:pt x="7145" y="223"/>
                      <a:pt x="5980" y="2189"/>
                      <a:pt x="6064" y="3248"/>
                    </a:cubicBezTo>
                    <a:lnTo>
                      <a:pt x="6064" y="3248"/>
                    </a:lnTo>
                    <a:cubicBezTo>
                      <a:pt x="6063" y="3243"/>
                      <a:pt x="6061" y="3240"/>
                      <a:pt x="6060" y="3240"/>
                    </a:cubicBezTo>
                    <a:cubicBezTo>
                      <a:pt x="6058" y="3240"/>
                      <a:pt x="6056" y="3247"/>
                      <a:pt x="6059" y="3258"/>
                    </a:cubicBezTo>
                    <a:lnTo>
                      <a:pt x="6059" y="3258"/>
                    </a:lnTo>
                    <a:cubicBezTo>
                      <a:pt x="5872" y="2736"/>
                      <a:pt x="5476" y="2042"/>
                      <a:pt x="4196" y="1480"/>
                    </a:cubicBezTo>
                    <a:cubicBezTo>
                      <a:pt x="3802" y="1308"/>
                      <a:pt x="3399" y="1229"/>
                      <a:pt x="3006" y="1229"/>
                    </a:cubicBezTo>
                    <a:cubicBezTo>
                      <a:pt x="1420" y="1229"/>
                      <a:pt x="1" y="2527"/>
                      <a:pt x="19" y="4265"/>
                    </a:cubicBezTo>
                    <a:lnTo>
                      <a:pt x="87" y="9766"/>
                    </a:lnTo>
                    <a:cubicBezTo>
                      <a:pt x="87" y="9766"/>
                      <a:pt x="3842" y="10220"/>
                      <a:pt x="9084" y="10220"/>
                    </a:cubicBezTo>
                    <a:cubicBezTo>
                      <a:pt x="11085" y="10220"/>
                      <a:pt x="13301" y="10154"/>
                      <a:pt x="15609" y="9971"/>
                    </a:cubicBezTo>
                    <a:cubicBezTo>
                      <a:pt x="14833" y="8328"/>
                      <a:pt x="14627" y="6593"/>
                      <a:pt x="15403" y="4859"/>
                    </a:cubicBezTo>
                    <a:cubicBezTo>
                      <a:pt x="14148" y="4607"/>
                      <a:pt x="14125" y="4607"/>
                      <a:pt x="13600" y="4562"/>
                    </a:cubicBezTo>
                    <a:cubicBezTo>
                      <a:pt x="13600" y="4562"/>
                      <a:pt x="14067" y="0"/>
                      <a:pt x="99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3" name="Google Shape;5273;p52"/>
              <p:cNvSpPr/>
              <p:nvPr/>
            </p:nvSpPr>
            <p:spPr>
              <a:xfrm>
                <a:off x="8079923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5296" y="1"/>
                    </a:moveTo>
                    <a:lnTo>
                      <a:pt x="274" y="343"/>
                    </a:lnTo>
                    <a:cubicBezTo>
                      <a:pt x="137" y="343"/>
                      <a:pt x="0" y="480"/>
                      <a:pt x="23" y="640"/>
                    </a:cubicBezTo>
                    <a:cubicBezTo>
                      <a:pt x="23" y="800"/>
                      <a:pt x="160" y="914"/>
                      <a:pt x="297" y="914"/>
                    </a:cubicBezTo>
                    <a:lnTo>
                      <a:pt x="320" y="914"/>
                    </a:lnTo>
                    <a:lnTo>
                      <a:pt x="5341" y="572"/>
                    </a:lnTo>
                    <a:cubicBezTo>
                      <a:pt x="5501" y="572"/>
                      <a:pt x="5615" y="435"/>
                      <a:pt x="5615" y="275"/>
                    </a:cubicBezTo>
                    <a:cubicBezTo>
                      <a:pt x="5593" y="115"/>
                      <a:pt x="5456" y="1"/>
                      <a:pt x="52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4" name="Google Shape;5274;p52"/>
              <p:cNvSpPr/>
              <p:nvPr/>
            </p:nvSpPr>
            <p:spPr>
              <a:xfrm>
                <a:off x="8150656" y="4347158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800" y="1"/>
                    </a:moveTo>
                    <a:lnTo>
                      <a:pt x="800" y="1"/>
                    </a:lnTo>
                    <a:cubicBezTo>
                      <a:pt x="1" y="1735"/>
                      <a:pt x="229" y="3470"/>
                      <a:pt x="1005" y="5114"/>
                    </a:cubicBezTo>
                    <a:cubicBezTo>
                      <a:pt x="2854" y="4954"/>
                      <a:pt x="3653" y="4726"/>
                      <a:pt x="5205" y="4406"/>
                    </a:cubicBezTo>
                    <a:cubicBezTo>
                      <a:pt x="5205" y="4406"/>
                      <a:pt x="6141" y="1051"/>
                      <a:pt x="8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5" name="Google Shape;5275;p52"/>
              <p:cNvSpPr/>
              <p:nvPr/>
            </p:nvSpPr>
            <p:spPr>
              <a:xfrm>
                <a:off x="8005671" y="4344548"/>
                <a:ext cx="32412" cy="32149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2809" extrusionOk="0">
                    <a:moveTo>
                      <a:pt x="1416" y="0"/>
                    </a:moveTo>
                    <a:cubicBezTo>
                      <a:pt x="640" y="0"/>
                      <a:pt x="24" y="617"/>
                      <a:pt x="1" y="1393"/>
                    </a:cubicBezTo>
                    <a:cubicBezTo>
                      <a:pt x="1" y="2169"/>
                      <a:pt x="640" y="2808"/>
                      <a:pt x="1416" y="2808"/>
                    </a:cubicBezTo>
                    <a:cubicBezTo>
                      <a:pt x="1429" y="2808"/>
                      <a:pt x="1443" y="2809"/>
                      <a:pt x="1456" y="2809"/>
                    </a:cubicBezTo>
                    <a:cubicBezTo>
                      <a:pt x="2213" y="2809"/>
                      <a:pt x="2809" y="2178"/>
                      <a:pt x="2831" y="1416"/>
                    </a:cubicBezTo>
                    <a:cubicBezTo>
                      <a:pt x="2831" y="640"/>
                      <a:pt x="2192" y="0"/>
                      <a:pt x="14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6" name="Google Shape;5276;p52"/>
              <p:cNvSpPr/>
              <p:nvPr/>
            </p:nvSpPr>
            <p:spPr>
              <a:xfrm>
                <a:off x="8075745" y="4283286"/>
                <a:ext cx="94055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4837" extrusionOk="0">
                    <a:moveTo>
                      <a:pt x="5570" y="568"/>
                    </a:moveTo>
                    <a:cubicBezTo>
                      <a:pt x="5592" y="568"/>
                      <a:pt x="5615" y="591"/>
                      <a:pt x="5638" y="591"/>
                    </a:cubicBezTo>
                    <a:cubicBezTo>
                      <a:pt x="5706" y="659"/>
                      <a:pt x="5706" y="842"/>
                      <a:pt x="5638" y="1070"/>
                    </a:cubicBezTo>
                    <a:cubicBezTo>
                      <a:pt x="5364" y="1846"/>
                      <a:pt x="4999" y="2554"/>
                      <a:pt x="4497" y="3193"/>
                    </a:cubicBezTo>
                    <a:cubicBezTo>
                      <a:pt x="4474" y="3216"/>
                      <a:pt x="4428" y="3261"/>
                      <a:pt x="4405" y="3284"/>
                    </a:cubicBezTo>
                    <a:cubicBezTo>
                      <a:pt x="4451" y="3079"/>
                      <a:pt x="4497" y="2873"/>
                      <a:pt x="4542" y="2691"/>
                    </a:cubicBezTo>
                    <a:cubicBezTo>
                      <a:pt x="4679" y="2074"/>
                      <a:pt x="4816" y="1504"/>
                      <a:pt x="5136" y="979"/>
                    </a:cubicBezTo>
                    <a:cubicBezTo>
                      <a:pt x="5204" y="842"/>
                      <a:pt x="5296" y="705"/>
                      <a:pt x="5433" y="614"/>
                    </a:cubicBezTo>
                    <a:cubicBezTo>
                      <a:pt x="5478" y="591"/>
                      <a:pt x="5524" y="568"/>
                      <a:pt x="5570" y="568"/>
                    </a:cubicBezTo>
                    <a:close/>
                    <a:moveTo>
                      <a:pt x="7304" y="1960"/>
                    </a:moveTo>
                    <a:cubicBezTo>
                      <a:pt x="7441" y="1960"/>
                      <a:pt x="7578" y="2052"/>
                      <a:pt x="7601" y="2143"/>
                    </a:cubicBezTo>
                    <a:cubicBezTo>
                      <a:pt x="7601" y="2189"/>
                      <a:pt x="7555" y="2325"/>
                      <a:pt x="7327" y="2508"/>
                    </a:cubicBezTo>
                    <a:cubicBezTo>
                      <a:pt x="6574" y="3124"/>
                      <a:pt x="5661" y="3558"/>
                      <a:pt x="4816" y="3718"/>
                    </a:cubicBezTo>
                    <a:cubicBezTo>
                      <a:pt x="4839" y="3672"/>
                      <a:pt x="4885" y="3627"/>
                      <a:pt x="4930" y="3581"/>
                    </a:cubicBezTo>
                    <a:cubicBezTo>
                      <a:pt x="5455" y="3056"/>
                      <a:pt x="6072" y="2577"/>
                      <a:pt x="6711" y="2189"/>
                    </a:cubicBezTo>
                    <a:cubicBezTo>
                      <a:pt x="6893" y="2074"/>
                      <a:pt x="7099" y="1960"/>
                      <a:pt x="7304" y="1960"/>
                    </a:cubicBezTo>
                    <a:close/>
                    <a:moveTo>
                      <a:pt x="5562" y="0"/>
                    </a:moveTo>
                    <a:cubicBezTo>
                      <a:pt x="5412" y="0"/>
                      <a:pt x="5257" y="46"/>
                      <a:pt x="5113" y="134"/>
                    </a:cubicBezTo>
                    <a:cubicBezTo>
                      <a:pt x="4908" y="271"/>
                      <a:pt x="4771" y="477"/>
                      <a:pt x="4634" y="682"/>
                    </a:cubicBezTo>
                    <a:cubicBezTo>
                      <a:pt x="4268" y="1276"/>
                      <a:pt x="4132" y="1937"/>
                      <a:pt x="3995" y="2554"/>
                    </a:cubicBezTo>
                    <a:cubicBezTo>
                      <a:pt x="3880" y="3056"/>
                      <a:pt x="3766" y="3512"/>
                      <a:pt x="3561" y="3946"/>
                    </a:cubicBezTo>
                    <a:lnTo>
                      <a:pt x="274" y="4266"/>
                    </a:lnTo>
                    <a:cubicBezTo>
                      <a:pt x="114" y="4288"/>
                      <a:pt x="0" y="4425"/>
                      <a:pt x="23" y="4585"/>
                    </a:cubicBezTo>
                    <a:cubicBezTo>
                      <a:pt x="23" y="4722"/>
                      <a:pt x="160" y="4836"/>
                      <a:pt x="297" y="4836"/>
                    </a:cubicBezTo>
                    <a:lnTo>
                      <a:pt x="320" y="4836"/>
                    </a:lnTo>
                    <a:lnTo>
                      <a:pt x="3835" y="4494"/>
                    </a:lnTo>
                    <a:cubicBezTo>
                      <a:pt x="3858" y="4517"/>
                      <a:pt x="3903" y="4517"/>
                      <a:pt x="3926" y="4517"/>
                    </a:cubicBezTo>
                    <a:cubicBezTo>
                      <a:pt x="3995" y="4517"/>
                      <a:pt x="4040" y="4494"/>
                      <a:pt x="4086" y="4471"/>
                    </a:cubicBezTo>
                    <a:lnTo>
                      <a:pt x="5592" y="4334"/>
                    </a:lnTo>
                    <a:cubicBezTo>
                      <a:pt x="5752" y="4311"/>
                      <a:pt x="5866" y="4174"/>
                      <a:pt x="5843" y="4015"/>
                    </a:cubicBezTo>
                    <a:cubicBezTo>
                      <a:pt x="6551" y="3741"/>
                      <a:pt x="7213" y="3353"/>
                      <a:pt x="7692" y="2942"/>
                    </a:cubicBezTo>
                    <a:cubicBezTo>
                      <a:pt x="7806" y="2850"/>
                      <a:pt x="8217" y="2531"/>
                      <a:pt x="8172" y="2074"/>
                    </a:cubicBezTo>
                    <a:cubicBezTo>
                      <a:pt x="8126" y="1641"/>
                      <a:pt x="7692" y="1367"/>
                      <a:pt x="7304" y="1367"/>
                    </a:cubicBezTo>
                    <a:cubicBezTo>
                      <a:pt x="6962" y="1390"/>
                      <a:pt x="6665" y="1549"/>
                      <a:pt x="6414" y="1686"/>
                    </a:cubicBezTo>
                    <a:cubicBezTo>
                      <a:pt x="6231" y="1801"/>
                      <a:pt x="6026" y="1937"/>
                      <a:pt x="5843" y="2052"/>
                    </a:cubicBezTo>
                    <a:cubicBezTo>
                      <a:pt x="5980" y="1801"/>
                      <a:pt x="6072" y="1527"/>
                      <a:pt x="6163" y="1253"/>
                    </a:cubicBezTo>
                    <a:cubicBezTo>
                      <a:pt x="6391" y="614"/>
                      <a:pt x="6186" y="294"/>
                      <a:pt x="6003" y="157"/>
                    </a:cubicBezTo>
                    <a:cubicBezTo>
                      <a:pt x="5874" y="51"/>
                      <a:pt x="5721" y="0"/>
                      <a:pt x="5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7" name="Google Shape;5277;p52"/>
              <p:cNvSpPr/>
              <p:nvPr/>
            </p:nvSpPr>
            <p:spPr>
              <a:xfrm>
                <a:off x="7848665" y="2526673"/>
                <a:ext cx="636010" cy="475517"/>
              </a:xfrm>
              <a:custGeom>
                <a:avLst/>
                <a:gdLst/>
                <a:ahLst/>
                <a:cxnLst/>
                <a:rect l="l" t="t" r="r" b="b"/>
                <a:pathLst>
                  <a:path w="55571" h="41548" extrusionOk="0">
                    <a:moveTo>
                      <a:pt x="1228" y="0"/>
                    </a:moveTo>
                    <a:cubicBezTo>
                      <a:pt x="381" y="0"/>
                      <a:pt x="0" y="556"/>
                      <a:pt x="371" y="1396"/>
                    </a:cubicBezTo>
                    <a:lnTo>
                      <a:pt x="14363" y="32233"/>
                    </a:lnTo>
                    <a:cubicBezTo>
                      <a:pt x="14797" y="33191"/>
                      <a:pt x="16121" y="34173"/>
                      <a:pt x="17285" y="34401"/>
                    </a:cubicBezTo>
                    <a:lnTo>
                      <a:pt x="53874" y="41500"/>
                    </a:lnTo>
                    <a:cubicBezTo>
                      <a:pt x="54038" y="41532"/>
                      <a:pt x="54190" y="41547"/>
                      <a:pt x="54330" y="41547"/>
                    </a:cubicBezTo>
                    <a:cubicBezTo>
                      <a:pt x="55184" y="41547"/>
                      <a:pt x="55570" y="40973"/>
                      <a:pt x="55198" y="40130"/>
                    </a:cubicBezTo>
                    <a:lnTo>
                      <a:pt x="41206" y="9316"/>
                    </a:lnTo>
                    <a:cubicBezTo>
                      <a:pt x="40772" y="8334"/>
                      <a:pt x="39448" y="7376"/>
                      <a:pt x="38284" y="7148"/>
                    </a:cubicBezTo>
                    <a:lnTo>
                      <a:pt x="1695" y="49"/>
                    </a:lnTo>
                    <a:cubicBezTo>
                      <a:pt x="1527" y="16"/>
                      <a:pt x="1371" y="0"/>
                      <a:pt x="12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8" name="Google Shape;5278;p52"/>
              <p:cNvSpPr/>
              <p:nvPr/>
            </p:nvSpPr>
            <p:spPr>
              <a:xfrm>
                <a:off x="7863875" y="2536630"/>
                <a:ext cx="605555" cy="455351"/>
              </a:xfrm>
              <a:custGeom>
                <a:avLst/>
                <a:gdLst/>
                <a:ahLst/>
                <a:cxnLst/>
                <a:rect l="l" t="t" r="r" b="b"/>
                <a:pathLst>
                  <a:path w="52910" h="39786" fill="none" extrusionOk="0">
                    <a:moveTo>
                      <a:pt x="1690" y="229"/>
                    </a:moveTo>
                    <a:lnTo>
                      <a:pt x="36430" y="6962"/>
                    </a:lnTo>
                    <a:cubicBezTo>
                      <a:pt x="37548" y="7168"/>
                      <a:pt x="38781" y="8104"/>
                      <a:pt x="39215" y="9017"/>
                    </a:cubicBezTo>
                    <a:lnTo>
                      <a:pt x="52499" y="38301"/>
                    </a:lnTo>
                    <a:cubicBezTo>
                      <a:pt x="52910" y="39214"/>
                      <a:pt x="52339" y="39785"/>
                      <a:pt x="51221" y="39580"/>
                    </a:cubicBezTo>
                    <a:lnTo>
                      <a:pt x="16481" y="32846"/>
                    </a:lnTo>
                    <a:cubicBezTo>
                      <a:pt x="15362" y="32618"/>
                      <a:pt x="14130" y="31705"/>
                      <a:pt x="13696" y="30769"/>
                    </a:cubicBezTo>
                    <a:lnTo>
                      <a:pt x="412" y="1507"/>
                    </a:lnTo>
                    <a:cubicBezTo>
                      <a:pt x="1" y="571"/>
                      <a:pt x="571" y="1"/>
                      <a:pt x="1690" y="229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79" name="Google Shape;5279;p52"/>
              <p:cNvSpPr/>
              <p:nvPr/>
            </p:nvSpPr>
            <p:spPr>
              <a:xfrm>
                <a:off x="7409062" y="2538633"/>
                <a:ext cx="577869" cy="570602"/>
              </a:xfrm>
              <a:custGeom>
                <a:avLst/>
                <a:gdLst/>
                <a:ahLst/>
                <a:cxnLst/>
                <a:rect l="l" t="t" r="r" b="b"/>
                <a:pathLst>
                  <a:path w="50491" h="49856" extrusionOk="0">
                    <a:moveTo>
                      <a:pt x="33977" y="1"/>
                    </a:moveTo>
                    <a:cubicBezTo>
                      <a:pt x="33661" y="1"/>
                      <a:pt x="33337" y="76"/>
                      <a:pt x="33029" y="236"/>
                    </a:cubicBezTo>
                    <a:lnTo>
                      <a:pt x="1485" y="15940"/>
                    </a:lnTo>
                    <a:cubicBezTo>
                      <a:pt x="457" y="16442"/>
                      <a:pt x="1" y="17629"/>
                      <a:pt x="457" y="18565"/>
                    </a:cubicBezTo>
                    <a:lnTo>
                      <a:pt x="14815" y="48809"/>
                    </a:lnTo>
                    <a:cubicBezTo>
                      <a:pt x="15132" y="49476"/>
                      <a:pt x="15804" y="49856"/>
                      <a:pt x="16521" y="49856"/>
                    </a:cubicBezTo>
                    <a:cubicBezTo>
                      <a:pt x="16835" y="49856"/>
                      <a:pt x="17157" y="49783"/>
                      <a:pt x="17462" y="49630"/>
                    </a:cubicBezTo>
                    <a:lnTo>
                      <a:pt x="49007" y="33927"/>
                    </a:lnTo>
                    <a:cubicBezTo>
                      <a:pt x="50034" y="33424"/>
                      <a:pt x="50491" y="32237"/>
                      <a:pt x="50034" y="31279"/>
                    </a:cubicBezTo>
                    <a:lnTo>
                      <a:pt x="35677" y="1035"/>
                    </a:lnTo>
                    <a:cubicBezTo>
                      <a:pt x="35360" y="386"/>
                      <a:pt x="34692" y="1"/>
                      <a:pt x="33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0" name="Google Shape;5280;p52"/>
              <p:cNvSpPr/>
              <p:nvPr/>
            </p:nvSpPr>
            <p:spPr>
              <a:xfrm>
                <a:off x="7421080" y="2547343"/>
                <a:ext cx="553835" cy="553309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48345" fill="none" extrusionOk="0">
                    <a:moveTo>
                      <a:pt x="31660" y="480"/>
                    </a:moveTo>
                    <a:lnTo>
                      <a:pt x="1393" y="15544"/>
                    </a:lnTo>
                    <a:cubicBezTo>
                      <a:pt x="435" y="16024"/>
                      <a:pt x="1" y="17165"/>
                      <a:pt x="435" y="18078"/>
                    </a:cubicBezTo>
                    <a:lnTo>
                      <a:pt x="14175" y="47089"/>
                    </a:lnTo>
                    <a:cubicBezTo>
                      <a:pt x="14609" y="48002"/>
                      <a:pt x="15750" y="48344"/>
                      <a:pt x="16732" y="47865"/>
                    </a:cubicBezTo>
                    <a:lnTo>
                      <a:pt x="46998" y="32800"/>
                    </a:lnTo>
                    <a:cubicBezTo>
                      <a:pt x="47957" y="32321"/>
                      <a:pt x="48391" y="31180"/>
                      <a:pt x="47957" y="30267"/>
                    </a:cubicBezTo>
                    <a:lnTo>
                      <a:pt x="34216" y="1256"/>
                    </a:lnTo>
                    <a:cubicBezTo>
                      <a:pt x="33782" y="343"/>
                      <a:pt x="32641" y="0"/>
                      <a:pt x="31660" y="480"/>
                    </a:cubicBezTo>
                    <a:close/>
                  </a:path>
                </a:pathLst>
              </a:custGeom>
              <a:solidFill>
                <a:schemeClr val="dk2"/>
              </a:solidFill>
              <a:ln w="9700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1" name="Google Shape;5281;p52"/>
              <p:cNvSpPr/>
              <p:nvPr/>
            </p:nvSpPr>
            <p:spPr>
              <a:xfrm>
                <a:off x="8144095" y="2782595"/>
                <a:ext cx="180442" cy="122507"/>
              </a:xfrm>
              <a:custGeom>
                <a:avLst/>
                <a:gdLst/>
                <a:ahLst/>
                <a:cxnLst/>
                <a:rect l="l" t="t" r="r" b="b"/>
                <a:pathLst>
                  <a:path w="15766" h="10704" extrusionOk="0">
                    <a:moveTo>
                      <a:pt x="2033" y="413"/>
                    </a:moveTo>
                    <a:cubicBezTo>
                      <a:pt x="2151" y="413"/>
                      <a:pt x="2275" y="423"/>
                      <a:pt x="2405" y="445"/>
                    </a:cubicBezTo>
                    <a:lnTo>
                      <a:pt x="11033" y="1814"/>
                    </a:lnTo>
                    <a:cubicBezTo>
                      <a:pt x="12266" y="2020"/>
                      <a:pt x="13567" y="3161"/>
                      <a:pt x="13886" y="4371"/>
                    </a:cubicBezTo>
                    <a:lnTo>
                      <a:pt x="15005" y="8434"/>
                    </a:lnTo>
                    <a:cubicBezTo>
                      <a:pt x="15312" y="9539"/>
                      <a:pt x="14756" y="10314"/>
                      <a:pt x="13732" y="10314"/>
                    </a:cubicBezTo>
                    <a:cubicBezTo>
                      <a:pt x="13615" y="10314"/>
                      <a:pt x="13491" y="10304"/>
                      <a:pt x="13361" y="10282"/>
                    </a:cubicBezTo>
                    <a:lnTo>
                      <a:pt x="4733" y="8890"/>
                    </a:lnTo>
                    <a:cubicBezTo>
                      <a:pt x="3478" y="8707"/>
                      <a:pt x="2200" y="7543"/>
                      <a:pt x="1880" y="6334"/>
                    </a:cubicBezTo>
                    <a:lnTo>
                      <a:pt x="762" y="2271"/>
                    </a:lnTo>
                    <a:cubicBezTo>
                      <a:pt x="455" y="1186"/>
                      <a:pt x="1010" y="413"/>
                      <a:pt x="2033" y="413"/>
                    </a:cubicBezTo>
                    <a:close/>
                    <a:moveTo>
                      <a:pt x="1882" y="1"/>
                    </a:moveTo>
                    <a:cubicBezTo>
                      <a:pt x="673" y="1"/>
                      <a:pt x="1" y="925"/>
                      <a:pt x="351" y="2202"/>
                    </a:cubicBezTo>
                    <a:lnTo>
                      <a:pt x="1469" y="6265"/>
                    </a:lnTo>
                    <a:cubicBezTo>
                      <a:pt x="1857" y="7703"/>
                      <a:pt x="3387" y="9050"/>
                      <a:pt x="4847" y="9301"/>
                    </a:cubicBezTo>
                    <a:lnTo>
                      <a:pt x="13475" y="10670"/>
                    </a:lnTo>
                    <a:cubicBezTo>
                      <a:pt x="13620" y="10693"/>
                      <a:pt x="13759" y="10704"/>
                      <a:pt x="13891" y="10704"/>
                    </a:cubicBezTo>
                    <a:cubicBezTo>
                      <a:pt x="15096" y="10704"/>
                      <a:pt x="15765" y="9798"/>
                      <a:pt x="15415" y="8502"/>
                    </a:cubicBezTo>
                    <a:lnTo>
                      <a:pt x="14297" y="4439"/>
                    </a:lnTo>
                    <a:cubicBezTo>
                      <a:pt x="13886" y="3024"/>
                      <a:pt x="12380" y="1654"/>
                      <a:pt x="10919" y="1426"/>
                    </a:cubicBezTo>
                    <a:lnTo>
                      <a:pt x="2291" y="34"/>
                    </a:lnTo>
                    <a:cubicBezTo>
                      <a:pt x="2149" y="12"/>
                      <a:pt x="2012" y="1"/>
                      <a:pt x="1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2" name="Google Shape;5282;p52"/>
              <p:cNvSpPr/>
              <p:nvPr/>
            </p:nvSpPr>
            <p:spPr>
              <a:xfrm>
                <a:off x="8149291" y="2787321"/>
                <a:ext cx="170050" cy="113317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9901" extrusionOk="0">
                    <a:moveTo>
                      <a:pt x="1579" y="0"/>
                    </a:moveTo>
                    <a:cubicBezTo>
                      <a:pt x="556" y="0"/>
                      <a:pt x="1" y="773"/>
                      <a:pt x="308" y="1858"/>
                    </a:cubicBezTo>
                    <a:lnTo>
                      <a:pt x="1426" y="5921"/>
                    </a:lnTo>
                    <a:cubicBezTo>
                      <a:pt x="1746" y="7130"/>
                      <a:pt x="3024" y="8294"/>
                      <a:pt x="4279" y="8477"/>
                    </a:cubicBezTo>
                    <a:lnTo>
                      <a:pt x="12907" y="9869"/>
                    </a:lnTo>
                    <a:cubicBezTo>
                      <a:pt x="13037" y="9891"/>
                      <a:pt x="13161" y="9901"/>
                      <a:pt x="13278" y="9901"/>
                    </a:cubicBezTo>
                    <a:cubicBezTo>
                      <a:pt x="14302" y="9901"/>
                      <a:pt x="14858" y="9126"/>
                      <a:pt x="14551" y="8021"/>
                    </a:cubicBezTo>
                    <a:lnTo>
                      <a:pt x="13432" y="3958"/>
                    </a:lnTo>
                    <a:cubicBezTo>
                      <a:pt x="13090" y="2748"/>
                      <a:pt x="11812" y="1607"/>
                      <a:pt x="10579" y="1401"/>
                    </a:cubicBezTo>
                    <a:lnTo>
                      <a:pt x="1951" y="32"/>
                    </a:lnTo>
                    <a:cubicBezTo>
                      <a:pt x="1821" y="10"/>
                      <a:pt x="1697" y="0"/>
                      <a:pt x="15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3" name="Google Shape;5283;p52"/>
              <p:cNvSpPr/>
              <p:nvPr/>
            </p:nvSpPr>
            <p:spPr>
              <a:xfrm>
                <a:off x="8182584" y="2868135"/>
                <a:ext cx="123583" cy="2039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1782" extrusionOk="0">
                    <a:moveTo>
                      <a:pt x="1" y="1"/>
                    </a:moveTo>
                    <a:lnTo>
                      <a:pt x="1" y="47"/>
                    </a:lnTo>
                    <a:lnTo>
                      <a:pt x="252" y="92"/>
                    </a:lnTo>
                    <a:lnTo>
                      <a:pt x="252" y="92"/>
                    </a:lnTo>
                    <a:lnTo>
                      <a:pt x="229" y="47"/>
                    </a:lnTo>
                    <a:lnTo>
                      <a:pt x="1" y="1"/>
                    </a:lnTo>
                    <a:close/>
                    <a:moveTo>
                      <a:pt x="480" y="69"/>
                    </a:moveTo>
                    <a:lnTo>
                      <a:pt x="480" y="138"/>
                    </a:lnTo>
                    <a:lnTo>
                      <a:pt x="731" y="161"/>
                    </a:lnTo>
                    <a:lnTo>
                      <a:pt x="708" y="115"/>
                    </a:lnTo>
                    <a:lnTo>
                      <a:pt x="480" y="69"/>
                    </a:lnTo>
                    <a:close/>
                    <a:moveTo>
                      <a:pt x="959" y="161"/>
                    </a:moveTo>
                    <a:lnTo>
                      <a:pt x="959" y="206"/>
                    </a:lnTo>
                    <a:lnTo>
                      <a:pt x="1210" y="252"/>
                    </a:lnTo>
                    <a:lnTo>
                      <a:pt x="1188" y="183"/>
                    </a:lnTo>
                    <a:lnTo>
                      <a:pt x="959" y="161"/>
                    </a:lnTo>
                    <a:close/>
                    <a:moveTo>
                      <a:pt x="1439" y="229"/>
                    </a:moveTo>
                    <a:lnTo>
                      <a:pt x="1439" y="298"/>
                    </a:lnTo>
                    <a:lnTo>
                      <a:pt x="1690" y="320"/>
                    </a:lnTo>
                    <a:lnTo>
                      <a:pt x="1667" y="275"/>
                    </a:lnTo>
                    <a:lnTo>
                      <a:pt x="1439" y="229"/>
                    </a:lnTo>
                    <a:close/>
                    <a:moveTo>
                      <a:pt x="1918" y="298"/>
                    </a:moveTo>
                    <a:lnTo>
                      <a:pt x="1918" y="366"/>
                    </a:lnTo>
                    <a:lnTo>
                      <a:pt x="2169" y="412"/>
                    </a:lnTo>
                    <a:lnTo>
                      <a:pt x="2146" y="343"/>
                    </a:lnTo>
                    <a:lnTo>
                      <a:pt x="1918" y="298"/>
                    </a:lnTo>
                    <a:close/>
                    <a:moveTo>
                      <a:pt x="2397" y="389"/>
                    </a:moveTo>
                    <a:lnTo>
                      <a:pt x="2397" y="435"/>
                    </a:lnTo>
                    <a:lnTo>
                      <a:pt x="2648" y="480"/>
                    </a:lnTo>
                    <a:lnTo>
                      <a:pt x="2626" y="412"/>
                    </a:lnTo>
                    <a:lnTo>
                      <a:pt x="2397" y="389"/>
                    </a:lnTo>
                    <a:close/>
                    <a:moveTo>
                      <a:pt x="2877" y="457"/>
                    </a:moveTo>
                    <a:lnTo>
                      <a:pt x="2877" y="526"/>
                    </a:lnTo>
                    <a:lnTo>
                      <a:pt x="3128" y="549"/>
                    </a:lnTo>
                    <a:lnTo>
                      <a:pt x="3105" y="503"/>
                    </a:lnTo>
                    <a:lnTo>
                      <a:pt x="2877" y="457"/>
                    </a:lnTo>
                    <a:close/>
                    <a:moveTo>
                      <a:pt x="3356" y="526"/>
                    </a:moveTo>
                    <a:lnTo>
                      <a:pt x="3356" y="594"/>
                    </a:lnTo>
                    <a:lnTo>
                      <a:pt x="3607" y="640"/>
                    </a:lnTo>
                    <a:lnTo>
                      <a:pt x="3607" y="640"/>
                    </a:lnTo>
                    <a:lnTo>
                      <a:pt x="3584" y="572"/>
                    </a:lnTo>
                    <a:lnTo>
                      <a:pt x="3356" y="526"/>
                    </a:lnTo>
                    <a:close/>
                    <a:moveTo>
                      <a:pt x="3835" y="617"/>
                    </a:moveTo>
                    <a:lnTo>
                      <a:pt x="3835" y="663"/>
                    </a:lnTo>
                    <a:lnTo>
                      <a:pt x="4086" y="708"/>
                    </a:lnTo>
                    <a:lnTo>
                      <a:pt x="4064" y="640"/>
                    </a:lnTo>
                    <a:lnTo>
                      <a:pt x="3835" y="617"/>
                    </a:lnTo>
                    <a:close/>
                    <a:moveTo>
                      <a:pt x="4315" y="686"/>
                    </a:moveTo>
                    <a:lnTo>
                      <a:pt x="4315" y="754"/>
                    </a:lnTo>
                    <a:lnTo>
                      <a:pt x="4566" y="777"/>
                    </a:lnTo>
                    <a:lnTo>
                      <a:pt x="4543" y="731"/>
                    </a:lnTo>
                    <a:lnTo>
                      <a:pt x="4315" y="686"/>
                    </a:lnTo>
                    <a:close/>
                    <a:moveTo>
                      <a:pt x="4794" y="777"/>
                    </a:moveTo>
                    <a:lnTo>
                      <a:pt x="4794" y="823"/>
                    </a:lnTo>
                    <a:lnTo>
                      <a:pt x="5045" y="868"/>
                    </a:lnTo>
                    <a:lnTo>
                      <a:pt x="5022" y="800"/>
                    </a:lnTo>
                    <a:lnTo>
                      <a:pt x="4794" y="777"/>
                    </a:lnTo>
                    <a:close/>
                    <a:moveTo>
                      <a:pt x="5273" y="845"/>
                    </a:moveTo>
                    <a:lnTo>
                      <a:pt x="5273" y="891"/>
                    </a:lnTo>
                    <a:lnTo>
                      <a:pt x="5524" y="937"/>
                    </a:lnTo>
                    <a:lnTo>
                      <a:pt x="5502" y="891"/>
                    </a:lnTo>
                    <a:lnTo>
                      <a:pt x="5273" y="845"/>
                    </a:lnTo>
                    <a:close/>
                    <a:moveTo>
                      <a:pt x="5753" y="914"/>
                    </a:moveTo>
                    <a:lnTo>
                      <a:pt x="5775" y="982"/>
                    </a:lnTo>
                    <a:lnTo>
                      <a:pt x="6004" y="1005"/>
                    </a:lnTo>
                    <a:lnTo>
                      <a:pt x="5981" y="960"/>
                    </a:lnTo>
                    <a:lnTo>
                      <a:pt x="5753" y="914"/>
                    </a:lnTo>
                    <a:close/>
                    <a:moveTo>
                      <a:pt x="6232" y="1005"/>
                    </a:moveTo>
                    <a:lnTo>
                      <a:pt x="6255" y="1051"/>
                    </a:lnTo>
                    <a:lnTo>
                      <a:pt x="6483" y="1096"/>
                    </a:lnTo>
                    <a:lnTo>
                      <a:pt x="6460" y="1028"/>
                    </a:lnTo>
                    <a:lnTo>
                      <a:pt x="6232" y="1005"/>
                    </a:lnTo>
                    <a:close/>
                    <a:moveTo>
                      <a:pt x="6711" y="1074"/>
                    </a:moveTo>
                    <a:lnTo>
                      <a:pt x="6734" y="1142"/>
                    </a:lnTo>
                    <a:lnTo>
                      <a:pt x="6962" y="1165"/>
                    </a:lnTo>
                    <a:lnTo>
                      <a:pt x="6940" y="1119"/>
                    </a:lnTo>
                    <a:lnTo>
                      <a:pt x="6711" y="1074"/>
                    </a:lnTo>
                    <a:close/>
                    <a:moveTo>
                      <a:pt x="7191" y="1142"/>
                    </a:moveTo>
                    <a:lnTo>
                      <a:pt x="7213" y="1211"/>
                    </a:lnTo>
                    <a:lnTo>
                      <a:pt x="7442" y="1256"/>
                    </a:lnTo>
                    <a:lnTo>
                      <a:pt x="7442" y="1256"/>
                    </a:lnTo>
                    <a:lnTo>
                      <a:pt x="7419" y="1188"/>
                    </a:lnTo>
                    <a:lnTo>
                      <a:pt x="7191" y="1142"/>
                    </a:lnTo>
                    <a:close/>
                    <a:moveTo>
                      <a:pt x="7670" y="1233"/>
                    </a:moveTo>
                    <a:lnTo>
                      <a:pt x="7693" y="1279"/>
                    </a:lnTo>
                    <a:lnTo>
                      <a:pt x="7921" y="1325"/>
                    </a:lnTo>
                    <a:lnTo>
                      <a:pt x="7921" y="1325"/>
                    </a:lnTo>
                    <a:lnTo>
                      <a:pt x="7898" y="1256"/>
                    </a:lnTo>
                    <a:lnTo>
                      <a:pt x="7670" y="1233"/>
                    </a:lnTo>
                    <a:close/>
                    <a:moveTo>
                      <a:pt x="8149" y="1302"/>
                    </a:moveTo>
                    <a:lnTo>
                      <a:pt x="8172" y="1370"/>
                    </a:lnTo>
                    <a:lnTo>
                      <a:pt x="8400" y="1393"/>
                    </a:lnTo>
                    <a:lnTo>
                      <a:pt x="8400" y="1393"/>
                    </a:lnTo>
                    <a:lnTo>
                      <a:pt x="8378" y="1348"/>
                    </a:lnTo>
                    <a:lnTo>
                      <a:pt x="8149" y="1302"/>
                    </a:lnTo>
                    <a:close/>
                    <a:moveTo>
                      <a:pt x="8629" y="1370"/>
                    </a:moveTo>
                    <a:lnTo>
                      <a:pt x="8651" y="1439"/>
                    </a:lnTo>
                    <a:lnTo>
                      <a:pt x="8880" y="1485"/>
                    </a:lnTo>
                    <a:lnTo>
                      <a:pt x="8857" y="1416"/>
                    </a:lnTo>
                    <a:lnTo>
                      <a:pt x="8629" y="1370"/>
                    </a:lnTo>
                    <a:close/>
                    <a:moveTo>
                      <a:pt x="9108" y="1462"/>
                    </a:moveTo>
                    <a:lnTo>
                      <a:pt x="9131" y="1507"/>
                    </a:lnTo>
                    <a:lnTo>
                      <a:pt x="9359" y="1553"/>
                    </a:lnTo>
                    <a:lnTo>
                      <a:pt x="9336" y="1507"/>
                    </a:lnTo>
                    <a:lnTo>
                      <a:pt x="9108" y="1462"/>
                    </a:lnTo>
                    <a:close/>
                    <a:moveTo>
                      <a:pt x="9587" y="1530"/>
                    </a:moveTo>
                    <a:lnTo>
                      <a:pt x="9610" y="1599"/>
                    </a:lnTo>
                    <a:lnTo>
                      <a:pt x="9838" y="1621"/>
                    </a:lnTo>
                    <a:lnTo>
                      <a:pt x="9816" y="1576"/>
                    </a:lnTo>
                    <a:lnTo>
                      <a:pt x="9587" y="1530"/>
                    </a:lnTo>
                    <a:close/>
                    <a:moveTo>
                      <a:pt x="10067" y="1621"/>
                    </a:moveTo>
                    <a:lnTo>
                      <a:pt x="10089" y="1667"/>
                    </a:lnTo>
                    <a:lnTo>
                      <a:pt x="10318" y="1713"/>
                    </a:lnTo>
                    <a:lnTo>
                      <a:pt x="10295" y="1644"/>
                    </a:lnTo>
                    <a:lnTo>
                      <a:pt x="10067" y="1621"/>
                    </a:lnTo>
                    <a:close/>
                    <a:moveTo>
                      <a:pt x="10546" y="1690"/>
                    </a:moveTo>
                    <a:lnTo>
                      <a:pt x="10569" y="1736"/>
                    </a:lnTo>
                    <a:lnTo>
                      <a:pt x="10797" y="1781"/>
                    </a:lnTo>
                    <a:lnTo>
                      <a:pt x="10774" y="1736"/>
                    </a:lnTo>
                    <a:lnTo>
                      <a:pt x="10546" y="169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4" name="Google Shape;5284;p52"/>
              <p:cNvSpPr/>
              <p:nvPr/>
            </p:nvSpPr>
            <p:spPr>
              <a:xfrm>
                <a:off x="8176576" y="2846984"/>
                <a:ext cx="123835" cy="20384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1781" extrusionOk="0">
                    <a:moveTo>
                      <a:pt x="1" y="0"/>
                    </a:moveTo>
                    <a:lnTo>
                      <a:pt x="24" y="46"/>
                    </a:lnTo>
                    <a:lnTo>
                      <a:pt x="275" y="91"/>
                    </a:lnTo>
                    <a:lnTo>
                      <a:pt x="252" y="46"/>
                    </a:lnTo>
                    <a:lnTo>
                      <a:pt x="1" y="0"/>
                    </a:lnTo>
                    <a:close/>
                    <a:moveTo>
                      <a:pt x="480" y="69"/>
                    </a:moveTo>
                    <a:lnTo>
                      <a:pt x="503" y="137"/>
                    </a:lnTo>
                    <a:lnTo>
                      <a:pt x="754" y="183"/>
                    </a:lnTo>
                    <a:lnTo>
                      <a:pt x="731" y="114"/>
                    </a:lnTo>
                    <a:lnTo>
                      <a:pt x="480" y="69"/>
                    </a:lnTo>
                    <a:close/>
                    <a:moveTo>
                      <a:pt x="959" y="160"/>
                    </a:moveTo>
                    <a:lnTo>
                      <a:pt x="982" y="205"/>
                    </a:lnTo>
                    <a:lnTo>
                      <a:pt x="1233" y="251"/>
                    </a:lnTo>
                    <a:lnTo>
                      <a:pt x="1210" y="183"/>
                    </a:lnTo>
                    <a:lnTo>
                      <a:pt x="959" y="160"/>
                    </a:lnTo>
                    <a:close/>
                    <a:moveTo>
                      <a:pt x="1439" y="228"/>
                    </a:moveTo>
                    <a:lnTo>
                      <a:pt x="1462" y="297"/>
                    </a:lnTo>
                    <a:lnTo>
                      <a:pt x="1713" y="320"/>
                    </a:lnTo>
                    <a:lnTo>
                      <a:pt x="1690" y="274"/>
                    </a:lnTo>
                    <a:lnTo>
                      <a:pt x="1439" y="228"/>
                    </a:lnTo>
                    <a:close/>
                    <a:moveTo>
                      <a:pt x="1918" y="297"/>
                    </a:moveTo>
                    <a:lnTo>
                      <a:pt x="1941" y="365"/>
                    </a:lnTo>
                    <a:lnTo>
                      <a:pt x="2192" y="411"/>
                    </a:lnTo>
                    <a:lnTo>
                      <a:pt x="2192" y="411"/>
                    </a:lnTo>
                    <a:lnTo>
                      <a:pt x="2169" y="342"/>
                    </a:lnTo>
                    <a:lnTo>
                      <a:pt x="1918" y="297"/>
                    </a:lnTo>
                    <a:close/>
                    <a:moveTo>
                      <a:pt x="2397" y="388"/>
                    </a:moveTo>
                    <a:lnTo>
                      <a:pt x="2420" y="434"/>
                    </a:lnTo>
                    <a:lnTo>
                      <a:pt x="2671" y="479"/>
                    </a:lnTo>
                    <a:lnTo>
                      <a:pt x="2671" y="479"/>
                    </a:lnTo>
                    <a:lnTo>
                      <a:pt x="2648" y="411"/>
                    </a:lnTo>
                    <a:lnTo>
                      <a:pt x="2397" y="388"/>
                    </a:lnTo>
                    <a:close/>
                    <a:moveTo>
                      <a:pt x="2877" y="457"/>
                    </a:moveTo>
                    <a:lnTo>
                      <a:pt x="2900" y="525"/>
                    </a:lnTo>
                    <a:lnTo>
                      <a:pt x="3151" y="548"/>
                    </a:lnTo>
                    <a:lnTo>
                      <a:pt x="3151" y="548"/>
                    </a:lnTo>
                    <a:lnTo>
                      <a:pt x="3128" y="502"/>
                    </a:lnTo>
                    <a:lnTo>
                      <a:pt x="2877" y="457"/>
                    </a:lnTo>
                    <a:close/>
                    <a:moveTo>
                      <a:pt x="3356" y="548"/>
                    </a:moveTo>
                    <a:lnTo>
                      <a:pt x="3379" y="593"/>
                    </a:lnTo>
                    <a:lnTo>
                      <a:pt x="3630" y="639"/>
                    </a:lnTo>
                    <a:lnTo>
                      <a:pt x="3607" y="571"/>
                    </a:lnTo>
                    <a:lnTo>
                      <a:pt x="3356" y="548"/>
                    </a:lnTo>
                    <a:close/>
                    <a:moveTo>
                      <a:pt x="3835" y="616"/>
                    </a:moveTo>
                    <a:lnTo>
                      <a:pt x="3858" y="662"/>
                    </a:lnTo>
                    <a:lnTo>
                      <a:pt x="4109" y="708"/>
                    </a:lnTo>
                    <a:lnTo>
                      <a:pt x="4109" y="708"/>
                    </a:lnTo>
                    <a:lnTo>
                      <a:pt x="4086" y="662"/>
                    </a:lnTo>
                    <a:lnTo>
                      <a:pt x="3835" y="616"/>
                    </a:lnTo>
                    <a:close/>
                    <a:moveTo>
                      <a:pt x="4315" y="685"/>
                    </a:moveTo>
                    <a:lnTo>
                      <a:pt x="4338" y="753"/>
                    </a:lnTo>
                    <a:lnTo>
                      <a:pt x="4589" y="776"/>
                    </a:lnTo>
                    <a:lnTo>
                      <a:pt x="4589" y="776"/>
                    </a:lnTo>
                    <a:lnTo>
                      <a:pt x="4566" y="730"/>
                    </a:lnTo>
                    <a:lnTo>
                      <a:pt x="4315" y="685"/>
                    </a:lnTo>
                    <a:close/>
                    <a:moveTo>
                      <a:pt x="4794" y="776"/>
                    </a:moveTo>
                    <a:lnTo>
                      <a:pt x="4817" y="822"/>
                    </a:lnTo>
                    <a:lnTo>
                      <a:pt x="5068" y="867"/>
                    </a:lnTo>
                    <a:lnTo>
                      <a:pt x="5068" y="867"/>
                    </a:lnTo>
                    <a:lnTo>
                      <a:pt x="5045" y="799"/>
                    </a:lnTo>
                    <a:lnTo>
                      <a:pt x="4794" y="776"/>
                    </a:lnTo>
                    <a:close/>
                    <a:moveTo>
                      <a:pt x="5296" y="845"/>
                    </a:moveTo>
                    <a:lnTo>
                      <a:pt x="5296" y="913"/>
                    </a:lnTo>
                    <a:lnTo>
                      <a:pt x="5547" y="936"/>
                    </a:lnTo>
                    <a:lnTo>
                      <a:pt x="5524" y="890"/>
                    </a:lnTo>
                    <a:lnTo>
                      <a:pt x="5296" y="845"/>
                    </a:lnTo>
                    <a:close/>
                    <a:moveTo>
                      <a:pt x="5776" y="913"/>
                    </a:moveTo>
                    <a:lnTo>
                      <a:pt x="5776" y="982"/>
                    </a:lnTo>
                    <a:lnTo>
                      <a:pt x="6027" y="1027"/>
                    </a:lnTo>
                    <a:lnTo>
                      <a:pt x="6027" y="1027"/>
                    </a:lnTo>
                    <a:lnTo>
                      <a:pt x="6004" y="959"/>
                    </a:lnTo>
                    <a:lnTo>
                      <a:pt x="5776" y="913"/>
                    </a:lnTo>
                    <a:close/>
                    <a:moveTo>
                      <a:pt x="6255" y="1004"/>
                    </a:moveTo>
                    <a:lnTo>
                      <a:pt x="6255" y="1050"/>
                    </a:lnTo>
                    <a:lnTo>
                      <a:pt x="6506" y="1096"/>
                    </a:lnTo>
                    <a:lnTo>
                      <a:pt x="6506" y="1096"/>
                    </a:lnTo>
                    <a:lnTo>
                      <a:pt x="6483" y="1027"/>
                    </a:lnTo>
                    <a:lnTo>
                      <a:pt x="6255" y="1004"/>
                    </a:lnTo>
                    <a:close/>
                    <a:moveTo>
                      <a:pt x="6734" y="1073"/>
                    </a:moveTo>
                    <a:lnTo>
                      <a:pt x="6734" y="1141"/>
                    </a:lnTo>
                    <a:lnTo>
                      <a:pt x="6985" y="1164"/>
                    </a:lnTo>
                    <a:lnTo>
                      <a:pt x="6962" y="1118"/>
                    </a:lnTo>
                    <a:lnTo>
                      <a:pt x="6734" y="1073"/>
                    </a:lnTo>
                    <a:close/>
                    <a:moveTo>
                      <a:pt x="7214" y="1141"/>
                    </a:moveTo>
                    <a:lnTo>
                      <a:pt x="7214" y="1210"/>
                    </a:lnTo>
                    <a:lnTo>
                      <a:pt x="7465" y="1255"/>
                    </a:lnTo>
                    <a:lnTo>
                      <a:pt x="7442" y="1187"/>
                    </a:lnTo>
                    <a:lnTo>
                      <a:pt x="7214" y="1141"/>
                    </a:lnTo>
                    <a:close/>
                    <a:moveTo>
                      <a:pt x="7693" y="1233"/>
                    </a:moveTo>
                    <a:lnTo>
                      <a:pt x="7693" y="1278"/>
                    </a:lnTo>
                    <a:lnTo>
                      <a:pt x="7944" y="1324"/>
                    </a:lnTo>
                    <a:lnTo>
                      <a:pt x="7944" y="1324"/>
                    </a:lnTo>
                    <a:lnTo>
                      <a:pt x="7921" y="1255"/>
                    </a:lnTo>
                    <a:lnTo>
                      <a:pt x="7693" y="1233"/>
                    </a:lnTo>
                    <a:close/>
                    <a:moveTo>
                      <a:pt x="8172" y="1301"/>
                    </a:moveTo>
                    <a:lnTo>
                      <a:pt x="8172" y="1370"/>
                    </a:lnTo>
                    <a:lnTo>
                      <a:pt x="8423" y="1392"/>
                    </a:lnTo>
                    <a:lnTo>
                      <a:pt x="8400" y="1347"/>
                    </a:lnTo>
                    <a:lnTo>
                      <a:pt x="8172" y="1301"/>
                    </a:lnTo>
                    <a:close/>
                    <a:moveTo>
                      <a:pt x="8651" y="1392"/>
                    </a:moveTo>
                    <a:lnTo>
                      <a:pt x="8651" y="1438"/>
                    </a:lnTo>
                    <a:lnTo>
                      <a:pt x="8903" y="1484"/>
                    </a:lnTo>
                    <a:lnTo>
                      <a:pt x="8903" y="1484"/>
                    </a:lnTo>
                    <a:lnTo>
                      <a:pt x="8880" y="1415"/>
                    </a:lnTo>
                    <a:lnTo>
                      <a:pt x="8651" y="1392"/>
                    </a:lnTo>
                    <a:close/>
                    <a:moveTo>
                      <a:pt x="9131" y="1461"/>
                    </a:moveTo>
                    <a:lnTo>
                      <a:pt x="9131" y="1506"/>
                    </a:lnTo>
                    <a:lnTo>
                      <a:pt x="9382" y="1552"/>
                    </a:lnTo>
                    <a:lnTo>
                      <a:pt x="9382" y="1552"/>
                    </a:lnTo>
                    <a:lnTo>
                      <a:pt x="9359" y="1506"/>
                    </a:lnTo>
                    <a:lnTo>
                      <a:pt x="9131" y="1461"/>
                    </a:lnTo>
                    <a:close/>
                    <a:moveTo>
                      <a:pt x="9610" y="1529"/>
                    </a:moveTo>
                    <a:lnTo>
                      <a:pt x="9610" y="1598"/>
                    </a:lnTo>
                    <a:lnTo>
                      <a:pt x="9861" y="1621"/>
                    </a:lnTo>
                    <a:lnTo>
                      <a:pt x="9861" y="1621"/>
                    </a:lnTo>
                    <a:lnTo>
                      <a:pt x="9838" y="1575"/>
                    </a:lnTo>
                    <a:lnTo>
                      <a:pt x="9610" y="1529"/>
                    </a:lnTo>
                    <a:close/>
                    <a:moveTo>
                      <a:pt x="10089" y="1621"/>
                    </a:moveTo>
                    <a:lnTo>
                      <a:pt x="10089" y="1666"/>
                    </a:lnTo>
                    <a:lnTo>
                      <a:pt x="10341" y="1712"/>
                    </a:lnTo>
                    <a:lnTo>
                      <a:pt x="10318" y="1643"/>
                    </a:lnTo>
                    <a:lnTo>
                      <a:pt x="10089" y="1621"/>
                    </a:lnTo>
                    <a:close/>
                    <a:moveTo>
                      <a:pt x="10569" y="1689"/>
                    </a:moveTo>
                    <a:lnTo>
                      <a:pt x="10569" y="1758"/>
                    </a:lnTo>
                    <a:lnTo>
                      <a:pt x="10820" y="1780"/>
                    </a:lnTo>
                    <a:lnTo>
                      <a:pt x="10820" y="1780"/>
                    </a:lnTo>
                    <a:lnTo>
                      <a:pt x="10797" y="1735"/>
                    </a:lnTo>
                    <a:lnTo>
                      <a:pt x="10569" y="168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5" name="Google Shape;5285;p52"/>
              <p:cNvSpPr/>
              <p:nvPr/>
            </p:nvSpPr>
            <p:spPr>
              <a:xfrm>
                <a:off x="8170830" y="2825822"/>
                <a:ext cx="123835" cy="20384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1781" extrusionOk="0">
                    <a:moveTo>
                      <a:pt x="1" y="0"/>
                    </a:moveTo>
                    <a:lnTo>
                      <a:pt x="23" y="69"/>
                    </a:lnTo>
                    <a:lnTo>
                      <a:pt x="252" y="91"/>
                    </a:lnTo>
                    <a:lnTo>
                      <a:pt x="252" y="46"/>
                    </a:lnTo>
                    <a:lnTo>
                      <a:pt x="1" y="0"/>
                    </a:lnTo>
                    <a:close/>
                    <a:moveTo>
                      <a:pt x="480" y="69"/>
                    </a:moveTo>
                    <a:lnTo>
                      <a:pt x="503" y="137"/>
                    </a:lnTo>
                    <a:lnTo>
                      <a:pt x="731" y="183"/>
                    </a:lnTo>
                    <a:lnTo>
                      <a:pt x="731" y="114"/>
                    </a:lnTo>
                    <a:lnTo>
                      <a:pt x="480" y="69"/>
                    </a:lnTo>
                    <a:close/>
                    <a:moveTo>
                      <a:pt x="959" y="160"/>
                    </a:moveTo>
                    <a:lnTo>
                      <a:pt x="982" y="206"/>
                    </a:lnTo>
                    <a:lnTo>
                      <a:pt x="1210" y="251"/>
                    </a:lnTo>
                    <a:lnTo>
                      <a:pt x="1210" y="183"/>
                    </a:lnTo>
                    <a:lnTo>
                      <a:pt x="959" y="160"/>
                    </a:lnTo>
                    <a:close/>
                    <a:moveTo>
                      <a:pt x="1439" y="228"/>
                    </a:moveTo>
                    <a:lnTo>
                      <a:pt x="1461" y="297"/>
                    </a:lnTo>
                    <a:lnTo>
                      <a:pt x="1690" y="320"/>
                    </a:lnTo>
                    <a:lnTo>
                      <a:pt x="1690" y="274"/>
                    </a:lnTo>
                    <a:lnTo>
                      <a:pt x="1439" y="228"/>
                    </a:lnTo>
                    <a:close/>
                    <a:moveTo>
                      <a:pt x="1918" y="297"/>
                    </a:moveTo>
                    <a:lnTo>
                      <a:pt x="1941" y="365"/>
                    </a:lnTo>
                    <a:lnTo>
                      <a:pt x="2169" y="411"/>
                    </a:lnTo>
                    <a:lnTo>
                      <a:pt x="2169" y="343"/>
                    </a:lnTo>
                    <a:lnTo>
                      <a:pt x="1918" y="297"/>
                    </a:lnTo>
                    <a:close/>
                    <a:moveTo>
                      <a:pt x="2397" y="388"/>
                    </a:moveTo>
                    <a:lnTo>
                      <a:pt x="2420" y="434"/>
                    </a:lnTo>
                    <a:lnTo>
                      <a:pt x="2648" y="480"/>
                    </a:lnTo>
                    <a:lnTo>
                      <a:pt x="2648" y="434"/>
                    </a:lnTo>
                    <a:lnTo>
                      <a:pt x="2397" y="388"/>
                    </a:lnTo>
                    <a:close/>
                    <a:moveTo>
                      <a:pt x="2877" y="457"/>
                    </a:moveTo>
                    <a:lnTo>
                      <a:pt x="2899" y="525"/>
                    </a:lnTo>
                    <a:lnTo>
                      <a:pt x="3128" y="548"/>
                    </a:lnTo>
                    <a:lnTo>
                      <a:pt x="3128" y="502"/>
                    </a:lnTo>
                    <a:lnTo>
                      <a:pt x="2877" y="457"/>
                    </a:lnTo>
                    <a:close/>
                    <a:moveTo>
                      <a:pt x="3356" y="548"/>
                    </a:moveTo>
                    <a:lnTo>
                      <a:pt x="3379" y="594"/>
                    </a:lnTo>
                    <a:lnTo>
                      <a:pt x="3607" y="639"/>
                    </a:lnTo>
                    <a:lnTo>
                      <a:pt x="3607" y="571"/>
                    </a:lnTo>
                    <a:lnTo>
                      <a:pt x="3356" y="548"/>
                    </a:lnTo>
                    <a:close/>
                    <a:moveTo>
                      <a:pt x="3835" y="616"/>
                    </a:moveTo>
                    <a:lnTo>
                      <a:pt x="3858" y="662"/>
                    </a:lnTo>
                    <a:lnTo>
                      <a:pt x="4086" y="708"/>
                    </a:lnTo>
                    <a:lnTo>
                      <a:pt x="4086" y="662"/>
                    </a:lnTo>
                    <a:lnTo>
                      <a:pt x="3835" y="616"/>
                    </a:lnTo>
                    <a:close/>
                    <a:moveTo>
                      <a:pt x="4315" y="685"/>
                    </a:moveTo>
                    <a:lnTo>
                      <a:pt x="4337" y="753"/>
                    </a:lnTo>
                    <a:lnTo>
                      <a:pt x="4566" y="799"/>
                    </a:lnTo>
                    <a:lnTo>
                      <a:pt x="4566" y="731"/>
                    </a:lnTo>
                    <a:lnTo>
                      <a:pt x="4315" y="685"/>
                    </a:lnTo>
                    <a:close/>
                    <a:moveTo>
                      <a:pt x="4794" y="776"/>
                    </a:moveTo>
                    <a:lnTo>
                      <a:pt x="4817" y="822"/>
                    </a:lnTo>
                    <a:lnTo>
                      <a:pt x="5045" y="868"/>
                    </a:lnTo>
                    <a:lnTo>
                      <a:pt x="5045" y="799"/>
                    </a:lnTo>
                    <a:lnTo>
                      <a:pt x="4794" y="776"/>
                    </a:lnTo>
                    <a:close/>
                    <a:moveTo>
                      <a:pt x="5273" y="845"/>
                    </a:moveTo>
                    <a:lnTo>
                      <a:pt x="5296" y="913"/>
                    </a:lnTo>
                    <a:lnTo>
                      <a:pt x="5524" y="936"/>
                    </a:lnTo>
                    <a:lnTo>
                      <a:pt x="5524" y="890"/>
                    </a:lnTo>
                    <a:lnTo>
                      <a:pt x="5273" y="845"/>
                    </a:lnTo>
                    <a:close/>
                    <a:moveTo>
                      <a:pt x="5753" y="913"/>
                    </a:moveTo>
                    <a:lnTo>
                      <a:pt x="5775" y="982"/>
                    </a:lnTo>
                    <a:lnTo>
                      <a:pt x="6004" y="1027"/>
                    </a:lnTo>
                    <a:lnTo>
                      <a:pt x="6004" y="959"/>
                    </a:lnTo>
                    <a:lnTo>
                      <a:pt x="5753" y="913"/>
                    </a:lnTo>
                    <a:close/>
                    <a:moveTo>
                      <a:pt x="6232" y="1004"/>
                    </a:moveTo>
                    <a:lnTo>
                      <a:pt x="6255" y="1050"/>
                    </a:lnTo>
                    <a:lnTo>
                      <a:pt x="6483" y="1096"/>
                    </a:lnTo>
                    <a:lnTo>
                      <a:pt x="6483" y="1027"/>
                    </a:lnTo>
                    <a:lnTo>
                      <a:pt x="6232" y="1004"/>
                    </a:lnTo>
                    <a:close/>
                    <a:moveTo>
                      <a:pt x="6711" y="1073"/>
                    </a:moveTo>
                    <a:lnTo>
                      <a:pt x="6734" y="1141"/>
                    </a:lnTo>
                    <a:lnTo>
                      <a:pt x="6962" y="1164"/>
                    </a:lnTo>
                    <a:lnTo>
                      <a:pt x="6962" y="1119"/>
                    </a:lnTo>
                    <a:lnTo>
                      <a:pt x="6711" y="1073"/>
                    </a:lnTo>
                    <a:close/>
                    <a:moveTo>
                      <a:pt x="7191" y="1164"/>
                    </a:moveTo>
                    <a:lnTo>
                      <a:pt x="7213" y="1210"/>
                    </a:lnTo>
                    <a:lnTo>
                      <a:pt x="7442" y="1256"/>
                    </a:lnTo>
                    <a:lnTo>
                      <a:pt x="7442" y="1187"/>
                    </a:lnTo>
                    <a:lnTo>
                      <a:pt x="7191" y="1164"/>
                    </a:lnTo>
                    <a:close/>
                    <a:moveTo>
                      <a:pt x="7670" y="1233"/>
                    </a:moveTo>
                    <a:lnTo>
                      <a:pt x="7693" y="1278"/>
                    </a:lnTo>
                    <a:lnTo>
                      <a:pt x="7944" y="1324"/>
                    </a:lnTo>
                    <a:lnTo>
                      <a:pt x="7921" y="1278"/>
                    </a:lnTo>
                    <a:lnTo>
                      <a:pt x="7670" y="1233"/>
                    </a:lnTo>
                    <a:close/>
                    <a:moveTo>
                      <a:pt x="8149" y="1301"/>
                    </a:moveTo>
                    <a:lnTo>
                      <a:pt x="8172" y="1370"/>
                    </a:lnTo>
                    <a:lnTo>
                      <a:pt x="8423" y="1393"/>
                    </a:lnTo>
                    <a:lnTo>
                      <a:pt x="8423" y="1393"/>
                    </a:lnTo>
                    <a:lnTo>
                      <a:pt x="8400" y="1347"/>
                    </a:lnTo>
                    <a:lnTo>
                      <a:pt x="8149" y="1301"/>
                    </a:lnTo>
                    <a:close/>
                    <a:moveTo>
                      <a:pt x="8629" y="1393"/>
                    </a:moveTo>
                    <a:lnTo>
                      <a:pt x="8651" y="1438"/>
                    </a:lnTo>
                    <a:lnTo>
                      <a:pt x="8902" y="1484"/>
                    </a:lnTo>
                    <a:lnTo>
                      <a:pt x="8880" y="1415"/>
                    </a:lnTo>
                    <a:lnTo>
                      <a:pt x="8629" y="1393"/>
                    </a:lnTo>
                    <a:close/>
                    <a:moveTo>
                      <a:pt x="9108" y="1461"/>
                    </a:moveTo>
                    <a:lnTo>
                      <a:pt x="9131" y="1507"/>
                    </a:lnTo>
                    <a:lnTo>
                      <a:pt x="9382" y="1552"/>
                    </a:lnTo>
                    <a:lnTo>
                      <a:pt x="9359" y="1507"/>
                    </a:lnTo>
                    <a:lnTo>
                      <a:pt x="9108" y="1461"/>
                    </a:lnTo>
                    <a:close/>
                    <a:moveTo>
                      <a:pt x="9587" y="1529"/>
                    </a:moveTo>
                    <a:lnTo>
                      <a:pt x="9610" y="1598"/>
                    </a:lnTo>
                    <a:lnTo>
                      <a:pt x="9861" y="1644"/>
                    </a:lnTo>
                    <a:lnTo>
                      <a:pt x="9838" y="1575"/>
                    </a:lnTo>
                    <a:lnTo>
                      <a:pt x="9587" y="1529"/>
                    </a:lnTo>
                    <a:close/>
                    <a:moveTo>
                      <a:pt x="10067" y="1621"/>
                    </a:moveTo>
                    <a:lnTo>
                      <a:pt x="10089" y="1666"/>
                    </a:lnTo>
                    <a:lnTo>
                      <a:pt x="10340" y="1712"/>
                    </a:lnTo>
                    <a:lnTo>
                      <a:pt x="10318" y="1644"/>
                    </a:lnTo>
                    <a:lnTo>
                      <a:pt x="10067" y="1621"/>
                    </a:lnTo>
                    <a:close/>
                    <a:moveTo>
                      <a:pt x="10546" y="1689"/>
                    </a:moveTo>
                    <a:lnTo>
                      <a:pt x="10569" y="1758"/>
                    </a:lnTo>
                    <a:lnTo>
                      <a:pt x="10820" y="1781"/>
                    </a:lnTo>
                    <a:lnTo>
                      <a:pt x="10797" y="1735"/>
                    </a:lnTo>
                    <a:lnTo>
                      <a:pt x="10546" y="168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6" name="Google Shape;5286;p52"/>
              <p:cNvSpPr/>
              <p:nvPr/>
            </p:nvSpPr>
            <p:spPr>
              <a:xfrm>
                <a:off x="8165085" y="2804661"/>
                <a:ext cx="123572" cy="20384"/>
              </a:xfrm>
              <a:custGeom>
                <a:avLst/>
                <a:gdLst/>
                <a:ahLst/>
                <a:cxnLst/>
                <a:rect l="l" t="t" r="r" b="b"/>
                <a:pathLst>
                  <a:path w="10797" h="1781" extrusionOk="0">
                    <a:moveTo>
                      <a:pt x="0" y="0"/>
                    </a:moveTo>
                    <a:lnTo>
                      <a:pt x="0" y="69"/>
                    </a:lnTo>
                    <a:lnTo>
                      <a:pt x="251" y="92"/>
                    </a:lnTo>
                    <a:lnTo>
                      <a:pt x="229" y="46"/>
                    </a:lnTo>
                    <a:lnTo>
                      <a:pt x="0" y="0"/>
                    </a:lnTo>
                    <a:close/>
                    <a:moveTo>
                      <a:pt x="480" y="69"/>
                    </a:moveTo>
                    <a:lnTo>
                      <a:pt x="480" y="137"/>
                    </a:lnTo>
                    <a:lnTo>
                      <a:pt x="731" y="183"/>
                    </a:lnTo>
                    <a:lnTo>
                      <a:pt x="708" y="114"/>
                    </a:lnTo>
                    <a:lnTo>
                      <a:pt x="480" y="69"/>
                    </a:lnTo>
                    <a:close/>
                    <a:moveTo>
                      <a:pt x="959" y="160"/>
                    </a:moveTo>
                    <a:lnTo>
                      <a:pt x="959" y="206"/>
                    </a:lnTo>
                    <a:lnTo>
                      <a:pt x="1210" y="251"/>
                    </a:lnTo>
                    <a:lnTo>
                      <a:pt x="1187" y="206"/>
                    </a:lnTo>
                    <a:lnTo>
                      <a:pt x="959" y="160"/>
                    </a:lnTo>
                    <a:close/>
                    <a:moveTo>
                      <a:pt x="1438" y="229"/>
                    </a:moveTo>
                    <a:lnTo>
                      <a:pt x="1438" y="297"/>
                    </a:lnTo>
                    <a:lnTo>
                      <a:pt x="1689" y="320"/>
                    </a:lnTo>
                    <a:lnTo>
                      <a:pt x="1667" y="274"/>
                    </a:lnTo>
                    <a:lnTo>
                      <a:pt x="1438" y="229"/>
                    </a:lnTo>
                    <a:close/>
                    <a:moveTo>
                      <a:pt x="1918" y="320"/>
                    </a:moveTo>
                    <a:lnTo>
                      <a:pt x="1941" y="366"/>
                    </a:lnTo>
                    <a:lnTo>
                      <a:pt x="2169" y="411"/>
                    </a:lnTo>
                    <a:lnTo>
                      <a:pt x="2146" y="343"/>
                    </a:lnTo>
                    <a:lnTo>
                      <a:pt x="1918" y="320"/>
                    </a:lnTo>
                    <a:close/>
                    <a:moveTo>
                      <a:pt x="2397" y="388"/>
                    </a:moveTo>
                    <a:lnTo>
                      <a:pt x="2420" y="434"/>
                    </a:lnTo>
                    <a:lnTo>
                      <a:pt x="2648" y="480"/>
                    </a:lnTo>
                    <a:lnTo>
                      <a:pt x="2625" y="434"/>
                    </a:lnTo>
                    <a:lnTo>
                      <a:pt x="2397" y="388"/>
                    </a:lnTo>
                    <a:close/>
                    <a:moveTo>
                      <a:pt x="2876" y="457"/>
                    </a:moveTo>
                    <a:lnTo>
                      <a:pt x="2899" y="525"/>
                    </a:lnTo>
                    <a:lnTo>
                      <a:pt x="3127" y="571"/>
                    </a:lnTo>
                    <a:lnTo>
                      <a:pt x="3127" y="571"/>
                    </a:lnTo>
                    <a:lnTo>
                      <a:pt x="3105" y="502"/>
                    </a:lnTo>
                    <a:lnTo>
                      <a:pt x="2876" y="457"/>
                    </a:lnTo>
                    <a:close/>
                    <a:moveTo>
                      <a:pt x="3356" y="548"/>
                    </a:moveTo>
                    <a:lnTo>
                      <a:pt x="3379" y="594"/>
                    </a:lnTo>
                    <a:lnTo>
                      <a:pt x="3607" y="639"/>
                    </a:lnTo>
                    <a:lnTo>
                      <a:pt x="3584" y="571"/>
                    </a:lnTo>
                    <a:lnTo>
                      <a:pt x="3356" y="548"/>
                    </a:lnTo>
                    <a:close/>
                    <a:moveTo>
                      <a:pt x="3835" y="617"/>
                    </a:moveTo>
                    <a:lnTo>
                      <a:pt x="3858" y="685"/>
                    </a:lnTo>
                    <a:lnTo>
                      <a:pt x="4086" y="708"/>
                    </a:lnTo>
                    <a:lnTo>
                      <a:pt x="4086" y="708"/>
                    </a:lnTo>
                    <a:lnTo>
                      <a:pt x="4063" y="662"/>
                    </a:lnTo>
                    <a:lnTo>
                      <a:pt x="3835" y="617"/>
                    </a:lnTo>
                    <a:close/>
                    <a:moveTo>
                      <a:pt x="4314" y="685"/>
                    </a:moveTo>
                    <a:lnTo>
                      <a:pt x="4337" y="754"/>
                    </a:lnTo>
                    <a:lnTo>
                      <a:pt x="4565" y="799"/>
                    </a:lnTo>
                    <a:lnTo>
                      <a:pt x="4543" y="731"/>
                    </a:lnTo>
                    <a:lnTo>
                      <a:pt x="4314" y="685"/>
                    </a:lnTo>
                    <a:close/>
                    <a:moveTo>
                      <a:pt x="4794" y="776"/>
                    </a:moveTo>
                    <a:lnTo>
                      <a:pt x="4817" y="822"/>
                    </a:lnTo>
                    <a:lnTo>
                      <a:pt x="5045" y="868"/>
                    </a:lnTo>
                    <a:lnTo>
                      <a:pt x="5045" y="868"/>
                    </a:lnTo>
                    <a:lnTo>
                      <a:pt x="5022" y="799"/>
                    </a:lnTo>
                    <a:lnTo>
                      <a:pt x="4794" y="776"/>
                    </a:lnTo>
                    <a:close/>
                    <a:moveTo>
                      <a:pt x="5273" y="845"/>
                    </a:moveTo>
                    <a:lnTo>
                      <a:pt x="5296" y="913"/>
                    </a:lnTo>
                    <a:lnTo>
                      <a:pt x="5524" y="936"/>
                    </a:lnTo>
                    <a:lnTo>
                      <a:pt x="5501" y="891"/>
                    </a:lnTo>
                    <a:lnTo>
                      <a:pt x="5273" y="845"/>
                    </a:lnTo>
                    <a:close/>
                    <a:moveTo>
                      <a:pt x="5752" y="913"/>
                    </a:moveTo>
                    <a:lnTo>
                      <a:pt x="5775" y="982"/>
                    </a:lnTo>
                    <a:lnTo>
                      <a:pt x="6003" y="1027"/>
                    </a:lnTo>
                    <a:lnTo>
                      <a:pt x="5981" y="959"/>
                    </a:lnTo>
                    <a:lnTo>
                      <a:pt x="5752" y="913"/>
                    </a:lnTo>
                    <a:close/>
                    <a:moveTo>
                      <a:pt x="6232" y="1005"/>
                    </a:moveTo>
                    <a:lnTo>
                      <a:pt x="6255" y="1050"/>
                    </a:lnTo>
                    <a:lnTo>
                      <a:pt x="6483" y="1096"/>
                    </a:lnTo>
                    <a:lnTo>
                      <a:pt x="6460" y="1050"/>
                    </a:lnTo>
                    <a:lnTo>
                      <a:pt x="6232" y="1005"/>
                    </a:lnTo>
                    <a:close/>
                    <a:moveTo>
                      <a:pt x="6711" y="1073"/>
                    </a:moveTo>
                    <a:lnTo>
                      <a:pt x="6734" y="1142"/>
                    </a:lnTo>
                    <a:lnTo>
                      <a:pt x="6962" y="1164"/>
                    </a:lnTo>
                    <a:lnTo>
                      <a:pt x="6939" y="1119"/>
                    </a:lnTo>
                    <a:lnTo>
                      <a:pt x="6711" y="1073"/>
                    </a:lnTo>
                    <a:close/>
                    <a:moveTo>
                      <a:pt x="7190" y="1164"/>
                    </a:moveTo>
                    <a:lnTo>
                      <a:pt x="7213" y="1210"/>
                    </a:lnTo>
                    <a:lnTo>
                      <a:pt x="7441" y="1256"/>
                    </a:lnTo>
                    <a:lnTo>
                      <a:pt x="7441" y="1187"/>
                    </a:lnTo>
                    <a:lnTo>
                      <a:pt x="7190" y="1164"/>
                    </a:lnTo>
                    <a:close/>
                    <a:moveTo>
                      <a:pt x="7670" y="1233"/>
                    </a:moveTo>
                    <a:lnTo>
                      <a:pt x="7693" y="1279"/>
                    </a:lnTo>
                    <a:lnTo>
                      <a:pt x="7921" y="1324"/>
                    </a:lnTo>
                    <a:lnTo>
                      <a:pt x="7921" y="1279"/>
                    </a:lnTo>
                    <a:lnTo>
                      <a:pt x="7670" y="1233"/>
                    </a:lnTo>
                    <a:close/>
                    <a:moveTo>
                      <a:pt x="8149" y="1301"/>
                    </a:moveTo>
                    <a:lnTo>
                      <a:pt x="8172" y="1370"/>
                    </a:lnTo>
                    <a:lnTo>
                      <a:pt x="8400" y="1416"/>
                    </a:lnTo>
                    <a:lnTo>
                      <a:pt x="8400" y="1347"/>
                    </a:lnTo>
                    <a:lnTo>
                      <a:pt x="8149" y="1301"/>
                    </a:lnTo>
                    <a:close/>
                    <a:moveTo>
                      <a:pt x="8628" y="1393"/>
                    </a:moveTo>
                    <a:lnTo>
                      <a:pt x="8651" y="1438"/>
                    </a:lnTo>
                    <a:lnTo>
                      <a:pt x="8879" y="1484"/>
                    </a:lnTo>
                    <a:lnTo>
                      <a:pt x="8879" y="1416"/>
                    </a:lnTo>
                    <a:lnTo>
                      <a:pt x="8628" y="1393"/>
                    </a:lnTo>
                    <a:close/>
                    <a:moveTo>
                      <a:pt x="9108" y="1461"/>
                    </a:moveTo>
                    <a:lnTo>
                      <a:pt x="9131" y="1530"/>
                    </a:lnTo>
                    <a:lnTo>
                      <a:pt x="9359" y="1552"/>
                    </a:lnTo>
                    <a:lnTo>
                      <a:pt x="9359" y="1507"/>
                    </a:lnTo>
                    <a:lnTo>
                      <a:pt x="9108" y="1461"/>
                    </a:lnTo>
                    <a:close/>
                    <a:moveTo>
                      <a:pt x="9587" y="1530"/>
                    </a:moveTo>
                    <a:lnTo>
                      <a:pt x="9610" y="1598"/>
                    </a:lnTo>
                    <a:lnTo>
                      <a:pt x="9838" y="1644"/>
                    </a:lnTo>
                    <a:lnTo>
                      <a:pt x="9838" y="1575"/>
                    </a:lnTo>
                    <a:lnTo>
                      <a:pt x="9587" y="1530"/>
                    </a:lnTo>
                    <a:close/>
                    <a:moveTo>
                      <a:pt x="10066" y="1621"/>
                    </a:moveTo>
                    <a:lnTo>
                      <a:pt x="10089" y="1667"/>
                    </a:lnTo>
                    <a:lnTo>
                      <a:pt x="10317" y="1712"/>
                    </a:lnTo>
                    <a:lnTo>
                      <a:pt x="10317" y="1644"/>
                    </a:lnTo>
                    <a:lnTo>
                      <a:pt x="10066" y="1621"/>
                    </a:lnTo>
                    <a:close/>
                    <a:moveTo>
                      <a:pt x="10546" y="1689"/>
                    </a:moveTo>
                    <a:lnTo>
                      <a:pt x="10569" y="1758"/>
                    </a:lnTo>
                    <a:lnTo>
                      <a:pt x="10797" y="1781"/>
                    </a:lnTo>
                    <a:lnTo>
                      <a:pt x="10797" y="1735"/>
                    </a:lnTo>
                    <a:lnTo>
                      <a:pt x="10546" y="1689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7" name="Google Shape;5287;p52"/>
              <p:cNvSpPr/>
              <p:nvPr/>
            </p:nvSpPr>
            <p:spPr>
              <a:xfrm>
                <a:off x="7508863" y="2969537"/>
                <a:ext cx="128070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11190" h="12872" extrusionOk="0">
                    <a:moveTo>
                      <a:pt x="1400" y="0"/>
                    </a:moveTo>
                    <a:cubicBezTo>
                      <a:pt x="1354" y="0"/>
                      <a:pt x="1306" y="6"/>
                      <a:pt x="1256" y="20"/>
                    </a:cubicBezTo>
                    <a:cubicBezTo>
                      <a:pt x="137" y="317"/>
                      <a:pt x="0" y="4151"/>
                      <a:pt x="0" y="4151"/>
                    </a:cubicBezTo>
                    <a:cubicBezTo>
                      <a:pt x="0" y="4151"/>
                      <a:pt x="1849" y="10679"/>
                      <a:pt x="4291" y="12391"/>
                    </a:cubicBezTo>
                    <a:cubicBezTo>
                      <a:pt x="4773" y="12729"/>
                      <a:pt x="5335" y="12871"/>
                      <a:pt x="5925" y="12871"/>
                    </a:cubicBezTo>
                    <a:cubicBezTo>
                      <a:pt x="8325" y="12871"/>
                      <a:pt x="11190" y="10514"/>
                      <a:pt x="11025" y="9378"/>
                    </a:cubicBezTo>
                    <a:cubicBezTo>
                      <a:pt x="10968" y="9032"/>
                      <a:pt x="10638" y="8901"/>
                      <a:pt x="10175" y="8901"/>
                    </a:cubicBezTo>
                    <a:cubicBezTo>
                      <a:pt x="8921" y="8901"/>
                      <a:pt x="6690" y="9854"/>
                      <a:pt x="6243" y="10050"/>
                    </a:cubicBezTo>
                    <a:lnTo>
                      <a:pt x="6243" y="10050"/>
                    </a:lnTo>
                    <a:cubicBezTo>
                      <a:pt x="6860" y="9773"/>
                      <a:pt x="10842" y="7923"/>
                      <a:pt x="10294" y="6616"/>
                    </a:cubicBezTo>
                    <a:cubicBezTo>
                      <a:pt x="10156" y="6299"/>
                      <a:pt x="9798" y="6175"/>
                      <a:pt x="9325" y="6175"/>
                    </a:cubicBezTo>
                    <a:cubicBezTo>
                      <a:pt x="7694" y="6175"/>
                      <a:pt x="4702" y="7644"/>
                      <a:pt x="4702" y="7644"/>
                    </a:cubicBezTo>
                    <a:cubicBezTo>
                      <a:pt x="4702" y="7644"/>
                      <a:pt x="9267" y="5270"/>
                      <a:pt x="8400" y="3672"/>
                    </a:cubicBezTo>
                    <a:cubicBezTo>
                      <a:pt x="8225" y="3341"/>
                      <a:pt x="7890" y="3210"/>
                      <a:pt x="7468" y="3210"/>
                    </a:cubicBezTo>
                    <a:cubicBezTo>
                      <a:pt x="6317" y="3210"/>
                      <a:pt x="4524" y="4184"/>
                      <a:pt x="3586" y="4746"/>
                    </a:cubicBezTo>
                    <a:lnTo>
                      <a:pt x="3586" y="4746"/>
                    </a:lnTo>
                    <a:cubicBezTo>
                      <a:pt x="4944" y="3875"/>
                      <a:pt x="8000" y="1781"/>
                      <a:pt x="7213" y="1047"/>
                    </a:cubicBezTo>
                    <a:cubicBezTo>
                      <a:pt x="7065" y="916"/>
                      <a:pt x="6856" y="859"/>
                      <a:pt x="6607" y="859"/>
                    </a:cubicBezTo>
                    <a:cubicBezTo>
                      <a:pt x="5125" y="859"/>
                      <a:pt x="2214" y="2850"/>
                      <a:pt x="2214" y="2850"/>
                    </a:cubicBezTo>
                    <a:cubicBezTo>
                      <a:pt x="2214" y="2850"/>
                      <a:pt x="2360" y="0"/>
                      <a:pt x="14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88" name="Google Shape;5288;p52"/>
              <p:cNvSpPr/>
              <p:nvPr/>
            </p:nvSpPr>
            <p:spPr>
              <a:xfrm>
                <a:off x="8375112" y="2830996"/>
                <a:ext cx="126193" cy="158960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13889" extrusionOk="0">
                    <a:moveTo>
                      <a:pt x="3373" y="1"/>
                    </a:moveTo>
                    <a:cubicBezTo>
                      <a:pt x="3174" y="1"/>
                      <a:pt x="3004" y="43"/>
                      <a:pt x="2877" y="142"/>
                    </a:cubicBezTo>
                    <a:cubicBezTo>
                      <a:pt x="1964" y="872"/>
                      <a:pt x="4566" y="2607"/>
                      <a:pt x="4566" y="2607"/>
                    </a:cubicBezTo>
                    <a:cubicBezTo>
                      <a:pt x="4566" y="2607"/>
                      <a:pt x="1" y="4159"/>
                      <a:pt x="115" y="5528"/>
                    </a:cubicBezTo>
                    <a:cubicBezTo>
                      <a:pt x="146" y="5835"/>
                      <a:pt x="465" y="5954"/>
                      <a:pt x="939" y="5954"/>
                    </a:cubicBezTo>
                    <a:cubicBezTo>
                      <a:pt x="2089" y="5954"/>
                      <a:pt x="4152" y="5257"/>
                      <a:pt x="5232" y="4860"/>
                    </a:cubicBezTo>
                    <a:lnTo>
                      <a:pt x="5232" y="4860"/>
                    </a:lnTo>
                    <a:cubicBezTo>
                      <a:pt x="3838" y="5422"/>
                      <a:pt x="906" y="6778"/>
                      <a:pt x="1485" y="8039"/>
                    </a:cubicBezTo>
                    <a:cubicBezTo>
                      <a:pt x="1697" y="8495"/>
                      <a:pt x="2197" y="8660"/>
                      <a:pt x="2813" y="8660"/>
                    </a:cubicBezTo>
                    <a:cubicBezTo>
                      <a:pt x="4448" y="8660"/>
                      <a:pt x="6893" y="7492"/>
                      <a:pt x="6894" y="7491"/>
                    </a:cubicBezTo>
                    <a:lnTo>
                      <a:pt x="6894" y="7491"/>
                    </a:lnTo>
                    <a:cubicBezTo>
                      <a:pt x="6892" y="7492"/>
                      <a:pt x="1941" y="10002"/>
                      <a:pt x="2717" y="11326"/>
                    </a:cubicBezTo>
                    <a:cubicBezTo>
                      <a:pt x="2874" y="11602"/>
                      <a:pt x="3194" y="11712"/>
                      <a:pt x="3603" y="11712"/>
                    </a:cubicBezTo>
                    <a:cubicBezTo>
                      <a:pt x="5018" y="11712"/>
                      <a:pt x="7492" y="10398"/>
                      <a:pt x="7907" y="10172"/>
                    </a:cubicBezTo>
                    <a:lnTo>
                      <a:pt x="7907" y="10172"/>
                    </a:lnTo>
                    <a:cubicBezTo>
                      <a:pt x="7379" y="10464"/>
                      <a:pt x="3560" y="12629"/>
                      <a:pt x="4475" y="13586"/>
                    </a:cubicBezTo>
                    <a:cubicBezTo>
                      <a:pt x="4680" y="13791"/>
                      <a:pt x="5065" y="13888"/>
                      <a:pt x="5550" y="13888"/>
                    </a:cubicBezTo>
                    <a:cubicBezTo>
                      <a:pt x="7441" y="13888"/>
                      <a:pt x="10843" y="12405"/>
                      <a:pt x="10934" y="10025"/>
                    </a:cubicBezTo>
                    <a:cubicBezTo>
                      <a:pt x="11026" y="7058"/>
                      <a:pt x="6940" y="1625"/>
                      <a:pt x="6940" y="1625"/>
                    </a:cubicBezTo>
                    <a:cubicBezTo>
                      <a:pt x="6940" y="1625"/>
                      <a:pt x="4605" y="1"/>
                      <a:pt x="3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289" name="Google Shape;5289;p52"/>
            <p:cNvGrpSpPr/>
            <p:nvPr/>
          </p:nvGrpSpPr>
          <p:grpSpPr>
            <a:xfrm>
              <a:off x="6793672" y="1678582"/>
              <a:ext cx="1376880" cy="2577593"/>
              <a:chOff x="7409062" y="2525563"/>
              <a:chExt cx="1092242" cy="1902282"/>
            </a:xfrm>
          </p:grpSpPr>
          <p:sp>
            <p:nvSpPr>
              <p:cNvPr id="5290" name="Google Shape;5290;p52"/>
              <p:cNvSpPr/>
              <p:nvPr/>
            </p:nvSpPr>
            <p:spPr>
              <a:xfrm>
                <a:off x="7621604" y="4350557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5341" y="0"/>
                    </a:moveTo>
                    <a:lnTo>
                      <a:pt x="5341" y="0"/>
                    </a:lnTo>
                    <a:cubicBezTo>
                      <a:pt x="0" y="1050"/>
                      <a:pt x="936" y="4406"/>
                      <a:pt x="936" y="4406"/>
                    </a:cubicBezTo>
                    <a:cubicBezTo>
                      <a:pt x="2488" y="4725"/>
                      <a:pt x="3287" y="4954"/>
                      <a:pt x="5136" y="5113"/>
                    </a:cubicBezTo>
                    <a:cubicBezTo>
                      <a:pt x="5912" y="3470"/>
                      <a:pt x="6140" y="1735"/>
                      <a:pt x="53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1" name="Google Shape;5291;p52"/>
              <p:cNvSpPr/>
              <p:nvPr/>
            </p:nvSpPr>
            <p:spPr>
              <a:xfrm>
                <a:off x="7679332" y="4293675"/>
                <a:ext cx="178908" cy="117071"/>
              </a:xfrm>
              <a:custGeom>
                <a:avLst/>
                <a:gdLst/>
                <a:ahLst/>
                <a:cxnLst/>
                <a:rect l="l" t="t" r="r" b="b"/>
                <a:pathLst>
                  <a:path w="15632" h="10229" extrusionOk="0">
                    <a:moveTo>
                      <a:pt x="5650" y="0"/>
                    </a:moveTo>
                    <a:cubicBezTo>
                      <a:pt x="1563" y="0"/>
                      <a:pt x="2032" y="4582"/>
                      <a:pt x="2032" y="4582"/>
                    </a:cubicBezTo>
                    <a:cubicBezTo>
                      <a:pt x="1507" y="4605"/>
                      <a:pt x="1461" y="4628"/>
                      <a:pt x="229" y="4856"/>
                    </a:cubicBezTo>
                    <a:cubicBezTo>
                      <a:pt x="1005" y="6591"/>
                      <a:pt x="800" y="8326"/>
                      <a:pt x="1" y="9969"/>
                    </a:cubicBezTo>
                    <a:cubicBezTo>
                      <a:pt x="2328" y="10159"/>
                      <a:pt x="4561" y="10228"/>
                      <a:pt x="6574" y="10228"/>
                    </a:cubicBezTo>
                    <a:cubicBezTo>
                      <a:pt x="11806" y="10228"/>
                      <a:pt x="15545" y="9764"/>
                      <a:pt x="15545" y="9764"/>
                    </a:cubicBezTo>
                    <a:lnTo>
                      <a:pt x="15613" y="4263"/>
                    </a:lnTo>
                    <a:cubicBezTo>
                      <a:pt x="15632" y="2521"/>
                      <a:pt x="14206" y="1235"/>
                      <a:pt x="12615" y="1235"/>
                    </a:cubicBezTo>
                    <a:cubicBezTo>
                      <a:pt x="12226" y="1235"/>
                      <a:pt x="11826" y="1312"/>
                      <a:pt x="11436" y="1478"/>
                    </a:cubicBezTo>
                    <a:cubicBezTo>
                      <a:pt x="10156" y="2040"/>
                      <a:pt x="9760" y="2734"/>
                      <a:pt x="9573" y="3256"/>
                    </a:cubicBezTo>
                    <a:lnTo>
                      <a:pt x="9573" y="3256"/>
                    </a:lnTo>
                    <a:cubicBezTo>
                      <a:pt x="9573" y="3255"/>
                      <a:pt x="9572" y="3255"/>
                      <a:pt x="9572" y="3255"/>
                    </a:cubicBezTo>
                    <a:cubicBezTo>
                      <a:pt x="9570" y="3255"/>
                      <a:pt x="9568" y="3257"/>
                      <a:pt x="9566" y="3263"/>
                    </a:cubicBezTo>
                    <a:lnTo>
                      <a:pt x="9566" y="3263"/>
                    </a:lnTo>
                    <a:cubicBezTo>
                      <a:pt x="9664" y="2230"/>
                      <a:pt x="8500" y="222"/>
                      <a:pt x="6095" y="17"/>
                    </a:cubicBezTo>
                    <a:cubicBezTo>
                      <a:pt x="5941" y="6"/>
                      <a:pt x="5793" y="0"/>
                      <a:pt x="5650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2" name="Google Shape;5292;p52"/>
              <p:cNvSpPr/>
              <p:nvPr/>
            </p:nvSpPr>
            <p:spPr>
              <a:xfrm>
                <a:off x="7630702" y="4399645"/>
                <a:ext cx="227332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301" y="0"/>
                    </a:moveTo>
                    <a:cubicBezTo>
                      <a:pt x="1" y="0"/>
                      <a:pt x="415" y="1395"/>
                      <a:pt x="415" y="1395"/>
                    </a:cubicBezTo>
                    <a:cubicBezTo>
                      <a:pt x="3565" y="2214"/>
                      <a:pt x="7214" y="2463"/>
                      <a:pt x="10495" y="2463"/>
                    </a:cubicBezTo>
                    <a:cubicBezTo>
                      <a:pt x="15630" y="2463"/>
                      <a:pt x="19862" y="1851"/>
                      <a:pt x="19862" y="1851"/>
                    </a:cubicBezTo>
                    <a:lnTo>
                      <a:pt x="19862" y="619"/>
                    </a:lnTo>
                    <a:cubicBezTo>
                      <a:pt x="19862" y="619"/>
                      <a:pt x="16911" y="908"/>
                      <a:pt x="12636" y="908"/>
                    </a:cubicBezTo>
                    <a:cubicBezTo>
                      <a:pt x="9124" y="908"/>
                      <a:pt x="4719" y="713"/>
                      <a:pt x="324" y="3"/>
                    </a:cubicBezTo>
                    <a:cubicBezTo>
                      <a:pt x="316" y="1"/>
                      <a:pt x="308" y="0"/>
                      <a:pt x="3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3" name="Google Shape;5293;p52"/>
              <p:cNvSpPr/>
              <p:nvPr/>
            </p:nvSpPr>
            <p:spPr>
              <a:xfrm>
                <a:off x="7799768" y="4347948"/>
                <a:ext cx="32401" cy="32401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2831" extrusionOk="0">
                    <a:moveTo>
                      <a:pt x="1438" y="0"/>
                    </a:moveTo>
                    <a:cubicBezTo>
                      <a:pt x="662" y="0"/>
                      <a:pt x="23" y="639"/>
                      <a:pt x="23" y="1415"/>
                    </a:cubicBezTo>
                    <a:cubicBezTo>
                      <a:pt x="0" y="2191"/>
                      <a:pt x="639" y="2831"/>
                      <a:pt x="1415" y="2831"/>
                    </a:cubicBezTo>
                    <a:cubicBezTo>
                      <a:pt x="2191" y="2831"/>
                      <a:pt x="2830" y="2214"/>
                      <a:pt x="2830" y="1415"/>
                    </a:cubicBezTo>
                    <a:cubicBezTo>
                      <a:pt x="2830" y="639"/>
                      <a:pt x="2214" y="23"/>
                      <a:pt x="14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4" name="Google Shape;5294;p52"/>
              <p:cNvSpPr/>
              <p:nvPr/>
            </p:nvSpPr>
            <p:spPr>
              <a:xfrm>
                <a:off x="8158286" y="2932925"/>
                <a:ext cx="334915" cy="559580"/>
              </a:xfrm>
              <a:custGeom>
                <a:avLst/>
                <a:gdLst/>
                <a:ahLst/>
                <a:cxnLst/>
                <a:rect l="l" t="t" r="r" b="b"/>
                <a:pathLst>
                  <a:path w="29263" h="48893" extrusionOk="0">
                    <a:moveTo>
                      <a:pt x="24" y="36224"/>
                    </a:moveTo>
                    <a:cubicBezTo>
                      <a:pt x="16" y="36232"/>
                      <a:pt x="9" y="36239"/>
                      <a:pt x="1" y="36247"/>
                    </a:cubicBezTo>
                    <a:lnTo>
                      <a:pt x="1" y="36247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24" y="36224"/>
                    </a:lnTo>
                    <a:close/>
                    <a:moveTo>
                      <a:pt x="17508" y="1"/>
                    </a:moveTo>
                    <a:lnTo>
                      <a:pt x="16298" y="5364"/>
                    </a:lnTo>
                    <a:lnTo>
                      <a:pt x="15568" y="8012"/>
                    </a:lnTo>
                    <a:lnTo>
                      <a:pt x="15203" y="9313"/>
                    </a:lnTo>
                    <a:lnTo>
                      <a:pt x="15020" y="9975"/>
                    </a:lnTo>
                    <a:lnTo>
                      <a:pt x="14792" y="10614"/>
                    </a:lnTo>
                    <a:lnTo>
                      <a:pt x="13947" y="13171"/>
                    </a:lnTo>
                    <a:cubicBezTo>
                      <a:pt x="13810" y="13604"/>
                      <a:pt x="13673" y="14038"/>
                      <a:pt x="13514" y="14449"/>
                    </a:cubicBezTo>
                    <a:lnTo>
                      <a:pt x="13034" y="15704"/>
                    </a:lnTo>
                    <a:lnTo>
                      <a:pt x="12053" y="18192"/>
                    </a:lnTo>
                    <a:lnTo>
                      <a:pt x="10957" y="20612"/>
                    </a:lnTo>
                    <a:cubicBezTo>
                      <a:pt x="9473" y="23807"/>
                      <a:pt x="7784" y="26866"/>
                      <a:pt x="5867" y="29628"/>
                    </a:cubicBezTo>
                    <a:cubicBezTo>
                      <a:pt x="4908" y="30997"/>
                      <a:pt x="3904" y="32321"/>
                      <a:pt x="2831" y="33508"/>
                    </a:cubicBezTo>
                    <a:cubicBezTo>
                      <a:pt x="2329" y="34101"/>
                      <a:pt x="1781" y="34649"/>
                      <a:pt x="1256" y="35174"/>
                    </a:cubicBezTo>
                    <a:cubicBezTo>
                      <a:pt x="1005" y="35403"/>
                      <a:pt x="731" y="35676"/>
                      <a:pt x="480" y="35859"/>
                    </a:cubicBezTo>
                    <a:lnTo>
                      <a:pt x="138" y="36156"/>
                    </a:lnTo>
                    <a:lnTo>
                      <a:pt x="28" y="36229"/>
                    </a:lnTo>
                    <a:lnTo>
                      <a:pt x="28" y="36229"/>
                    </a:lnTo>
                    <a:lnTo>
                      <a:pt x="9884" y="48892"/>
                    </a:lnTo>
                    <a:lnTo>
                      <a:pt x="10249" y="48573"/>
                    </a:lnTo>
                    <a:lnTo>
                      <a:pt x="10478" y="48367"/>
                    </a:lnTo>
                    <a:lnTo>
                      <a:pt x="10889" y="47979"/>
                    </a:lnTo>
                    <a:cubicBezTo>
                      <a:pt x="11140" y="47751"/>
                      <a:pt x="11345" y="47523"/>
                      <a:pt x="11573" y="47272"/>
                    </a:cubicBezTo>
                    <a:cubicBezTo>
                      <a:pt x="11824" y="47043"/>
                      <a:pt x="12030" y="46815"/>
                      <a:pt x="12212" y="46587"/>
                    </a:cubicBezTo>
                    <a:lnTo>
                      <a:pt x="12829" y="45902"/>
                    </a:lnTo>
                    <a:cubicBezTo>
                      <a:pt x="13605" y="44989"/>
                      <a:pt x="14335" y="44076"/>
                      <a:pt x="14997" y="43163"/>
                    </a:cubicBezTo>
                    <a:cubicBezTo>
                      <a:pt x="16367" y="41337"/>
                      <a:pt x="17508" y="39443"/>
                      <a:pt x="18626" y="37548"/>
                    </a:cubicBezTo>
                    <a:cubicBezTo>
                      <a:pt x="20772" y="33759"/>
                      <a:pt x="22461" y="29833"/>
                      <a:pt x="23899" y="25884"/>
                    </a:cubicBezTo>
                    <a:lnTo>
                      <a:pt x="24926" y="22894"/>
                    </a:lnTo>
                    <a:lnTo>
                      <a:pt x="25794" y="19904"/>
                    </a:lnTo>
                    <a:lnTo>
                      <a:pt x="26227" y="18398"/>
                    </a:lnTo>
                    <a:cubicBezTo>
                      <a:pt x="26364" y="17896"/>
                      <a:pt x="26478" y="17393"/>
                      <a:pt x="26592" y="16891"/>
                    </a:cubicBezTo>
                    <a:lnTo>
                      <a:pt x="27300" y="13878"/>
                    </a:lnTo>
                    <a:lnTo>
                      <a:pt x="27483" y="13125"/>
                    </a:lnTo>
                    <a:lnTo>
                      <a:pt x="27620" y="12372"/>
                    </a:lnTo>
                    <a:lnTo>
                      <a:pt x="27893" y="10865"/>
                    </a:lnTo>
                    <a:lnTo>
                      <a:pt x="28464" y="7852"/>
                    </a:lnTo>
                    <a:lnTo>
                      <a:pt x="29263" y="1804"/>
                    </a:lnTo>
                    <a:lnTo>
                      <a:pt x="17508" y="1"/>
                    </a:ln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5" name="Google Shape;5295;p52"/>
              <p:cNvSpPr/>
              <p:nvPr/>
            </p:nvSpPr>
            <p:spPr>
              <a:xfrm>
                <a:off x="7515650" y="3001892"/>
                <a:ext cx="357198" cy="553572"/>
              </a:xfrm>
              <a:custGeom>
                <a:avLst/>
                <a:gdLst/>
                <a:ahLst/>
                <a:cxnLst/>
                <a:rect l="l" t="t" r="r" b="b"/>
                <a:pathLst>
                  <a:path w="31210" h="48368" extrusionOk="0">
                    <a:moveTo>
                      <a:pt x="31134" y="35151"/>
                    </a:move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157" y="35197"/>
                    </a:lnTo>
                    <a:cubicBezTo>
                      <a:pt x="31175" y="35197"/>
                      <a:pt x="31208" y="35226"/>
                      <a:pt x="31209" y="35226"/>
                    </a:cubicBezTo>
                    <a:cubicBezTo>
                      <a:pt x="31209" y="35226"/>
                      <a:pt x="31207" y="35224"/>
                      <a:pt x="31203" y="35220"/>
                    </a:cubicBezTo>
                    <a:cubicBezTo>
                      <a:pt x="31180" y="35197"/>
                      <a:pt x="31157" y="35174"/>
                      <a:pt x="31134" y="35151"/>
                    </a:cubicBezTo>
                    <a:close/>
                    <a:moveTo>
                      <a:pt x="11642" y="0"/>
                    </a:moveTo>
                    <a:lnTo>
                      <a:pt x="1" y="2443"/>
                    </a:lnTo>
                    <a:lnTo>
                      <a:pt x="1142" y="8446"/>
                    </a:lnTo>
                    <a:lnTo>
                      <a:pt x="1872" y="11436"/>
                    </a:lnTo>
                    <a:lnTo>
                      <a:pt x="2238" y="12920"/>
                    </a:lnTo>
                    <a:lnTo>
                      <a:pt x="2420" y="13673"/>
                    </a:lnTo>
                    <a:lnTo>
                      <a:pt x="2626" y="14403"/>
                    </a:lnTo>
                    <a:lnTo>
                      <a:pt x="3516" y="17370"/>
                    </a:lnTo>
                    <a:cubicBezTo>
                      <a:pt x="3653" y="17873"/>
                      <a:pt x="3790" y="18375"/>
                      <a:pt x="3949" y="18854"/>
                    </a:cubicBezTo>
                    <a:lnTo>
                      <a:pt x="4474" y="20338"/>
                    </a:lnTo>
                    <a:lnTo>
                      <a:pt x="5524" y="23282"/>
                    </a:lnTo>
                    <a:lnTo>
                      <a:pt x="6711" y="26181"/>
                    </a:lnTo>
                    <a:cubicBezTo>
                      <a:pt x="8378" y="30061"/>
                      <a:pt x="10272" y="33873"/>
                      <a:pt x="12646" y="37548"/>
                    </a:cubicBezTo>
                    <a:cubicBezTo>
                      <a:pt x="13856" y="39374"/>
                      <a:pt x="15111" y="41200"/>
                      <a:pt x="16595" y="42935"/>
                    </a:cubicBezTo>
                    <a:cubicBezTo>
                      <a:pt x="17302" y="43825"/>
                      <a:pt x="18078" y="44692"/>
                      <a:pt x="18900" y="45560"/>
                    </a:cubicBezTo>
                    <a:lnTo>
                      <a:pt x="19539" y="46199"/>
                    </a:lnTo>
                    <a:cubicBezTo>
                      <a:pt x="19767" y="46427"/>
                      <a:pt x="19973" y="46632"/>
                      <a:pt x="20224" y="46861"/>
                    </a:cubicBezTo>
                    <a:cubicBezTo>
                      <a:pt x="20475" y="47089"/>
                      <a:pt x="20703" y="47294"/>
                      <a:pt x="20954" y="47523"/>
                    </a:cubicBezTo>
                    <a:lnTo>
                      <a:pt x="21388" y="47888"/>
                    </a:lnTo>
                    <a:lnTo>
                      <a:pt x="21639" y="48093"/>
                    </a:lnTo>
                    <a:lnTo>
                      <a:pt x="22004" y="48367"/>
                    </a:lnTo>
                    <a:lnTo>
                      <a:pt x="31120" y="35172"/>
                    </a:lnTo>
                    <a:lnTo>
                      <a:pt x="31120" y="35172"/>
                    </a:lnTo>
                    <a:lnTo>
                      <a:pt x="31020" y="35106"/>
                    </a:lnTo>
                    <a:lnTo>
                      <a:pt x="30655" y="34832"/>
                    </a:lnTo>
                    <a:cubicBezTo>
                      <a:pt x="30404" y="34672"/>
                      <a:pt x="30130" y="34398"/>
                      <a:pt x="29856" y="34193"/>
                    </a:cubicBezTo>
                    <a:cubicBezTo>
                      <a:pt x="29308" y="33690"/>
                      <a:pt x="28715" y="33188"/>
                      <a:pt x="28167" y="32595"/>
                    </a:cubicBezTo>
                    <a:cubicBezTo>
                      <a:pt x="27049" y="31499"/>
                      <a:pt x="25976" y="30221"/>
                      <a:pt x="24926" y="28920"/>
                    </a:cubicBezTo>
                    <a:cubicBezTo>
                      <a:pt x="22849" y="26272"/>
                      <a:pt x="21000" y="23305"/>
                      <a:pt x="19334" y="20201"/>
                    </a:cubicBezTo>
                    <a:lnTo>
                      <a:pt x="18124" y="17850"/>
                    </a:lnTo>
                    <a:lnTo>
                      <a:pt x="17006" y="15430"/>
                    </a:lnTo>
                    <a:lnTo>
                      <a:pt x="16435" y="14198"/>
                    </a:lnTo>
                    <a:cubicBezTo>
                      <a:pt x="16252" y="13787"/>
                      <a:pt x="16115" y="13376"/>
                      <a:pt x="15933" y="12942"/>
                    </a:cubicBezTo>
                    <a:lnTo>
                      <a:pt x="14928" y="10432"/>
                    </a:lnTo>
                    <a:lnTo>
                      <a:pt x="14677" y="9815"/>
                    </a:lnTo>
                    <a:lnTo>
                      <a:pt x="14472" y="9153"/>
                    </a:lnTo>
                    <a:lnTo>
                      <a:pt x="14038" y="7875"/>
                    </a:lnTo>
                    <a:lnTo>
                      <a:pt x="13148" y="5296"/>
                    </a:lnTo>
                    <a:lnTo>
                      <a:pt x="11642" y="0"/>
                    </a:ln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6" name="Google Shape;5296;p52"/>
              <p:cNvSpPr/>
              <p:nvPr/>
            </p:nvSpPr>
            <p:spPr>
              <a:xfrm>
                <a:off x="7694077" y="3766270"/>
                <a:ext cx="467357" cy="597898"/>
              </a:xfrm>
              <a:custGeom>
                <a:avLst/>
                <a:gdLst/>
                <a:ahLst/>
                <a:cxnLst/>
                <a:rect l="l" t="t" r="r" b="b"/>
                <a:pathLst>
                  <a:path w="40835" h="52241" extrusionOk="0">
                    <a:moveTo>
                      <a:pt x="4314" y="0"/>
                    </a:moveTo>
                    <a:cubicBezTo>
                      <a:pt x="4314" y="0"/>
                      <a:pt x="0" y="35265"/>
                      <a:pt x="2283" y="49850"/>
                    </a:cubicBezTo>
                    <a:cubicBezTo>
                      <a:pt x="2283" y="49850"/>
                      <a:pt x="5220" y="52240"/>
                      <a:pt x="9445" y="52240"/>
                    </a:cubicBezTo>
                    <a:cubicBezTo>
                      <a:pt x="11075" y="52240"/>
                      <a:pt x="12896" y="51885"/>
                      <a:pt x="14814" y="50900"/>
                    </a:cubicBezTo>
                    <a:lnTo>
                      <a:pt x="20589" y="17735"/>
                    </a:lnTo>
                    <a:lnTo>
                      <a:pt x="20612" y="17279"/>
                    </a:lnTo>
                    <a:cubicBezTo>
                      <a:pt x="20979" y="17273"/>
                      <a:pt x="21344" y="17270"/>
                      <a:pt x="21706" y="17270"/>
                    </a:cubicBezTo>
                    <a:cubicBezTo>
                      <a:pt x="22695" y="17270"/>
                      <a:pt x="23658" y="17291"/>
                      <a:pt x="24560" y="17324"/>
                    </a:cubicBezTo>
                    <a:lnTo>
                      <a:pt x="24560" y="17735"/>
                    </a:lnTo>
                    <a:lnTo>
                      <a:pt x="25382" y="50900"/>
                    </a:lnTo>
                    <a:cubicBezTo>
                      <a:pt x="27300" y="51885"/>
                      <a:pt x="29121" y="52240"/>
                      <a:pt x="30751" y="52240"/>
                    </a:cubicBezTo>
                    <a:cubicBezTo>
                      <a:pt x="34977" y="52240"/>
                      <a:pt x="37913" y="49850"/>
                      <a:pt x="37913" y="49850"/>
                    </a:cubicBezTo>
                    <a:cubicBezTo>
                      <a:pt x="40196" y="35265"/>
                      <a:pt x="40835" y="1"/>
                      <a:pt x="40835" y="0"/>
                    </a:cubicBezTo>
                    <a:lnTo>
                      <a:pt x="40835" y="0"/>
                    </a:lnTo>
                    <a:lnTo>
                      <a:pt x="33508" y="1484"/>
                    </a:lnTo>
                    <a:lnTo>
                      <a:pt x="12098" y="1575"/>
                    </a:lnTo>
                    <a:lnTo>
                      <a:pt x="4314" y="0"/>
                    </a:ln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7" name="Google Shape;5297;p52"/>
              <p:cNvSpPr/>
              <p:nvPr/>
            </p:nvSpPr>
            <p:spPr>
              <a:xfrm>
                <a:off x="7712881" y="3766270"/>
                <a:ext cx="448552" cy="430263"/>
              </a:xfrm>
              <a:custGeom>
                <a:avLst/>
                <a:gdLst/>
                <a:ahLst/>
                <a:cxnLst/>
                <a:rect l="l" t="t" r="r" b="b"/>
                <a:pathLst>
                  <a:path w="39192" h="37594" extrusionOk="0">
                    <a:moveTo>
                      <a:pt x="2671" y="0"/>
                    </a:moveTo>
                    <a:cubicBezTo>
                      <a:pt x="2671" y="0"/>
                      <a:pt x="320" y="19128"/>
                      <a:pt x="1" y="35060"/>
                    </a:cubicBezTo>
                    <a:cubicBezTo>
                      <a:pt x="5616" y="36361"/>
                      <a:pt x="10820" y="37068"/>
                      <a:pt x="15522" y="37388"/>
                    </a:cubicBezTo>
                    <a:lnTo>
                      <a:pt x="18946" y="17735"/>
                    </a:lnTo>
                    <a:lnTo>
                      <a:pt x="18969" y="17279"/>
                    </a:lnTo>
                    <a:cubicBezTo>
                      <a:pt x="19336" y="17273"/>
                      <a:pt x="19701" y="17270"/>
                      <a:pt x="20063" y="17270"/>
                    </a:cubicBezTo>
                    <a:cubicBezTo>
                      <a:pt x="21052" y="17270"/>
                      <a:pt x="22015" y="17291"/>
                      <a:pt x="22917" y="17324"/>
                    </a:cubicBezTo>
                    <a:lnTo>
                      <a:pt x="22917" y="17735"/>
                    </a:lnTo>
                    <a:lnTo>
                      <a:pt x="23420" y="37593"/>
                    </a:lnTo>
                    <a:cubicBezTo>
                      <a:pt x="29560" y="37479"/>
                      <a:pt x="34421" y="36749"/>
                      <a:pt x="37685" y="36064"/>
                    </a:cubicBezTo>
                    <a:cubicBezTo>
                      <a:pt x="38827" y="19972"/>
                      <a:pt x="39192" y="0"/>
                      <a:pt x="39192" y="0"/>
                    </a:cubicBezTo>
                    <a:lnTo>
                      <a:pt x="39192" y="0"/>
                    </a:lnTo>
                    <a:lnTo>
                      <a:pt x="31865" y="1484"/>
                    </a:lnTo>
                    <a:lnTo>
                      <a:pt x="10455" y="1575"/>
                    </a:lnTo>
                    <a:lnTo>
                      <a:pt x="2671" y="0"/>
                    </a:ln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8" name="Google Shape;5298;p52"/>
              <p:cNvSpPr/>
              <p:nvPr/>
            </p:nvSpPr>
            <p:spPr>
              <a:xfrm>
                <a:off x="7707662" y="3773320"/>
                <a:ext cx="464484" cy="380363"/>
              </a:xfrm>
              <a:custGeom>
                <a:avLst/>
                <a:gdLst/>
                <a:ahLst/>
                <a:cxnLst/>
                <a:rect l="l" t="t" r="r" b="b"/>
                <a:pathLst>
                  <a:path w="40584" h="33234" extrusionOk="0">
                    <a:moveTo>
                      <a:pt x="3127" y="0"/>
                    </a:moveTo>
                    <a:cubicBezTo>
                      <a:pt x="3127" y="0"/>
                      <a:pt x="685" y="15385"/>
                      <a:pt x="0" y="30929"/>
                    </a:cubicBezTo>
                    <a:cubicBezTo>
                      <a:pt x="4908" y="32709"/>
                      <a:pt x="12714" y="32983"/>
                      <a:pt x="17644" y="33234"/>
                    </a:cubicBezTo>
                    <a:lnTo>
                      <a:pt x="19402" y="17736"/>
                    </a:lnTo>
                    <a:lnTo>
                      <a:pt x="19425" y="17279"/>
                    </a:lnTo>
                    <a:cubicBezTo>
                      <a:pt x="19792" y="17273"/>
                      <a:pt x="20157" y="17270"/>
                      <a:pt x="20519" y="17270"/>
                    </a:cubicBezTo>
                    <a:cubicBezTo>
                      <a:pt x="21508" y="17270"/>
                      <a:pt x="22471" y="17291"/>
                      <a:pt x="23373" y="17325"/>
                    </a:cubicBezTo>
                    <a:lnTo>
                      <a:pt x="23373" y="17736"/>
                    </a:lnTo>
                    <a:lnTo>
                      <a:pt x="23008" y="32823"/>
                    </a:lnTo>
                    <a:cubicBezTo>
                      <a:pt x="28053" y="32732"/>
                      <a:pt x="36361" y="33029"/>
                      <a:pt x="39693" y="30700"/>
                    </a:cubicBezTo>
                    <a:cubicBezTo>
                      <a:pt x="40584" y="15864"/>
                      <a:pt x="39648" y="0"/>
                      <a:pt x="39648" y="0"/>
                    </a:cubicBezTo>
                    <a:lnTo>
                      <a:pt x="32321" y="1484"/>
                    </a:lnTo>
                    <a:lnTo>
                      <a:pt x="10911" y="1575"/>
                    </a:lnTo>
                    <a:lnTo>
                      <a:pt x="312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299" name="Google Shape;5299;p52"/>
              <p:cNvSpPr/>
              <p:nvPr/>
            </p:nvSpPr>
            <p:spPr>
              <a:xfrm>
                <a:off x="7862834" y="3966019"/>
                <a:ext cx="17817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5568" h="557" extrusionOk="0">
                    <a:moveTo>
                      <a:pt x="6133" y="1"/>
                    </a:moveTo>
                    <a:cubicBezTo>
                      <a:pt x="4127" y="1"/>
                      <a:pt x="2121" y="38"/>
                      <a:pt x="115" y="145"/>
                    </a:cubicBezTo>
                    <a:cubicBezTo>
                      <a:pt x="46" y="145"/>
                      <a:pt x="1" y="191"/>
                      <a:pt x="1" y="260"/>
                    </a:cubicBezTo>
                    <a:cubicBezTo>
                      <a:pt x="1" y="328"/>
                      <a:pt x="46" y="374"/>
                      <a:pt x="115" y="374"/>
                    </a:cubicBezTo>
                    <a:lnTo>
                      <a:pt x="7784" y="511"/>
                    </a:lnTo>
                    <a:lnTo>
                      <a:pt x="11619" y="556"/>
                    </a:lnTo>
                    <a:cubicBezTo>
                      <a:pt x="12897" y="556"/>
                      <a:pt x="14175" y="556"/>
                      <a:pt x="15453" y="533"/>
                    </a:cubicBezTo>
                    <a:cubicBezTo>
                      <a:pt x="15499" y="511"/>
                      <a:pt x="15567" y="465"/>
                      <a:pt x="15545" y="396"/>
                    </a:cubicBezTo>
                    <a:cubicBezTo>
                      <a:pt x="15545" y="351"/>
                      <a:pt x="15499" y="305"/>
                      <a:pt x="15453" y="282"/>
                    </a:cubicBezTo>
                    <a:cubicBezTo>
                      <a:pt x="14175" y="191"/>
                      <a:pt x="12897" y="145"/>
                      <a:pt x="11619" y="100"/>
                    </a:cubicBezTo>
                    <a:cubicBezTo>
                      <a:pt x="10340" y="54"/>
                      <a:pt x="9062" y="31"/>
                      <a:pt x="7784" y="8"/>
                    </a:cubicBezTo>
                    <a:cubicBezTo>
                      <a:pt x="7234" y="4"/>
                      <a:pt x="6683" y="1"/>
                      <a:pt x="6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0" name="Google Shape;5300;p52"/>
              <p:cNvSpPr/>
              <p:nvPr/>
            </p:nvSpPr>
            <p:spPr>
              <a:xfrm>
                <a:off x="7950605" y="3750327"/>
                <a:ext cx="6547" cy="17791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15545" extrusionOk="0">
                    <a:moveTo>
                      <a:pt x="275" y="1"/>
                    </a:moveTo>
                    <a:cubicBezTo>
                      <a:pt x="206" y="1"/>
                      <a:pt x="161" y="46"/>
                      <a:pt x="161" y="115"/>
                    </a:cubicBezTo>
                    <a:cubicBezTo>
                      <a:pt x="115" y="1393"/>
                      <a:pt x="92" y="2671"/>
                      <a:pt x="69" y="3950"/>
                    </a:cubicBezTo>
                    <a:lnTo>
                      <a:pt x="69" y="7784"/>
                    </a:lnTo>
                    <a:lnTo>
                      <a:pt x="69" y="11596"/>
                    </a:lnTo>
                    <a:cubicBezTo>
                      <a:pt x="46" y="12874"/>
                      <a:pt x="46" y="14152"/>
                      <a:pt x="1" y="15431"/>
                    </a:cubicBezTo>
                    <a:cubicBezTo>
                      <a:pt x="1" y="15499"/>
                      <a:pt x="46" y="15545"/>
                      <a:pt x="115" y="15545"/>
                    </a:cubicBezTo>
                    <a:cubicBezTo>
                      <a:pt x="161" y="15545"/>
                      <a:pt x="229" y="15499"/>
                      <a:pt x="229" y="15453"/>
                    </a:cubicBezTo>
                    <a:cubicBezTo>
                      <a:pt x="480" y="12897"/>
                      <a:pt x="526" y="10341"/>
                      <a:pt x="549" y="7784"/>
                    </a:cubicBezTo>
                    <a:cubicBezTo>
                      <a:pt x="571" y="6506"/>
                      <a:pt x="549" y="5228"/>
                      <a:pt x="526" y="3950"/>
                    </a:cubicBezTo>
                    <a:cubicBezTo>
                      <a:pt x="503" y="2671"/>
                      <a:pt x="457" y="1393"/>
                      <a:pt x="389" y="115"/>
                    </a:cubicBezTo>
                    <a:cubicBezTo>
                      <a:pt x="389" y="46"/>
                      <a:pt x="320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1" name="Google Shape;5301;p52"/>
              <p:cNvSpPr/>
              <p:nvPr/>
            </p:nvSpPr>
            <p:spPr>
              <a:xfrm>
                <a:off x="7923435" y="3805972"/>
                <a:ext cx="30581" cy="113237"/>
              </a:xfrm>
              <a:custGeom>
                <a:avLst/>
                <a:gdLst/>
                <a:ahLst/>
                <a:cxnLst/>
                <a:rect l="l" t="t" r="r" b="b"/>
                <a:pathLst>
                  <a:path w="2672" h="9894" extrusionOk="0">
                    <a:moveTo>
                      <a:pt x="298" y="1"/>
                    </a:moveTo>
                    <a:cubicBezTo>
                      <a:pt x="229" y="1"/>
                      <a:pt x="184" y="46"/>
                      <a:pt x="184" y="92"/>
                    </a:cubicBezTo>
                    <a:cubicBezTo>
                      <a:pt x="47" y="1895"/>
                      <a:pt x="1" y="3698"/>
                      <a:pt x="115" y="5501"/>
                    </a:cubicBezTo>
                    <a:cubicBezTo>
                      <a:pt x="161" y="6414"/>
                      <a:pt x="252" y="7305"/>
                      <a:pt x="503" y="8218"/>
                    </a:cubicBezTo>
                    <a:cubicBezTo>
                      <a:pt x="640" y="8651"/>
                      <a:pt x="846" y="9108"/>
                      <a:pt x="1188" y="9473"/>
                    </a:cubicBezTo>
                    <a:cubicBezTo>
                      <a:pt x="1426" y="9727"/>
                      <a:pt x="1776" y="9893"/>
                      <a:pt x="2128" y="9893"/>
                    </a:cubicBezTo>
                    <a:cubicBezTo>
                      <a:pt x="2281" y="9893"/>
                      <a:pt x="2435" y="9862"/>
                      <a:pt x="2580" y="9793"/>
                    </a:cubicBezTo>
                    <a:cubicBezTo>
                      <a:pt x="2649" y="9770"/>
                      <a:pt x="2672" y="9701"/>
                      <a:pt x="2626" y="9656"/>
                    </a:cubicBezTo>
                    <a:cubicBezTo>
                      <a:pt x="2607" y="9618"/>
                      <a:pt x="2573" y="9581"/>
                      <a:pt x="2537" y="9581"/>
                    </a:cubicBezTo>
                    <a:cubicBezTo>
                      <a:pt x="2529" y="9581"/>
                      <a:pt x="2520" y="9583"/>
                      <a:pt x="2512" y="9587"/>
                    </a:cubicBezTo>
                    <a:lnTo>
                      <a:pt x="2489" y="9587"/>
                    </a:lnTo>
                    <a:cubicBezTo>
                      <a:pt x="2409" y="9611"/>
                      <a:pt x="2330" y="9622"/>
                      <a:pt x="2251" y="9622"/>
                    </a:cubicBezTo>
                    <a:cubicBezTo>
                      <a:pt x="1947" y="9622"/>
                      <a:pt x="1661" y="9458"/>
                      <a:pt x="1462" y="9222"/>
                    </a:cubicBezTo>
                    <a:cubicBezTo>
                      <a:pt x="1211" y="8902"/>
                      <a:pt x="1051" y="8492"/>
                      <a:pt x="937" y="8081"/>
                    </a:cubicBezTo>
                    <a:cubicBezTo>
                      <a:pt x="709" y="7259"/>
                      <a:pt x="663" y="6346"/>
                      <a:pt x="594" y="5479"/>
                    </a:cubicBezTo>
                    <a:cubicBezTo>
                      <a:pt x="457" y="3698"/>
                      <a:pt x="435" y="1895"/>
                      <a:pt x="412" y="115"/>
                    </a:cubicBezTo>
                    <a:cubicBezTo>
                      <a:pt x="412" y="46"/>
                      <a:pt x="366" y="1"/>
                      <a:pt x="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2" name="Google Shape;5302;p52"/>
              <p:cNvSpPr/>
              <p:nvPr/>
            </p:nvSpPr>
            <p:spPr>
              <a:xfrm>
                <a:off x="8101348" y="3793955"/>
                <a:ext cx="53299" cy="89420"/>
              </a:xfrm>
              <a:custGeom>
                <a:avLst/>
                <a:gdLst/>
                <a:ahLst/>
                <a:cxnLst/>
                <a:rect l="l" t="t" r="r" b="b"/>
                <a:pathLst>
                  <a:path w="4657" h="7813" extrusionOk="0">
                    <a:moveTo>
                      <a:pt x="160" y="1"/>
                    </a:moveTo>
                    <a:cubicBezTo>
                      <a:pt x="91" y="1"/>
                      <a:pt x="46" y="46"/>
                      <a:pt x="46" y="92"/>
                    </a:cubicBezTo>
                    <a:cubicBezTo>
                      <a:pt x="23" y="503"/>
                      <a:pt x="0" y="891"/>
                      <a:pt x="0" y="1279"/>
                    </a:cubicBezTo>
                    <a:lnTo>
                      <a:pt x="46" y="1895"/>
                    </a:lnTo>
                    <a:cubicBezTo>
                      <a:pt x="46" y="2078"/>
                      <a:pt x="68" y="2283"/>
                      <a:pt x="114" y="2489"/>
                    </a:cubicBezTo>
                    <a:lnTo>
                      <a:pt x="228" y="3059"/>
                    </a:lnTo>
                    <a:lnTo>
                      <a:pt x="411" y="3653"/>
                    </a:lnTo>
                    <a:cubicBezTo>
                      <a:pt x="479" y="3835"/>
                      <a:pt x="548" y="4018"/>
                      <a:pt x="639" y="4200"/>
                    </a:cubicBezTo>
                    <a:cubicBezTo>
                      <a:pt x="730" y="4383"/>
                      <a:pt x="799" y="4588"/>
                      <a:pt x="913" y="4748"/>
                    </a:cubicBezTo>
                    <a:cubicBezTo>
                      <a:pt x="1278" y="5479"/>
                      <a:pt x="1826" y="6095"/>
                      <a:pt x="2419" y="6620"/>
                    </a:cubicBezTo>
                    <a:cubicBezTo>
                      <a:pt x="3036" y="7145"/>
                      <a:pt x="3721" y="7556"/>
                      <a:pt x="4497" y="7807"/>
                    </a:cubicBezTo>
                    <a:cubicBezTo>
                      <a:pt x="4509" y="7811"/>
                      <a:pt x="4522" y="7813"/>
                      <a:pt x="4534" y="7813"/>
                    </a:cubicBezTo>
                    <a:cubicBezTo>
                      <a:pt x="4589" y="7813"/>
                      <a:pt x="4638" y="7776"/>
                      <a:pt x="4656" y="7738"/>
                    </a:cubicBezTo>
                    <a:cubicBezTo>
                      <a:pt x="4656" y="7670"/>
                      <a:pt x="4634" y="7624"/>
                      <a:pt x="4588" y="7601"/>
                    </a:cubicBezTo>
                    <a:lnTo>
                      <a:pt x="4588" y="7579"/>
                    </a:lnTo>
                    <a:cubicBezTo>
                      <a:pt x="3903" y="7259"/>
                      <a:pt x="3264" y="6803"/>
                      <a:pt x="2716" y="6278"/>
                    </a:cubicBezTo>
                    <a:cubicBezTo>
                      <a:pt x="2168" y="5775"/>
                      <a:pt x="1689" y="5182"/>
                      <a:pt x="1324" y="4520"/>
                    </a:cubicBezTo>
                    <a:cubicBezTo>
                      <a:pt x="1210" y="4360"/>
                      <a:pt x="1164" y="4178"/>
                      <a:pt x="1073" y="4018"/>
                    </a:cubicBezTo>
                    <a:cubicBezTo>
                      <a:pt x="982" y="3835"/>
                      <a:pt x="913" y="3675"/>
                      <a:pt x="845" y="3493"/>
                    </a:cubicBezTo>
                    <a:lnTo>
                      <a:pt x="662" y="2945"/>
                    </a:lnTo>
                    <a:lnTo>
                      <a:pt x="525" y="2397"/>
                    </a:lnTo>
                    <a:cubicBezTo>
                      <a:pt x="411" y="2032"/>
                      <a:pt x="411" y="1644"/>
                      <a:pt x="342" y="1279"/>
                    </a:cubicBezTo>
                    <a:cubicBezTo>
                      <a:pt x="297" y="891"/>
                      <a:pt x="297" y="503"/>
                      <a:pt x="274" y="115"/>
                    </a:cubicBezTo>
                    <a:lnTo>
                      <a:pt x="274" y="92"/>
                    </a:lnTo>
                    <a:cubicBezTo>
                      <a:pt x="274" y="46"/>
                      <a:pt x="205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3" name="Google Shape;5303;p52"/>
              <p:cNvSpPr/>
              <p:nvPr/>
            </p:nvSpPr>
            <p:spPr>
              <a:xfrm>
                <a:off x="7742409" y="3793955"/>
                <a:ext cx="53563" cy="89454"/>
              </a:xfrm>
              <a:custGeom>
                <a:avLst/>
                <a:gdLst/>
                <a:ahLst/>
                <a:cxnLst/>
                <a:rect l="l" t="t" r="r" b="b"/>
                <a:pathLst>
                  <a:path w="4680" h="7816" extrusionOk="0">
                    <a:moveTo>
                      <a:pt x="4519" y="1"/>
                    </a:moveTo>
                    <a:cubicBezTo>
                      <a:pt x="4451" y="1"/>
                      <a:pt x="4405" y="46"/>
                      <a:pt x="4405" y="92"/>
                    </a:cubicBezTo>
                    <a:lnTo>
                      <a:pt x="4405" y="115"/>
                    </a:lnTo>
                    <a:cubicBezTo>
                      <a:pt x="4383" y="503"/>
                      <a:pt x="4383" y="891"/>
                      <a:pt x="4337" y="1279"/>
                    </a:cubicBezTo>
                    <a:cubicBezTo>
                      <a:pt x="4268" y="1644"/>
                      <a:pt x="4268" y="2032"/>
                      <a:pt x="4154" y="2397"/>
                    </a:cubicBezTo>
                    <a:lnTo>
                      <a:pt x="4017" y="2945"/>
                    </a:lnTo>
                    <a:lnTo>
                      <a:pt x="3835" y="3493"/>
                    </a:lnTo>
                    <a:cubicBezTo>
                      <a:pt x="3766" y="3675"/>
                      <a:pt x="3698" y="3835"/>
                      <a:pt x="3606" y="4018"/>
                    </a:cubicBezTo>
                    <a:cubicBezTo>
                      <a:pt x="3515" y="4178"/>
                      <a:pt x="3469" y="4360"/>
                      <a:pt x="3355" y="4520"/>
                    </a:cubicBezTo>
                    <a:cubicBezTo>
                      <a:pt x="2990" y="5182"/>
                      <a:pt x="2511" y="5775"/>
                      <a:pt x="1963" y="6278"/>
                    </a:cubicBezTo>
                    <a:cubicBezTo>
                      <a:pt x="1415" y="6803"/>
                      <a:pt x="776" y="7259"/>
                      <a:pt x="91" y="7579"/>
                    </a:cubicBezTo>
                    <a:lnTo>
                      <a:pt x="91" y="7601"/>
                    </a:lnTo>
                    <a:cubicBezTo>
                      <a:pt x="23" y="7624"/>
                      <a:pt x="0" y="7693"/>
                      <a:pt x="46" y="7738"/>
                    </a:cubicBezTo>
                    <a:cubicBezTo>
                      <a:pt x="63" y="7790"/>
                      <a:pt x="93" y="7815"/>
                      <a:pt x="136" y="7815"/>
                    </a:cubicBezTo>
                    <a:cubicBezTo>
                      <a:pt x="150" y="7815"/>
                      <a:pt x="166" y="7813"/>
                      <a:pt x="183" y="7807"/>
                    </a:cubicBezTo>
                    <a:cubicBezTo>
                      <a:pt x="959" y="7556"/>
                      <a:pt x="1643" y="7145"/>
                      <a:pt x="2260" y="6620"/>
                    </a:cubicBezTo>
                    <a:cubicBezTo>
                      <a:pt x="2853" y="6095"/>
                      <a:pt x="3401" y="5479"/>
                      <a:pt x="3766" y="4748"/>
                    </a:cubicBezTo>
                    <a:cubicBezTo>
                      <a:pt x="3880" y="4588"/>
                      <a:pt x="3949" y="4383"/>
                      <a:pt x="4040" y="4200"/>
                    </a:cubicBezTo>
                    <a:cubicBezTo>
                      <a:pt x="4131" y="4018"/>
                      <a:pt x="4200" y="3835"/>
                      <a:pt x="4268" y="3653"/>
                    </a:cubicBezTo>
                    <a:lnTo>
                      <a:pt x="4451" y="3059"/>
                    </a:lnTo>
                    <a:lnTo>
                      <a:pt x="4565" y="2489"/>
                    </a:lnTo>
                    <a:cubicBezTo>
                      <a:pt x="4611" y="2283"/>
                      <a:pt x="4634" y="2078"/>
                      <a:pt x="4634" y="1895"/>
                    </a:cubicBezTo>
                    <a:lnTo>
                      <a:pt x="4679" y="1279"/>
                    </a:lnTo>
                    <a:cubicBezTo>
                      <a:pt x="4679" y="891"/>
                      <a:pt x="4656" y="503"/>
                      <a:pt x="4634" y="92"/>
                    </a:cubicBezTo>
                    <a:cubicBezTo>
                      <a:pt x="4634" y="46"/>
                      <a:pt x="4565" y="1"/>
                      <a:pt x="45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4" name="Google Shape;5304;p52"/>
              <p:cNvSpPr/>
              <p:nvPr/>
            </p:nvSpPr>
            <p:spPr>
              <a:xfrm>
                <a:off x="7630592" y="3284332"/>
                <a:ext cx="227286" cy="288105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25173" extrusionOk="0">
                    <a:moveTo>
                      <a:pt x="14244" y="0"/>
                    </a:moveTo>
                    <a:cubicBezTo>
                      <a:pt x="14175" y="0"/>
                      <a:pt x="14114" y="21"/>
                      <a:pt x="14061" y="65"/>
                    </a:cubicBezTo>
                    <a:cubicBezTo>
                      <a:pt x="7008" y="6114"/>
                      <a:pt x="1" y="12550"/>
                      <a:pt x="1" y="12550"/>
                    </a:cubicBezTo>
                    <a:cubicBezTo>
                      <a:pt x="1" y="12550"/>
                      <a:pt x="8857" y="25081"/>
                      <a:pt x="14016" y="25173"/>
                    </a:cubicBezTo>
                    <a:lnTo>
                      <a:pt x="19859" y="3375"/>
                    </a:lnTo>
                    <a:lnTo>
                      <a:pt x="19859" y="3375"/>
                    </a:lnTo>
                    <a:cubicBezTo>
                      <a:pt x="19836" y="3375"/>
                      <a:pt x="19814" y="3376"/>
                      <a:pt x="19791" y="3376"/>
                    </a:cubicBezTo>
                    <a:cubicBezTo>
                      <a:pt x="17360" y="3376"/>
                      <a:pt x="15131" y="0"/>
                      <a:pt x="14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5" name="Google Shape;5305;p52"/>
              <p:cNvSpPr/>
              <p:nvPr/>
            </p:nvSpPr>
            <p:spPr>
              <a:xfrm>
                <a:off x="7621711" y="3277408"/>
                <a:ext cx="179217" cy="160230"/>
              </a:xfrm>
              <a:custGeom>
                <a:avLst/>
                <a:gdLst/>
                <a:ahLst/>
                <a:cxnLst/>
                <a:rect l="l" t="t" r="r" b="b"/>
                <a:pathLst>
                  <a:path w="15659" h="14000" extrusionOk="0">
                    <a:moveTo>
                      <a:pt x="13710" y="1"/>
                    </a:moveTo>
                    <a:cubicBezTo>
                      <a:pt x="13461" y="1"/>
                      <a:pt x="13215" y="137"/>
                      <a:pt x="13080" y="373"/>
                    </a:cubicBezTo>
                    <a:cubicBezTo>
                      <a:pt x="11003" y="4482"/>
                      <a:pt x="1781" y="10827"/>
                      <a:pt x="412" y="11695"/>
                    </a:cubicBezTo>
                    <a:cubicBezTo>
                      <a:pt x="92" y="11877"/>
                      <a:pt x="1" y="12265"/>
                      <a:pt x="183" y="12562"/>
                    </a:cubicBezTo>
                    <a:cubicBezTo>
                      <a:pt x="183" y="12562"/>
                      <a:pt x="752" y="13999"/>
                      <a:pt x="1502" y="13999"/>
                    </a:cubicBezTo>
                    <a:cubicBezTo>
                      <a:pt x="1629" y="13999"/>
                      <a:pt x="1760" y="13958"/>
                      <a:pt x="1895" y="13863"/>
                    </a:cubicBezTo>
                    <a:cubicBezTo>
                      <a:pt x="3425" y="12836"/>
                      <a:pt x="13080" y="6285"/>
                      <a:pt x="15499" y="1492"/>
                    </a:cubicBezTo>
                    <a:cubicBezTo>
                      <a:pt x="15659" y="1149"/>
                      <a:pt x="15499" y="738"/>
                      <a:pt x="15134" y="579"/>
                    </a:cubicBezTo>
                    <a:lnTo>
                      <a:pt x="13970" y="54"/>
                    </a:lnTo>
                    <a:cubicBezTo>
                      <a:pt x="13886" y="18"/>
                      <a:pt x="13798" y="1"/>
                      <a:pt x="137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6" name="Google Shape;5306;p52"/>
              <p:cNvSpPr/>
              <p:nvPr/>
            </p:nvSpPr>
            <p:spPr>
              <a:xfrm>
                <a:off x="8138956" y="3309294"/>
                <a:ext cx="192024" cy="285919"/>
              </a:xfrm>
              <a:custGeom>
                <a:avLst/>
                <a:gdLst/>
                <a:ahLst/>
                <a:cxnLst/>
                <a:rect l="l" t="t" r="r" b="b"/>
                <a:pathLst>
                  <a:path w="16778" h="24982" extrusionOk="0">
                    <a:moveTo>
                      <a:pt x="5472" y="0"/>
                    </a:moveTo>
                    <a:cubicBezTo>
                      <a:pt x="4667" y="0"/>
                      <a:pt x="2472" y="2558"/>
                      <a:pt x="431" y="2558"/>
                    </a:cubicBezTo>
                    <a:cubicBezTo>
                      <a:pt x="286" y="2558"/>
                      <a:pt x="143" y="2545"/>
                      <a:pt x="1" y="2518"/>
                    </a:cubicBezTo>
                    <a:lnTo>
                      <a:pt x="1" y="2518"/>
                    </a:lnTo>
                    <a:lnTo>
                      <a:pt x="2420" y="24955"/>
                    </a:lnTo>
                    <a:cubicBezTo>
                      <a:pt x="2551" y="24973"/>
                      <a:pt x="2686" y="24981"/>
                      <a:pt x="2824" y="24981"/>
                    </a:cubicBezTo>
                    <a:cubicBezTo>
                      <a:pt x="7633" y="24981"/>
                      <a:pt x="16777" y="14478"/>
                      <a:pt x="16777" y="14478"/>
                    </a:cubicBezTo>
                    <a:cubicBezTo>
                      <a:pt x="16777" y="14478"/>
                      <a:pt x="11277" y="7083"/>
                      <a:pt x="5684" y="98"/>
                    </a:cubicBezTo>
                    <a:cubicBezTo>
                      <a:pt x="5632" y="30"/>
                      <a:pt x="5560" y="0"/>
                      <a:pt x="54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7" name="Google Shape;5307;p52"/>
              <p:cNvSpPr/>
              <p:nvPr/>
            </p:nvSpPr>
            <p:spPr>
              <a:xfrm>
                <a:off x="7722026" y="3322833"/>
                <a:ext cx="450384" cy="521846"/>
              </a:xfrm>
              <a:custGeom>
                <a:avLst/>
                <a:gdLst/>
                <a:ahLst/>
                <a:cxnLst/>
                <a:rect l="l" t="t" r="r" b="b"/>
                <a:pathLst>
                  <a:path w="39352" h="45596" extrusionOk="0">
                    <a:moveTo>
                      <a:pt x="8977" y="1"/>
                    </a:moveTo>
                    <a:cubicBezTo>
                      <a:pt x="8464" y="1"/>
                      <a:pt x="7944" y="4"/>
                      <a:pt x="7419" y="11"/>
                    </a:cubicBezTo>
                    <a:cubicBezTo>
                      <a:pt x="5479" y="11"/>
                      <a:pt x="2854" y="21329"/>
                      <a:pt x="2854" y="21329"/>
                    </a:cubicBezTo>
                    <a:lnTo>
                      <a:pt x="1" y="40274"/>
                    </a:lnTo>
                    <a:cubicBezTo>
                      <a:pt x="1" y="40274"/>
                      <a:pt x="7875" y="44657"/>
                      <a:pt x="19105" y="45479"/>
                    </a:cubicBezTo>
                    <a:lnTo>
                      <a:pt x="19265" y="45479"/>
                    </a:lnTo>
                    <a:cubicBezTo>
                      <a:pt x="19311" y="45479"/>
                      <a:pt x="19357" y="45501"/>
                      <a:pt x="19425" y="45501"/>
                    </a:cubicBezTo>
                    <a:cubicBezTo>
                      <a:pt x="20491" y="45566"/>
                      <a:pt x="21534" y="45596"/>
                      <a:pt x="22550" y="45596"/>
                    </a:cubicBezTo>
                    <a:cubicBezTo>
                      <a:pt x="32228" y="45596"/>
                      <a:pt x="39351" y="42922"/>
                      <a:pt x="39351" y="42922"/>
                    </a:cubicBezTo>
                    <a:lnTo>
                      <a:pt x="39055" y="23772"/>
                    </a:lnTo>
                    <a:cubicBezTo>
                      <a:pt x="38735" y="14847"/>
                      <a:pt x="38621" y="1106"/>
                      <a:pt x="38621" y="1106"/>
                    </a:cubicBezTo>
                    <a:cubicBezTo>
                      <a:pt x="35516" y="595"/>
                      <a:pt x="32275" y="454"/>
                      <a:pt x="29489" y="454"/>
                    </a:cubicBezTo>
                    <a:cubicBezTo>
                      <a:pt x="26023" y="454"/>
                      <a:pt x="23263" y="673"/>
                      <a:pt x="22350" y="673"/>
                    </a:cubicBezTo>
                    <a:cubicBezTo>
                      <a:pt x="22324" y="673"/>
                      <a:pt x="22301" y="673"/>
                      <a:pt x="22278" y="673"/>
                    </a:cubicBezTo>
                    <a:cubicBezTo>
                      <a:pt x="20945" y="503"/>
                      <a:pt x="15476" y="1"/>
                      <a:pt x="8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8" name="Google Shape;5308;p52"/>
              <p:cNvSpPr/>
              <p:nvPr/>
            </p:nvSpPr>
            <p:spPr>
              <a:xfrm>
                <a:off x="7881901" y="3356653"/>
                <a:ext cx="205873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17988" h="9327" extrusionOk="0">
                    <a:moveTo>
                      <a:pt x="2102" y="152"/>
                    </a:moveTo>
                    <a:cubicBezTo>
                      <a:pt x="232" y="152"/>
                      <a:pt x="275" y="1780"/>
                      <a:pt x="275" y="1780"/>
                    </a:cubicBezTo>
                    <a:cubicBezTo>
                      <a:pt x="1" y="5752"/>
                      <a:pt x="3059" y="8765"/>
                      <a:pt x="7031" y="9039"/>
                    </a:cubicBezTo>
                    <a:lnTo>
                      <a:pt x="11231" y="9313"/>
                    </a:lnTo>
                    <a:cubicBezTo>
                      <a:pt x="11372" y="9322"/>
                      <a:pt x="11512" y="9327"/>
                      <a:pt x="11652" y="9327"/>
                    </a:cubicBezTo>
                    <a:cubicBezTo>
                      <a:pt x="14897" y="9327"/>
                      <a:pt x="17654" y="6820"/>
                      <a:pt x="17873" y="3515"/>
                    </a:cubicBezTo>
                    <a:cubicBezTo>
                      <a:pt x="17873" y="3515"/>
                      <a:pt x="17987" y="1917"/>
                      <a:pt x="16001" y="1438"/>
                    </a:cubicBezTo>
                    <a:cubicBezTo>
                      <a:pt x="10135" y="0"/>
                      <a:pt x="5000" y="342"/>
                      <a:pt x="2329" y="160"/>
                    </a:cubicBezTo>
                    <a:cubicBezTo>
                      <a:pt x="2250" y="155"/>
                      <a:pt x="2174" y="152"/>
                      <a:pt x="2102" y="1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09" name="Google Shape;5309;p52"/>
              <p:cNvSpPr/>
              <p:nvPr/>
            </p:nvSpPr>
            <p:spPr>
              <a:xfrm>
                <a:off x="8194601" y="3304395"/>
                <a:ext cx="145523" cy="178828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15625" extrusionOk="0">
                    <a:moveTo>
                      <a:pt x="1854" y="1"/>
                    </a:moveTo>
                    <a:cubicBezTo>
                      <a:pt x="1800" y="1"/>
                      <a:pt x="1745" y="8"/>
                      <a:pt x="1690" y="24"/>
                    </a:cubicBezTo>
                    <a:lnTo>
                      <a:pt x="548" y="389"/>
                    </a:lnTo>
                    <a:cubicBezTo>
                      <a:pt x="206" y="480"/>
                      <a:pt x="1" y="868"/>
                      <a:pt x="115" y="1234"/>
                    </a:cubicBezTo>
                    <a:cubicBezTo>
                      <a:pt x="1667" y="6324"/>
                      <a:pt x="9542" y="14198"/>
                      <a:pt x="10797" y="15431"/>
                    </a:cubicBezTo>
                    <a:cubicBezTo>
                      <a:pt x="10934" y="15568"/>
                      <a:pt x="11077" y="15625"/>
                      <a:pt x="11218" y="15625"/>
                    </a:cubicBezTo>
                    <a:cubicBezTo>
                      <a:pt x="11875" y="15625"/>
                      <a:pt x="12509" y="14404"/>
                      <a:pt x="12509" y="14404"/>
                    </a:cubicBezTo>
                    <a:cubicBezTo>
                      <a:pt x="12714" y="14107"/>
                      <a:pt x="12692" y="13719"/>
                      <a:pt x="12440" y="13491"/>
                    </a:cubicBezTo>
                    <a:cubicBezTo>
                      <a:pt x="11299" y="12464"/>
                      <a:pt x="3790" y="4840"/>
                      <a:pt x="2443" y="458"/>
                    </a:cubicBezTo>
                    <a:cubicBezTo>
                      <a:pt x="2349" y="174"/>
                      <a:pt x="2114" y="1"/>
                      <a:pt x="18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0" name="Google Shape;5310;p52"/>
              <p:cNvSpPr/>
              <p:nvPr/>
            </p:nvSpPr>
            <p:spPr>
              <a:xfrm>
                <a:off x="7913775" y="3225608"/>
                <a:ext cx="153100" cy="217135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8972" extrusionOk="0">
                    <a:moveTo>
                      <a:pt x="6793" y="0"/>
                    </a:moveTo>
                    <a:cubicBezTo>
                      <a:pt x="3644" y="0"/>
                      <a:pt x="1018" y="2437"/>
                      <a:pt x="799" y="5607"/>
                    </a:cubicBezTo>
                    <a:lnTo>
                      <a:pt x="229" y="14143"/>
                    </a:lnTo>
                    <a:cubicBezTo>
                      <a:pt x="0" y="17476"/>
                      <a:pt x="2625" y="18709"/>
                      <a:pt x="5935" y="18914"/>
                    </a:cubicBezTo>
                    <a:lnTo>
                      <a:pt x="6277" y="18937"/>
                    </a:lnTo>
                    <a:cubicBezTo>
                      <a:pt x="6605" y="18959"/>
                      <a:pt x="6927" y="18971"/>
                      <a:pt x="7241" y="18971"/>
                    </a:cubicBezTo>
                    <a:cubicBezTo>
                      <a:pt x="10128" y="18971"/>
                      <a:pt x="12392" y="17973"/>
                      <a:pt x="12577" y="14988"/>
                    </a:cubicBezTo>
                    <a:lnTo>
                      <a:pt x="13148" y="6451"/>
                    </a:lnTo>
                    <a:cubicBezTo>
                      <a:pt x="13376" y="3119"/>
                      <a:pt x="10865" y="243"/>
                      <a:pt x="7556" y="37"/>
                    </a:cubicBezTo>
                    <a:lnTo>
                      <a:pt x="7213" y="15"/>
                    </a:lnTo>
                    <a:cubicBezTo>
                      <a:pt x="7072" y="5"/>
                      <a:pt x="6932" y="0"/>
                      <a:pt x="6793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1" name="Google Shape;5311;p52"/>
              <p:cNvSpPr/>
              <p:nvPr/>
            </p:nvSpPr>
            <p:spPr>
              <a:xfrm>
                <a:off x="7917690" y="3225608"/>
                <a:ext cx="149186" cy="162714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14217" extrusionOk="0">
                    <a:moveTo>
                      <a:pt x="6451" y="0"/>
                    </a:moveTo>
                    <a:cubicBezTo>
                      <a:pt x="3302" y="0"/>
                      <a:pt x="676" y="2437"/>
                      <a:pt x="457" y="5607"/>
                    </a:cubicBezTo>
                    <a:lnTo>
                      <a:pt x="1" y="12295"/>
                    </a:lnTo>
                    <a:cubicBezTo>
                      <a:pt x="4129" y="13820"/>
                      <a:pt x="7720" y="14217"/>
                      <a:pt x="10365" y="14217"/>
                    </a:cubicBezTo>
                    <a:cubicBezTo>
                      <a:pt x="11084" y="14217"/>
                      <a:pt x="11733" y="14187"/>
                      <a:pt x="12304" y="14143"/>
                    </a:cubicBezTo>
                    <a:lnTo>
                      <a:pt x="12806" y="6451"/>
                    </a:lnTo>
                    <a:cubicBezTo>
                      <a:pt x="13034" y="3119"/>
                      <a:pt x="10523" y="243"/>
                      <a:pt x="7214" y="37"/>
                    </a:cubicBezTo>
                    <a:lnTo>
                      <a:pt x="6871" y="15"/>
                    </a:lnTo>
                    <a:cubicBezTo>
                      <a:pt x="6730" y="5"/>
                      <a:pt x="6590" y="0"/>
                      <a:pt x="6451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2" name="Google Shape;5312;p52"/>
              <p:cNvSpPr/>
              <p:nvPr/>
            </p:nvSpPr>
            <p:spPr>
              <a:xfrm>
                <a:off x="7896791" y="2698920"/>
                <a:ext cx="70547" cy="100258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8760" extrusionOk="0">
                    <a:moveTo>
                      <a:pt x="5282" y="0"/>
                    </a:moveTo>
                    <a:cubicBezTo>
                      <a:pt x="5024" y="0"/>
                      <a:pt x="4756" y="125"/>
                      <a:pt x="4566" y="315"/>
                    </a:cubicBezTo>
                    <a:cubicBezTo>
                      <a:pt x="4315" y="543"/>
                      <a:pt x="4178" y="885"/>
                      <a:pt x="4041" y="1205"/>
                    </a:cubicBezTo>
                    <a:cubicBezTo>
                      <a:pt x="3105" y="3328"/>
                      <a:pt x="2534" y="5587"/>
                      <a:pt x="2352" y="7893"/>
                    </a:cubicBezTo>
                    <a:cubicBezTo>
                      <a:pt x="2124" y="6135"/>
                      <a:pt x="1918" y="4378"/>
                      <a:pt x="1690" y="2597"/>
                    </a:cubicBezTo>
                    <a:cubicBezTo>
                      <a:pt x="1621" y="2118"/>
                      <a:pt x="1462" y="1502"/>
                      <a:pt x="982" y="1410"/>
                    </a:cubicBezTo>
                    <a:cubicBezTo>
                      <a:pt x="944" y="1403"/>
                      <a:pt x="906" y="1400"/>
                      <a:pt x="868" y="1400"/>
                    </a:cubicBezTo>
                    <a:cubicBezTo>
                      <a:pt x="548" y="1400"/>
                      <a:pt x="260" y="1649"/>
                      <a:pt x="138" y="1935"/>
                    </a:cubicBezTo>
                    <a:cubicBezTo>
                      <a:pt x="1" y="2278"/>
                      <a:pt x="46" y="2643"/>
                      <a:pt x="69" y="3008"/>
                    </a:cubicBezTo>
                    <a:cubicBezTo>
                      <a:pt x="320" y="5017"/>
                      <a:pt x="959" y="6980"/>
                      <a:pt x="1964" y="8760"/>
                    </a:cubicBezTo>
                    <a:lnTo>
                      <a:pt x="2968" y="8714"/>
                    </a:lnTo>
                    <a:cubicBezTo>
                      <a:pt x="4292" y="6614"/>
                      <a:pt x="5319" y="4309"/>
                      <a:pt x="5981" y="1912"/>
                    </a:cubicBezTo>
                    <a:cubicBezTo>
                      <a:pt x="6072" y="1570"/>
                      <a:pt x="6164" y="1228"/>
                      <a:pt x="6118" y="862"/>
                    </a:cubicBezTo>
                    <a:cubicBezTo>
                      <a:pt x="6072" y="520"/>
                      <a:pt x="5867" y="155"/>
                      <a:pt x="5525" y="41"/>
                    </a:cubicBezTo>
                    <a:cubicBezTo>
                      <a:pt x="5447" y="13"/>
                      <a:pt x="5365" y="0"/>
                      <a:pt x="528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3" name="Google Shape;5313;p52"/>
              <p:cNvSpPr/>
              <p:nvPr/>
            </p:nvSpPr>
            <p:spPr>
              <a:xfrm>
                <a:off x="7694340" y="2720654"/>
                <a:ext cx="746363" cy="642580"/>
              </a:xfrm>
              <a:custGeom>
                <a:avLst/>
                <a:gdLst/>
                <a:ahLst/>
                <a:cxnLst/>
                <a:rect l="l" t="t" r="r" b="b"/>
                <a:pathLst>
                  <a:path w="65213" h="56145" extrusionOk="0">
                    <a:moveTo>
                      <a:pt x="34152" y="0"/>
                    </a:moveTo>
                    <a:cubicBezTo>
                      <a:pt x="27281" y="0"/>
                      <a:pt x="23875" y="4099"/>
                      <a:pt x="23875" y="4099"/>
                    </a:cubicBezTo>
                    <a:cubicBezTo>
                      <a:pt x="20277" y="2735"/>
                      <a:pt x="17488" y="2155"/>
                      <a:pt x="15255" y="2155"/>
                    </a:cubicBezTo>
                    <a:cubicBezTo>
                      <a:pt x="9232" y="2155"/>
                      <a:pt x="7257" y="6374"/>
                      <a:pt x="4360" y="10787"/>
                    </a:cubicBezTo>
                    <a:cubicBezTo>
                      <a:pt x="365" y="16836"/>
                      <a:pt x="0" y="28340"/>
                      <a:pt x="3698" y="39935"/>
                    </a:cubicBezTo>
                    <a:cubicBezTo>
                      <a:pt x="7373" y="51530"/>
                      <a:pt x="24378" y="55570"/>
                      <a:pt x="37137" y="56118"/>
                    </a:cubicBezTo>
                    <a:cubicBezTo>
                      <a:pt x="37551" y="56136"/>
                      <a:pt x="37955" y="56145"/>
                      <a:pt x="38349" y="56145"/>
                    </a:cubicBezTo>
                    <a:cubicBezTo>
                      <a:pt x="50114" y="56145"/>
                      <a:pt x="53401" y="48280"/>
                      <a:pt x="59209" y="35073"/>
                    </a:cubicBezTo>
                    <a:cubicBezTo>
                      <a:pt x="65212" y="21424"/>
                      <a:pt x="61081" y="12522"/>
                      <a:pt x="47294" y="4236"/>
                    </a:cubicBezTo>
                    <a:cubicBezTo>
                      <a:pt x="42016" y="1055"/>
                      <a:pt x="37638" y="0"/>
                      <a:pt x="3415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4" name="Google Shape;5314;p52"/>
              <p:cNvSpPr/>
              <p:nvPr/>
            </p:nvSpPr>
            <p:spPr>
              <a:xfrm>
                <a:off x="7693036" y="2750194"/>
                <a:ext cx="255235" cy="534367"/>
              </a:xfrm>
              <a:custGeom>
                <a:avLst/>
                <a:gdLst/>
                <a:ahLst/>
                <a:cxnLst/>
                <a:rect l="l" t="t" r="r" b="b"/>
                <a:pathLst>
                  <a:path w="22301" h="46690" extrusionOk="0">
                    <a:moveTo>
                      <a:pt x="17212" y="0"/>
                    </a:moveTo>
                    <a:cubicBezTo>
                      <a:pt x="15730" y="0"/>
                      <a:pt x="14217" y="261"/>
                      <a:pt x="12759" y="788"/>
                    </a:cubicBezTo>
                    <a:cubicBezTo>
                      <a:pt x="9838" y="1838"/>
                      <a:pt x="7190" y="3846"/>
                      <a:pt x="5090" y="6631"/>
                    </a:cubicBezTo>
                    <a:cubicBezTo>
                      <a:pt x="2488" y="10055"/>
                      <a:pt x="890" y="14437"/>
                      <a:pt x="411" y="19299"/>
                    </a:cubicBezTo>
                    <a:cubicBezTo>
                      <a:pt x="0" y="23385"/>
                      <a:pt x="365" y="27813"/>
                      <a:pt x="1529" y="32834"/>
                    </a:cubicBezTo>
                    <a:cubicBezTo>
                      <a:pt x="2032" y="34934"/>
                      <a:pt x="2648" y="37148"/>
                      <a:pt x="3903" y="39066"/>
                    </a:cubicBezTo>
                    <a:cubicBezTo>
                      <a:pt x="6414" y="42946"/>
                      <a:pt x="10774" y="44818"/>
                      <a:pt x="15772" y="46689"/>
                    </a:cubicBezTo>
                    <a:lnTo>
                      <a:pt x="15864" y="46461"/>
                    </a:lnTo>
                    <a:cubicBezTo>
                      <a:pt x="10888" y="44589"/>
                      <a:pt x="6574" y="42741"/>
                      <a:pt x="4109" y="38929"/>
                    </a:cubicBezTo>
                    <a:cubicBezTo>
                      <a:pt x="2876" y="37034"/>
                      <a:pt x="2260" y="34866"/>
                      <a:pt x="1780" y="32789"/>
                    </a:cubicBezTo>
                    <a:cubicBezTo>
                      <a:pt x="616" y="27790"/>
                      <a:pt x="251" y="23385"/>
                      <a:pt x="639" y="19322"/>
                    </a:cubicBezTo>
                    <a:cubicBezTo>
                      <a:pt x="1119" y="14506"/>
                      <a:pt x="2716" y="10169"/>
                      <a:pt x="5273" y="6791"/>
                    </a:cubicBezTo>
                    <a:cubicBezTo>
                      <a:pt x="7350" y="4052"/>
                      <a:pt x="9975" y="2043"/>
                      <a:pt x="12828" y="1016"/>
                    </a:cubicBezTo>
                    <a:cubicBezTo>
                      <a:pt x="14267" y="509"/>
                      <a:pt x="15759" y="255"/>
                      <a:pt x="17216" y="255"/>
                    </a:cubicBezTo>
                    <a:cubicBezTo>
                      <a:pt x="18971" y="255"/>
                      <a:pt x="20677" y="623"/>
                      <a:pt x="22186" y="1358"/>
                    </a:cubicBezTo>
                    <a:lnTo>
                      <a:pt x="22300" y="1130"/>
                    </a:lnTo>
                    <a:cubicBezTo>
                      <a:pt x="20752" y="381"/>
                      <a:pt x="19004" y="0"/>
                      <a:pt x="1721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5" name="Google Shape;5315;p52"/>
              <p:cNvSpPr/>
              <p:nvPr/>
            </p:nvSpPr>
            <p:spPr>
              <a:xfrm>
                <a:off x="7974125" y="2713249"/>
                <a:ext cx="472587" cy="649675"/>
              </a:xfrm>
              <a:custGeom>
                <a:avLst/>
                <a:gdLst/>
                <a:ahLst/>
                <a:cxnLst/>
                <a:rect l="l" t="t" r="r" b="b"/>
                <a:pathLst>
                  <a:path w="41292" h="56765" extrusionOk="0">
                    <a:moveTo>
                      <a:pt x="10592" y="0"/>
                    </a:moveTo>
                    <a:cubicBezTo>
                      <a:pt x="4195" y="0"/>
                      <a:pt x="62" y="3399"/>
                      <a:pt x="0" y="3445"/>
                    </a:cubicBezTo>
                    <a:lnTo>
                      <a:pt x="160" y="3628"/>
                    </a:lnTo>
                    <a:cubicBezTo>
                      <a:pt x="222" y="3581"/>
                      <a:pt x="4277" y="248"/>
                      <a:pt x="10571" y="248"/>
                    </a:cubicBezTo>
                    <a:cubicBezTo>
                      <a:pt x="13541" y="248"/>
                      <a:pt x="17010" y="990"/>
                      <a:pt x="20794" y="3171"/>
                    </a:cubicBezTo>
                    <a:cubicBezTo>
                      <a:pt x="31111" y="9106"/>
                      <a:pt x="40994" y="17140"/>
                      <a:pt x="36201" y="31634"/>
                    </a:cubicBezTo>
                    <a:cubicBezTo>
                      <a:pt x="31088" y="47155"/>
                      <a:pt x="26318" y="54345"/>
                      <a:pt x="20269" y="55761"/>
                    </a:cubicBezTo>
                    <a:cubicBezTo>
                      <a:pt x="17709" y="56344"/>
                      <a:pt x="15238" y="56526"/>
                      <a:pt x="13158" y="56526"/>
                    </a:cubicBezTo>
                    <a:cubicBezTo>
                      <a:pt x="9785" y="56526"/>
                      <a:pt x="7438" y="56049"/>
                      <a:pt x="7395" y="56035"/>
                    </a:cubicBezTo>
                    <a:lnTo>
                      <a:pt x="7350" y="56286"/>
                    </a:lnTo>
                    <a:cubicBezTo>
                      <a:pt x="7373" y="56286"/>
                      <a:pt x="9746" y="56765"/>
                      <a:pt x="13147" y="56765"/>
                    </a:cubicBezTo>
                    <a:cubicBezTo>
                      <a:pt x="15247" y="56765"/>
                      <a:pt x="17735" y="56582"/>
                      <a:pt x="20315" y="55989"/>
                    </a:cubicBezTo>
                    <a:cubicBezTo>
                      <a:pt x="26455" y="54574"/>
                      <a:pt x="31294" y="47315"/>
                      <a:pt x="36452" y="31726"/>
                    </a:cubicBezTo>
                    <a:cubicBezTo>
                      <a:pt x="41291" y="17049"/>
                      <a:pt x="31316" y="8946"/>
                      <a:pt x="20908" y="2943"/>
                    </a:cubicBezTo>
                    <a:cubicBezTo>
                      <a:pt x="17095" y="749"/>
                      <a:pt x="13594" y="0"/>
                      <a:pt x="10592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6" name="Google Shape;5316;p52"/>
              <p:cNvSpPr/>
              <p:nvPr/>
            </p:nvSpPr>
            <p:spPr>
              <a:xfrm>
                <a:off x="7622763" y="3002865"/>
                <a:ext cx="198811" cy="175440"/>
              </a:xfrm>
              <a:custGeom>
                <a:avLst/>
                <a:gdLst/>
                <a:ahLst/>
                <a:cxnLst/>
                <a:rect l="l" t="t" r="r" b="b"/>
                <a:pathLst>
                  <a:path w="17371" h="15329" extrusionOk="0">
                    <a:moveTo>
                      <a:pt x="8735" y="1"/>
                    </a:moveTo>
                    <a:cubicBezTo>
                      <a:pt x="5858" y="1"/>
                      <a:pt x="3093" y="1643"/>
                      <a:pt x="1780" y="4435"/>
                    </a:cubicBezTo>
                    <a:cubicBezTo>
                      <a:pt x="0" y="8269"/>
                      <a:pt x="1621" y="12835"/>
                      <a:pt x="5432" y="14615"/>
                    </a:cubicBezTo>
                    <a:cubicBezTo>
                      <a:pt x="6469" y="15099"/>
                      <a:pt x="7560" y="15328"/>
                      <a:pt x="8635" y="15328"/>
                    </a:cubicBezTo>
                    <a:cubicBezTo>
                      <a:pt x="11513" y="15328"/>
                      <a:pt x="14277" y="13686"/>
                      <a:pt x="15590" y="10894"/>
                    </a:cubicBezTo>
                    <a:cubicBezTo>
                      <a:pt x="17370" y="7060"/>
                      <a:pt x="15750" y="2495"/>
                      <a:pt x="11938" y="714"/>
                    </a:cubicBezTo>
                    <a:cubicBezTo>
                      <a:pt x="10901" y="230"/>
                      <a:pt x="9810" y="1"/>
                      <a:pt x="8735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7" name="Google Shape;5317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8" name="Google Shape;5318;p52"/>
              <p:cNvSpPr/>
              <p:nvPr/>
            </p:nvSpPr>
            <p:spPr>
              <a:xfrm>
                <a:off x="7640526" y="3059152"/>
                <a:ext cx="150216" cy="118719"/>
              </a:xfrm>
              <a:custGeom>
                <a:avLst/>
                <a:gdLst/>
                <a:ahLst/>
                <a:cxnLst/>
                <a:rect l="l" t="t" r="r" b="b"/>
                <a:pathLst>
                  <a:path w="13125" h="10373" extrusionOk="0">
                    <a:moveTo>
                      <a:pt x="5799" y="1"/>
                    </a:moveTo>
                    <a:cubicBezTo>
                      <a:pt x="3784" y="1"/>
                      <a:pt x="1979" y="959"/>
                      <a:pt x="1187" y="2667"/>
                    </a:cubicBezTo>
                    <a:cubicBezTo>
                      <a:pt x="0" y="5177"/>
                      <a:pt x="1484" y="8327"/>
                      <a:pt x="4451" y="9720"/>
                    </a:cubicBezTo>
                    <a:cubicBezTo>
                      <a:pt x="5395" y="10162"/>
                      <a:pt x="6378" y="10372"/>
                      <a:pt x="7317" y="10372"/>
                    </a:cubicBezTo>
                    <a:cubicBezTo>
                      <a:pt x="9333" y="10372"/>
                      <a:pt x="11151" y="9408"/>
                      <a:pt x="11961" y="7711"/>
                    </a:cubicBezTo>
                    <a:cubicBezTo>
                      <a:pt x="13125" y="5200"/>
                      <a:pt x="11664" y="2028"/>
                      <a:pt x="8697" y="658"/>
                    </a:cubicBezTo>
                    <a:cubicBezTo>
                      <a:pt x="7740" y="213"/>
                      <a:pt x="6747" y="1"/>
                      <a:pt x="5799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19" name="Google Shape;5319;p52"/>
              <p:cNvSpPr/>
              <p:nvPr/>
            </p:nvSpPr>
            <p:spPr>
              <a:xfrm>
                <a:off x="7648881" y="3060021"/>
                <a:ext cx="146301" cy="58827"/>
              </a:xfrm>
              <a:custGeom>
                <a:avLst/>
                <a:gdLst/>
                <a:ahLst/>
                <a:cxnLst/>
                <a:rect l="l" t="t" r="r" b="b"/>
                <a:pathLst>
                  <a:path w="12783" h="5140" extrusionOk="0">
                    <a:moveTo>
                      <a:pt x="4634" y="0"/>
                    </a:moveTo>
                    <a:cubicBezTo>
                      <a:pt x="4298" y="0"/>
                      <a:pt x="3962" y="19"/>
                      <a:pt x="3630" y="57"/>
                    </a:cubicBezTo>
                    <a:cubicBezTo>
                      <a:pt x="3036" y="126"/>
                      <a:pt x="2443" y="217"/>
                      <a:pt x="1849" y="377"/>
                    </a:cubicBezTo>
                    <a:cubicBezTo>
                      <a:pt x="1279" y="536"/>
                      <a:pt x="731" y="742"/>
                      <a:pt x="160" y="1016"/>
                    </a:cubicBezTo>
                    <a:cubicBezTo>
                      <a:pt x="69" y="1061"/>
                      <a:pt x="1" y="1198"/>
                      <a:pt x="46" y="1312"/>
                    </a:cubicBezTo>
                    <a:cubicBezTo>
                      <a:pt x="82" y="1421"/>
                      <a:pt x="176" y="1486"/>
                      <a:pt x="281" y="1486"/>
                    </a:cubicBezTo>
                    <a:cubicBezTo>
                      <a:pt x="309" y="1486"/>
                      <a:pt x="337" y="1482"/>
                      <a:pt x="366" y="1472"/>
                    </a:cubicBezTo>
                    <a:lnTo>
                      <a:pt x="389" y="1472"/>
                    </a:lnTo>
                    <a:cubicBezTo>
                      <a:pt x="1439" y="1084"/>
                      <a:pt x="2580" y="856"/>
                      <a:pt x="3698" y="765"/>
                    </a:cubicBezTo>
                    <a:cubicBezTo>
                      <a:pt x="4000" y="740"/>
                      <a:pt x="4302" y="727"/>
                      <a:pt x="4604" y="727"/>
                    </a:cubicBezTo>
                    <a:cubicBezTo>
                      <a:pt x="5419" y="727"/>
                      <a:pt x="6231" y="822"/>
                      <a:pt x="7031" y="1039"/>
                    </a:cubicBezTo>
                    <a:cubicBezTo>
                      <a:pt x="8104" y="1335"/>
                      <a:pt x="9131" y="1815"/>
                      <a:pt x="9998" y="2545"/>
                    </a:cubicBezTo>
                    <a:cubicBezTo>
                      <a:pt x="10455" y="2865"/>
                      <a:pt x="10820" y="3298"/>
                      <a:pt x="11231" y="3686"/>
                    </a:cubicBezTo>
                    <a:cubicBezTo>
                      <a:pt x="11459" y="3869"/>
                      <a:pt x="11596" y="4120"/>
                      <a:pt x="11778" y="4348"/>
                    </a:cubicBezTo>
                    <a:lnTo>
                      <a:pt x="12303" y="5010"/>
                    </a:lnTo>
                    <a:lnTo>
                      <a:pt x="12303" y="5033"/>
                    </a:lnTo>
                    <a:cubicBezTo>
                      <a:pt x="12360" y="5104"/>
                      <a:pt x="12435" y="5140"/>
                      <a:pt x="12511" y="5140"/>
                    </a:cubicBezTo>
                    <a:cubicBezTo>
                      <a:pt x="12557" y="5140"/>
                      <a:pt x="12603" y="5127"/>
                      <a:pt x="12646" y="5101"/>
                    </a:cubicBezTo>
                    <a:cubicBezTo>
                      <a:pt x="12760" y="5010"/>
                      <a:pt x="12783" y="4873"/>
                      <a:pt x="12714" y="4759"/>
                    </a:cubicBezTo>
                    <a:lnTo>
                      <a:pt x="12212" y="4029"/>
                    </a:lnTo>
                    <a:cubicBezTo>
                      <a:pt x="12030" y="3778"/>
                      <a:pt x="11893" y="3504"/>
                      <a:pt x="11664" y="3298"/>
                    </a:cubicBezTo>
                    <a:cubicBezTo>
                      <a:pt x="11276" y="2865"/>
                      <a:pt x="10888" y="2385"/>
                      <a:pt x="10386" y="2043"/>
                    </a:cubicBezTo>
                    <a:cubicBezTo>
                      <a:pt x="10158" y="1860"/>
                      <a:pt x="9952" y="1632"/>
                      <a:pt x="9679" y="1495"/>
                    </a:cubicBezTo>
                    <a:lnTo>
                      <a:pt x="8902" y="1016"/>
                    </a:lnTo>
                    <a:cubicBezTo>
                      <a:pt x="8355" y="765"/>
                      <a:pt x="7807" y="491"/>
                      <a:pt x="7213" y="354"/>
                    </a:cubicBezTo>
                    <a:cubicBezTo>
                      <a:pt x="6375" y="124"/>
                      <a:pt x="5501" y="0"/>
                      <a:pt x="4634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0" name="Google Shape;5320;p52"/>
              <p:cNvSpPr/>
              <p:nvPr/>
            </p:nvSpPr>
            <p:spPr>
              <a:xfrm>
                <a:off x="7698255" y="3103741"/>
                <a:ext cx="113386" cy="46558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068" extrusionOk="0">
                    <a:moveTo>
                      <a:pt x="3599" y="0"/>
                    </a:moveTo>
                    <a:cubicBezTo>
                      <a:pt x="3326" y="0"/>
                      <a:pt x="3054" y="16"/>
                      <a:pt x="2785" y="49"/>
                    </a:cubicBezTo>
                    <a:cubicBezTo>
                      <a:pt x="1849" y="140"/>
                      <a:pt x="936" y="391"/>
                      <a:pt x="115" y="871"/>
                    </a:cubicBezTo>
                    <a:cubicBezTo>
                      <a:pt x="46" y="916"/>
                      <a:pt x="1" y="1008"/>
                      <a:pt x="23" y="1076"/>
                    </a:cubicBezTo>
                    <a:cubicBezTo>
                      <a:pt x="59" y="1166"/>
                      <a:pt x="123" y="1227"/>
                      <a:pt x="205" y="1227"/>
                    </a:cubicBezTo>
                    <a:cubicBezTo>
                      <a:pt x="227" y="1227"/>
                      <a:pt x="250" y="1223"/>
                      <a:pt x="274" y="1213"/>
                    </a:cubicBezTo>
                    <a:cubicBezTo>
                      <a:pt x="1119" y="985"/>
                      <a:pt x="2009" y="825"/>
                      <a:pt x="2854" y="756"/>
                    </a:cubicBezTo>
                    <a:cubicBezTo>
                      <a:pt x="3094" y="738"/>
                      <a:pt x="3334" y="727"/>
                      <a:pt x="3573" y="727"/>
                    </a:cubicBezTo>
                    <a:cubicBezTo>
                      <a:pt x="4198" y="727"/>
                      <a:pt x="4816" y="797"/>
                      <a:pt x="5410" y="962"/>
                    </a:cubicBezTo>
                    <a:cubicBezTo>
                      <a:pt x="6255" y="1190"/>
                      <a:pt x="7031" y="1533"/>
                      <a:pt x="7716" y="2080"/>
                    </a:cubicBezTo>
                    <a:cubicBezTo>
                      <a:pt x="8081" y="2331"/>
                      <a:pt x="8377" y="2651"/>
                      <a:pt x="8697" y="2948"/>
                    </a:cubicBezTo>
                    <a:cubicBezTo>
                      <a:pt x="8994" y="3267"/>
                      <a:pt x="9245" y="3632"/>
                      <a:pt x="9542" y="3975"/>
                    </a:cubicBezTo>
                    <a:lnTo>
                      <a:pt x="9564" y="3998"/>
                    </a:lnTo>
                    <a:cubicBezTo>
                      <a:pt x="9594" y="4042"/>
                      <a:pt x="9652" y="4067"/>
                      <a:pt x="9714" y="4067"/>
                    </a:cubicBezTo>
                    <a:cubicBezTo>
                      <a:pt x="9748" y="4067"/>
                      <a:pt x="9783" y="4060"/>
                      <a:pt x="9815" y="4043"/>
                    </a:cubicBezTo>
                    <a:cubicBezTo>
                      <a:pt x="9884" y="3975"/>
                      <a:pt x="9907" y="3861"/>
                      <a:pt x="9861" y="3769"/>
                    </a:cubicBezTo>
                    <a:cubicBezTo>
                      <a:pt x="9610" y="3381"/>
                      <a:pt x="9382" y="2971"/>
                      <a:pt x="9085" y="2628"/>
                    </a:cubicBezTo>
                    <a:cubicBezTo>
                      <a:pt x="8765" y="2263"/>
                      <a:pt x="8469" y="1898"/>
                      <a:pt x="8081" y="1624"/>
                    </a:cubicBezTo>
                    <a:cubicBezTo>
                      <a:pt x="7738" y="1304"/>
                      <a:pt x="7327" y="1053"/>
                      <a:pt x="6917" y="802"/>
                    </a:cubicBezTo>
                    <a:cubicBezTo>
                      <a:pt x="6506" y="597"/>
                      <a:pt x="6072" y="391"/>
                      <a:pt x="5616" y="277"/>
                    </a:cubicBezTo>
                    <a:cubicBezTo>
                      <a:pt x="4965" y="98"/>
                      <a:pt x="4279" y="0"/>
                      <a:pt x="3599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1" name="Google Shape;5321;p52"/>
              <p:cNvSpPr/>
              <p:nvPr/>
            </p:nvSpPr>
            <p:spPr>
              <a:xfrm>
                <a:off x="8215763" y="3146855"/>
                <a:ext cx="176608" cy="175601"/>
              </a:xfrm>
              <a:custGeom>
                <a:avLst/>
                <a:gdLst/>
                <a:ahLst/>
                <a:cxnLst/>
                <a:rect l="l" t="t" r="r" b="b"/>
                <a:pathLst>
                  <a:path w="15431" h="15343" extrusionOk="0">
                    <a:moveTo>
                      <a:pt x="7730" y="1"/>
                    </a:moveTo>
                    <a:cubicBezTo>
                      <a:pt x="3584" y="1"/>
                      <a:pt x="205" y="3323"/>
                      <a:pt x="115" y="7512"/>
                    </a:cubicBezTo>
                    <a:cubicBezTo>
                      <a:pt x="1" y="11735"/>
                      <a:pt x="3333" y="15250"/>
                      <a:pt x="7556" y="15341"/>
                    </a:cubicBezTo>
                    <a:cubicBezTo>
                      <a:pt x="7612" y="15342"/>
                      <a:pt x="7667" y="15343"/>
                      <a:pt x="7723" y="15343"/>
                    </a:cubicBezTo>
                    <a:cubicBezTo>
                      <a:pt x="11847" y="15343"/>
                      <a:pt x="15227" y="12021"/>
                      <a:pt x="15339" y="7854"/>
                    </a:cubicBezTo>
                    <a:cubicBezTo>
                      <a:pt x="15430" y="3609"/>
                      <a:pt x="12098" y="94"/>
                      <a:pt x="7898" y="2"/>
                    </a:cubicBezTo>
                    <a:cubicBezTo>
                      <a:pt x="7842" y="1"/>
                      <a:pt x="7786" y="1"/>
                      <a:pt x="7730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2" name="Google Shape;5322;p52"/>
              <p:cNvSpPr/>
              <p:nvPr/>
            </p:nvSpPr>
            <p:spPr>
              <a:xfrm>
                <a:off x="8228822" y="3205362"/>
                <a:ext cx="137420" cy="114484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10003" extrusionOk="0">
                    <a:moveTo>
                      <a:pt x="5920" y="1"/>
                    </a:moveTo>
                    <a:cubicBezTo>
                      <a:pt x="2723" y="1"/>
                      <a:pt x="114" y="2159"/>
                      <a:pt x="46" y="4865"/>
                    </a:cubicBezTo>
                    <a:cubicBezTo>
                      <a:pt x="1" y="7627"/>
                      <a:pt x="2603" y="9932"/>
                      <a:pt x="5890" y="10001"/>
                    </a:cubicBezTo>
                    <a:cubicBezTo>
                      <a:pt x="5940" y="10002"/>
                      <a:pt x="5991" y="10002"/>
                      <a:pt x="6041" y="10002"/>
                    </a:cubicBezTo>
                    <a:cubicBezTo>
                      <a:pt x="9260" y="10002"/>
                      <a:pt x="11893" y="7858"/>
                      <a:pt x="11938" y="5139"/>
                    </a:cubicBezTo>
                    <a:cubicBezTo>
                      <a:pt x="12007" y="2377"/>
                      <a:pt x="9405" y="72"/>
                      <a:pt x="6118" y="3"/>
                    </a:cubicBezTo>
                    <a:cubicBezTo>
                      <a:pt x="6052" y="1"/>
                      <a:pt x="5986" y="1"/>
                      <a:pt x="5920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3" name="Google Shape;5323;p52"/>
              <p:cNvSpPr/>
              <p:nvPr/>
            </p:nvSpPr>
            <p:spPr>
              <a:xfrm>
                <a:off x="8226991" y="3205133"/>
                <a:ext cx="150227" cy="48859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4269" extrusionOk="0">
                    <a:moveTo>
                      <a:pt x="5228" y="0"/>
                    </a:moveTo>
                    <a:lnTo>
                      <a:pt x="4315" y="69"/>
                    </a:lnTo>
                    <a:cubicBezTo>
                      <a:pt x="4018" y="92"/>
                      <a:pt x="3744" y="183"/>
                      <a:pt x="3448" y="252"/>
                    </a:cubicBezTo>
                    <a:cubicBezTo>
                      <a:pt x="2831" y="343"/>
                      <a:pt x="2284" y="594"/>
                      <a:pt x="1736" y="799"/>
                    </a:cubicBezTo>
                    <a:cubicBezTo>
                      <a:pt x="1439" y="913"/>
                      <a:pt x="1211" y="1073"/>
                      <a:pt x="937" y="1210"/>
                    </a:cubicBezTo>
                    <a:lnTo>
                      <a:pt x="161" y="1644"/>
                    </a:lnTo>
                    <a:cubicBezTo>
                      <a:pt x="47" y="1712"/>
                      <a:pt x="1" y="1872"/>
                      <a:pt x="69" y="1986"/>
                    </a:cubicBezTo>
                    <a:cubicBezTo>
                      <a:pt x="100" y="2064"/>
                      <a:pt x="184" y="2110"/>
                      <a:pt x="270" y="2110"/>
                    </a:cubicBezTo>
                    <a:cubicBezTo>
                      <a:pt x="311" y="2110"/>
                      <a:pt x="352" y="2100"/>
                      <a:pt x="389" y="2078"/>
                    </a:cubicBezTo>
                    <a:lnTo>
                      <a:pt x="412" y="2078"/>
                    </a:lnTo>
                    <a:lnTo>
                      <a:pt x="1188" y="1690"/>
                    </a:lnTo>
                    <a:cubicBezTo>
                      <a:pt x="1439" y="1575"/>
                      <a:pt x="1690" y="1416"/>
                      <a:pt x="1964" y="1347"/>
                    </a:cubicBezTo>
                    <a:cubicBezTo>
                      <a:pt x="2489" y="1165"/>
                      <a:pt x="3014" y="959"/>
                      <a:pt x="3585" y="868"/>
                    </a:cubicBezTo>
                    <a:cubicBezTo>
                      <a:pt x="4132" y="742"/>
                      <a:pt x="4692" y="685"/>
                      <a:pt x="5248" y="685"/>
                    </a:cubicBezTo>
                    <a:cubicBezTo>
                      <a:pt x="5804" y="685"/>
                      <a:pt x="6358" y="742"/>
                      <a:pt x="6894" y="845"/>
                    </a:cubicBezTo>
                    <a:cubicBezTo>
                      <a:pt x="7990" y="1073"/>
                      <a:pt x="9040" y="1507"/>
                      <a:pt x="10021" y="2078"/>
                    </a:cubicBezTo>
                    <a:cubicBezTo>
                      <a:pt x="10980" y="2671"/>
                      <a:pt x="11893" y="3379"/>
                      <a:pt x="12669" y="4177"/>
                    </a:cubicBezTo>
                    <a:lnTo>
                      <a:pt x="12669" y="4200"/>
                    </a:lnTo>
                    <a:cubicBezTo>
                      <a:pt x="12726" y="4246"/>
                      <a:pt x="12789" y="4269"/>
                      <a:pt x="12852" y="4269"/>
                    </a:cubicBezTo>
                    <a:cubicBezTo>
                      <a:pt x="12914" y="4269"/>
                      <a:pt x="12977" y="4246"/>
                      <a:pt x="13034" y="4200"/>
                    </a:cubicBezTo>
                    <a:cubicBezTo>
                      <a:pt x="13126" y="4109"/>
                      <a:pt x="13126" y="3972"/>
                      <a:pt x="13057" y="3858"/>
                    </a:cubicBezTo>
                    <a:cubicBezTo>
                      <a:pt x="12692" y="3379"/>
                      <a:pt x="12281" y="2945"/>
                      <a:pt x="11825" y="2557"/>
                    </a:cubicBezTo>
                    <a:cubicBezTo>
                      <a:pt x="11391" y="2146"/>
                      <a:pt x="10889" y="1804"/>
                      <a:pt x="10387" y="1484"/>
                    </a:cubicBezTo>
                    <a:cubicBezTo>
                      <a:pt x="9382" y="822"/>
                      <a:pt x="8218" y="388"/>
                      <a:pt x="7031" y="160"/>
                    </a:cubicBezTo>
                    <a:cubicBezTo>
                      <a:pt x="6438" y="23"/>
                      <a:pt x="5844" y="0"/>
                      <a:pt x="5228" y="0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4" name="Google Shape;5324;p52"/>
              <p:cNvSpPr/>
              <p:nvPr/>
            </p:nvSpPr>
            <p:spPr>
              <a:xfrm>
                <a:off x="8198001" y="3230209"/>
                <a:ext cx="116522" cy="38627"/>
              </a:xfrm>
              <a:custGeom>
                <a:avLst/>
                <a:gdLst/>
                <a:ahLst/>
                <a:cxnLst/>
                <a:rect l="l" t="t" r="r" b="b"/>
                <a:pathLst>
                  <a:path w="10181" h="3375" extrusionOk="0">
                    <a:moveTo>
                      <a:pt x="4063" y="1"/>
                    </a:moveTo>
                    <a:cubicBezTo>
                      <a:pt x="3584" y="46"/>
                      <a:pt x="3105" y="69"/>
                      <a:pt x="2671" y="206"/>
                    </a:cubicBezTo>
                    <a:cubicBezTo>
                      <a:pt x="2192" y="297"/>
                      <a:pt x="1758" y="503"/>
                      <a:pt x="1324" y="685"/>
                    </a:cubicBezTo>
                    <a:cubicBezTo>
                      <a:pt x="913" y="868"/>
                      <a:pt x="525" y="1119"/>
                      <a:pt x="115" y="1347"/>
                    </a:cubicBezTo>
                    <a:cubicBezTo>
                      <a:pt x="23" y="1416"/>
                      <a:pt x="0" y="1530"/>
                      <a:pt x="46" y="1621"/>
                    </a:cubicBezTo>
                    <a:cubicBezTo>
                      <a:pt x="79" y="1671"/>
                      <a:pt x="147" y="1708"/>
                      <a:pt x="217" y="1708"/>
                    </a:cubicBezTo>
                    <a:cubicBezTo>
                      <a:pt x="244" y="1708"/>
                      <a:pt x="272" y="1703"/>
                      <a:pt x="297" y="1690"/>
                    </a:cubicBezTo>
                    <a:lnTo>
                      <a:pt x="320" y="1690"/>
                    </a:lnTo>
                    <a:cubicBezTo>
                      <a:pt x="731" y="1507"/>
                      <a:pt x="1119" y="1279"/>
                      <a:pt x="1530" y="1142"/>
                    </a:cubicBezTo>
                    <a:cubicBezTo>
                      <a:pt x="1941" y="1028"/>
                      <a:pt x="2351" y="845"/>
                      <a:pt x="2785" y="800"/>
                    </a:cubicBezTo>
                    <a:cubicBezTo>
                      <a:pt x="3193" y="711"/>
                      <a:pt x="3612" y="671"/>
                      <a:pt x="4029" y="671"/>
                    </a:cubicBezTo>
                    <a:cubicBezTo>
                      <a:pt x="4474" y="671"/>
                      <a:pt x="4917" y="717"/>
                      <a:pt x="5342" y="800"/>
                    </a:cubicBezTo>
                    <a:cubicBezTo>
                      <a:pt x="6186" y="959"/>
                      <a:pt x="6985" y="1325"/>
                      <a:pt x="7738" y="1758"/>
                    </a:cubicBezTo>
                    <a:cubicBezTo>
                      <a:pt x="8469" y="2215"/>
                      <a:pt x="9176" y="2740"/>
                      <a:pt x="9838" y="3310"/>
                    </a:cubicBezTo>
                    <a:lnTo>
                      <a:pt x="9838" y="3333"/>
                    </a:lnTo>
                    <a:cubicBezTo>
                      <a:pt x="9876" y="3362"/>
                      <a:pt x="9919" y="3375"/>
                      <a:pt x="9960" y="3375"/>
                    </a:cubicBezTo>
                    <a:cubicBezTo>
                      <a:pt x="10017" y="3375"/>
                      <a:pt x="10072" y="3350"/>
                      <a:pt x="10112" y="3310"/>
                    </a:cubicBezTo>
                    <a:cubicBezTo>
                      <a:pt x="10180" y="3242"/>
                      <a:pt x="10180" y="3151"/>
                      <a:pt x="10135" y="3082"/>
                    </a:cubicBezTo>
                    <a:cubicBezTo>
                      <a:pt x="9610" y="2283"/>
                      <a:pt x="8902" y="1667"/>
                      <a:pt x="8103" y="1142"/>
                    </a:cubicBezTo>
                    <a:cubicBezTo>
                      <a:pt x="7304" y="640"/>
                      <a:pt x="6414" y="297"/>
                      <a:pt x="5478" y="115"/>
                    </a:cubicBezTo>
                    <a:cubicBezTo>
                      <a:pt x="5022" y="24"/>
                      <a:pt x="4543" y="1"/>
                      <a:pt x="4063" y="1"/>
                    </a:cubicBezTo>
                    <a:close/>
                  </a:path>
                </a:pathLst>
              </a:custGeom>
              <a:solidFill>
                <a:srgbClr val="68373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5" name="Google Shape;5325;p52"/>
              <p:cNvSpPr/>
              <p:nvPr/>
            </p:nvSpPr>
            <p:spPr>
              <a:xfrm>
                <a:off x="7731170" y="2785376"/>
                <a:ext cx="639512" cy="587792"/>
              </a:xfrm>
              <a:custGeom>
                <a:avLst/>
                <a:gdLst/>
                <a:ahLst/>
                <a:cxnLst/>
                <a:rect l="l" t="t" r="r" b="b"/>
                <a:pathLst>
                  <a:path w="55877" h="51358" extrusionOk="0">
                    <a:moveTo>
                      <a:pt x="28276" y="0"/>
                    </a:moveTo>
                    <a:cubicBezTo>
                      <a:pt x="18425" y="0"/>
                      <a:pt x="9041" y="6033"/>
                      <a:pt x="5113" y="15905"/>
                    </a:cubicBezTo>
                    <a:cubicBezTo>
                      <a:pt x="1" y="28756"/>
                      <a:pt x="3881" y="43319"/>
                      <a:pt x="18626" y="49230"/>
                    </a:cubicBezTo>
                    <a:cubicBezTo>
                      <a:pt x="22250" y="50692"/>
                      <a:pt x="25639" y="51357"/>
                      <a:pt x="28773" y="51357"/>
                    </a:cubicBezTo>
                    <a:cubicBezTo>
                      <a:pt x="39239" y="51357"/>
                      <a:pt x="46847" y="43941"/>
                      <a:pt x="50764" y="34052"/>
                    </a:cubicBezTo>
                    <a:cubicBezTo>
                      <a:pt x="55877" y="21201"/>
                      <a:pt x="49783" y="6730"/>
                      <a:pt x="37183" y="1708"/>
                    </a:cubicBezTo>
                    <a:cubicBezTo>
                      <a:pt x="34263" y="550"/>
                      <a:pt x="31248" y="0"/>
                      <a:pt x="28276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6" name="Google Shape;5326;p52"/>
              <p:cNvSpPr/>
              <p:nvPr/>
            </p:nvSpPr>
            <p:spPr>
              <a:xfrm>
                <a:off x="7800916" y="3125453"/>
                <a:ext cx="194897" cy="147618"/>
              </a:xfrm>
              <a:custGeom>
                <a:avLst/>
                <a:gdLst/>
                <a:ahLst/>
                <a:cxnLst/>
                <a:rect l="l" t="t" r="r" b="b"/>
                <a:pathLst>
                  <a:path w="17029" h="12898" extrusionOk="0">
                    <a:moveTo>
                      <a:pt x="15842" y="9884"/>
                    </a:moveTo>
                    <a:cubicBezTo>
                      <a:pt x="14655" y="12395"/>
                      <a:pt x="10432" y="12897"/>
                      <a:pt x="6392" y="11003"/>
                    </a:cubicBezTo>
                    <a:cubicBezTo>
                      <a:pt x="2329" y="9108"/>
                      <a:pt x="1" y="5547"/>
                      <a:pt x="1188" y="3014"/>
                    </a:cubicBezTo>
                    <a:cubicBezTo>
                      <a:pt x="2352" y="503"/>
                      <a:pt x="6597" y="1"/>
                      <a:pt x="10638" y="1895"/>
                    </a:cubicBezTo>
                    <a:cubicBezTo>
                      <a:pt x="14700" y="3790"/>
                      <a:pt x="17029" y="7350"/>
                      <a:pt x="15842" y="9884"/>
                    </a:cubicBezTo>
                    <a:close/>
                  </a:path>
                </a:pathLst>
              </a:custGeom>
              <a:solidFill>
                <a:srgbClr val="9F4C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7" name="Google Shape;5327;p52"/>
              <p:cNvSpPr/>
              <p:nvPr/>
            </p:nvSpPr>
            <p:spPr>
              <a:xfrm>
                <a:off x="8057982" y="3200406"/>
                <a:ext cx="192276" cy="116831"/>
              </a:xfrm>
              <a:custGeom>
                <a:avLst/>
                <a:gdLst/>
                <a:ahLst/>
                <a:cxnLst/>
                <a:rect l="l" t="t" r="r" b="b"/>
                <a:pathLst>
                  <a:path w="16800" h="10208" extrusionOk="0">
                    <a:moveTo>
                      <a:pt x="7361" y="0"/>
                    </a:moveTo>
                    <a:cubicBezTo>
                      <a:pt x="3685" y="0"/>
                      <a:pt x="705" y="1624"/>
                      <a:pt x="388" y="4020"/>
                    </a:cubicBezTo>
                    <a:cubicBezTo>
                      <a:pt x="0" y="6759"/>
                      <a:pt x="3287" y="9498"/>
                      <a:pt x="7715" y="10091"/>
                    </a:cubicBezTo>
                    <a:cubicBezTo>
                      <a:pt x="8301" y="10170"/>
                      <a:pt x="8878" y="10208"/>
                      <a:pt x="9439" y="10208"/>
                    </a:cubicBezTo>
                    <a:cubicBezTo>
                      <a:pt x="13114" y="10208"/>
                      <a:pt x="16095" y="8585"/>
                      <a:pt x="16411" y="6188"/>
                    </a:cubicBezTo>
                    <a:cubicBezTo>
                      <a:pt x="16799" y="3449"/>
                      <a:pt x="13513" y="710"/>
                      <a:pt x="9084" y="117"/>
                    </a:cubicBezTo>
                    <a:cubicBezTo>
                      <a:pt x="8498" y="38"/>
                      <a:pt x="7922" y="0"/>
                      <a:pt x="7361" y="0"/>
                    </a:cubicBezTo>
                    <a:close/>
                  </a:path>
                </a:pathLst>
              </a:custGeom>
              <a:solidFill>
                <a:srgbClr val="9F4C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8" name="Google Shape;5328;p52"/>
              <p:cNvSpPr/>
              <p:nvPr/>
            </p:nvSpPr>
            <p:spPr>
              <a:xfrm>
                <a:off x="7852911" y="3037440"/>
                <a:ext cx="143429" cy="126273"/>
              </a:xfrm>
              <a:custGeom>
                <a:avLst/>
                <a:gdLst/>
                <a:ahLst/>
                <a:cxnLst/>
                <a:rect l="l" t="t" r="r" b="b"/>
                <a:pathLst>
                  <a:path w="12532" h="11033" extrusionOk="0">
                    <a:moveTo>
                      <a:pt x="6317" y="0"/>
                    </a:moveTo>
                    <a:cubicBezTo>
                      <a:pt x="4329" y="0"/>
                      <a:pt x="2407" y="1085"/>
                      <a:pt x="1415" y="2989"/>
                    </a:cubicBezTo>
                    <a:cubicBezTo>
                      <a:pt x="0" y="5682"/>
                      <a:pt x="1027" y="9015"/>
                      <a:pt x="3698" y="10407"/>
                    </a:cubicBezTo>
                    <a:cubicBezTo>
                      <a:pt x="4506" y="10832"/>
                      <a:pt x="5370" y="11032"/>
                      <a:pt x="6221" y="11032"/>
                    </a:cubicBezTo>
                    <a:cubicBezTo>
                      <a:pt x="8207" y="11032"/>
                      <a:pt x="10126" y="9941"/>
                      <a:pt x="11116" y="8056"/>
                    </a:cubicBezTo>
                    <a:cubicBezTo>
                      <a:pt x="12531" y="5340"/>
                      <a:pt x="11504" y="2007"/>
                      <a:pt x="8834" y="615"/>
                    </a:cubicBezTo>
                    <a:cubicBezTo>
                      <a:pt x="8027" y="198"/>
                      <a:pt x="7166" y="0"/>
                      <a:pt x="6317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29" name="Google Shape;5329;p52"/>
              <p:cNvSpPr/>
              <p:nvPr/>
            </p:nvSpPr>
            <p:spPr>
              <a:xfrm>
                <a:off x="7852648" y="3042968"/>
                <a:ext cx="142639" cy="125586"/>
              </a:xfrm>
              <a:custGeom>
                <a:avLst/>
                <a:gdLst/>
                <a:ahLst/>
                <a:cxnLst/>
                <a:rect l="l" t="t" r="r" b="b"/>
                <a:pathLst>
                  <a:path w="12463" h="10973" extrusionOk="0">
                    <a:moveTo>
                      <a:pt x="6290" y="0"/>
                    </a:moveTo>
                    <a:cubicBezTo>
                      <a:pt x="4315" y="0"/>
                      <a:pt x="2393" y="1088"/>
                      <a:pt x="1415" y="2962"/>
                    </a:cubicBezTo>
                    <a:cubicBezTo>
                      <a:pt x="0" y="5656"/>
                      <a:pt x="1027" y="8965"/>
                      <a:pt x="3675" y="10358"/>
                    </a:cubicBezTo>
                    <a:cubicBezTo>
                      <a:pt x="4476" y="10775"/>
                      <a:pt x="5334" y="10973"/>
                      <a:pt x="6180" y="10973"/>
                    </a:cubicBezTo>
                    <a:cubicBezTo>
                      <a:pt x="8158" y="10973"/>
                      <a:pt x="10073" y="9893"/>
                      <a:pt x="11048" y="8007"/>
                    </a:cubicBezTo>
                    <a:cubicBezTo>
                      <a:pt x="12463" y="5313"/>
                      <a:pt x="11436" y="2004"/>
                      <a:pt x="8765" y="611"/>
                    </a:cubicBezTo>
                    <a:cubicBezTo>
                      <a:pt x="7976" y="196"/>
                      <a:pt x="7128" y="0"/>
                      <a:pt x="62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0" name="Google Shape;5330;p52"/>
              <p:cNvSpPr/>
              <p:nvPr/>
            </p:nvSpPr>
            <p:spPr>
              <a:xfrm>
                <a:off x="7869621" y="3042980"/>
                <a:ext cx="92750" cy="81626"/>
              </a:xfrm>
              <a:custGeom>
                <a:avLst/>
                <a:gdLst/>
                <a:ahLst/>
                <a:cxnLst/>
                <a:rect l="l" t="t" r="r" b="b"/>
                <a:pathLst>
                  <a:path w="8104" h="7132" extrusionOk="0">
                    <a:moveTo>
                      <a:pt x="4076" y="0"/>
                    </a:moveTo>
                    <a:cubicBezTo>
                      <a:pt x="2794" y="0"/>
                      <a:pt x="1553" y="705"/>
                      <a:pt x="914" y="1934"/>
                    </a:cubicBezTo>
                    <a:cubicBezTo>
                      <a:pt x="1" y="3669"/>
                      <a:pt x="663" y="5837"/>
                      <a:pt x="2398" y="6727"/>
                    </a:cubicBezTo>
                    <a:cubicBezTo>
                      <a:pt x="2919" y="7002"/>
                      <a:pt x="3477" y="7132"/>
                      <a:pt x="4028" y="7132"/>
                    </a:cubicBezTo>
                    <a:cubicBezTo>
                      <a:pt x="5311" y="7132"/>
                      <a:pt x="6552" y="6427"/>
                      <a:pt x="7191" y="5198"/>
                    </a:cubicBezTo>
                    <a:cubicBezTo>
                      <a:pt x="8104" y="3463"/>
                      <a:pt x="7442" y="1318"/>
                      <a:pt x="5707" y="405"/>
                    </a:cubicBezTo>
                    <a:cubicBezTo>
                      <a:pt x="5186" y="130"/>
                      <a:pt x="4627" y="0"/>
                      <a:pt x="4076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1" name="Google Shape;5331;p52"/>
              <p:cNvSpPr/>
              <p:nvPr/>
            </p:nvSpPr>
            <p:spPr>
              <a:xfrm>
                <a:off x="7938851" y="3083209"/>
                <a:ext cx="31096" cy="22066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928" extrusionOk="0">
                    <a:moveTo>
                      <a:pt x="990" y="0"/>
                    </a:moveTo>
                    <a:cubicBezTo>
                      <a:pt x="650" y="0"/>
                      <a:pt x="362" y="129"/>
                      <a:pt x="229" y="382"/>
                    </a:cubicBezTo>
                    <a:cubicBezTo>
                      <a:pt x="1" y="793"/>
                      <a:pt x="343" y="1409"/>
                      <a:pt x="959" y="1729"/>
                    </a:cubicBezTo>
                    <a:cubicBezTo>
                      <a:pt x="1226" y="1862"/>
                      <a:pt x="1500" y="1928"/>
                      <a:pt x="1744" y="1928"/>
                    </a:cubicBezTo>
                    <a:cubicBezTo>
                      <a:pt x="2086" y="1928"/>
                      <a:pt x="2369" y="1799"/>
                      <a:pt x="2489" y="1546"/>
                    </a:cubicBezTo>
                    <a:cubicBezTo>
                      <a:pt x="2717" y="1135"/>
                      <a:pt x="2397" y="519"/>
                      <a:pt x="1758" y="199"/>
                    </a:cubicBezTo>
                    <a:cubicBezTo>
                      <a:pt x="1501" y="66"/>
                      <a:pt x="1232" y="0"/>
                      <a:pt x="9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2" name="Google Shape;5332;p52"/>
              <p:cNvSpPr/>
              <p:nvPr/>
            </p:nvSpPr>
            <p:spPr>
              <a:xfrm>
                <a:off x="8098727" y="3089630"/>
                <a:ext cx="131675" cy="126524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11055" extrusionOk="0">
                    <a:moveTo>
                      <a:pt x="5764" y="0"/>
                    </a:moveTo>
                    <a:cubicBezTo>
                      <a:pt x="2977" y="0"/>
                      <a:pt x="599" y="2148"/>
                      <a:pt x="320" y="5002"/>
                    </a:cubicBezTo>
                    <a:cubicBezTo>
                      <a:pt x="1" y="8038"/>
                      <a:pt x="2215" y="10732"/>
                      <a:pt x="5228" y="11028"/>
                    </a:cubicBezTo>
                    <a:cubicBezTo>
                      <a:pt x="5408" y="11046"/>
                      <a:pt x="5587" y="11055"/>
                      <a:pt x="5765" y="11055"/>
                    </a:cubicBezTo>
                    <a:cubicBezTo>
                      <a:pt x="8534" y="11055"/>
                      <a:pt x="10929" y="8928"/>
                      <a:pt x="11208" y="6075"/>
                    </a:cubicBezTo>
                    <a:cubicBezTo>
                      <a:pt x="11505" y="3039"/>
                      <a:pt x="9313" y="323"/>
                      <a:pt x="6301" y="27"/>
                    </a:cubicBezTo>
                    <a:cubicBezTo>
                      <a:pt x="6120" y="9"/>
                      <a:pt x="5942" y="0"/>
                      <a:pt x="5764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3" name="Google Shape;5333;p52"/>
              <p:cNvSpPr/>
              <p:nvPr/>
            </p:nvSpPr>
            <p:spPr>
              <a:xfrm>
                <a:off x="8096895" y="3094849"/>
                <a:ext cx="130896" cy="125746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0987" extrusionOk="0">
                    <a:moveTo>
                      <a:pt x="5718" y="0"/>
                    </a:moveTo>
                    <a:cubicBezTo>
                      <a:pt x="2951" y="0"/>
                      <a:pt x="577" y="2126"/>
                      <a:pt x="298" y="4957"/>
                    </a:cubicBezTo>
                    <a:cubicBezTo>
                      <a:pt x="1" y="7993"/>
                      <a:pt x="2192" y="10664"/>
                      <a:pt x="5182" y="10960"/>
                    </a:cubicBezTo>
                    <a:cubicBezTo>
                      <a:pt x="5363" y="10978"/>
                      <a:pt x="5542" y="10987"/>
                      <a:pt x="5720" y="10987"/>
                    </a:cubicBezTo>
                    <a:cubicBezTo>
                      <a:pt x="8486" y="10987"/>
                      <a:pt x="10861" y="8861"/>
                      <a:pt x="11140" y="6030"/>
                    </a:cubicBezTo>
                    <a:cubicBezTo>
                      <a:pt x="11436" y="3017"/>
                      <a:pt x="9245" y="324"/>
                      <a:pt x="6255" y="27"/>
                    </a:cubicBezTo>
                    <a:cubicBezTo>
                      <a:pt x="6075" y="9"/>
                      <a:pt x="5895" y="0"/>
                      <a:pt x="57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4" name="Google Shape;5334;p52"/>
              <p:cNvSpPr/>
              <p:nvPr/>
            </p:nvSpPr>
            <p:spPr>
              <a:xfrm>
                <a:off x="8111797" y="3093933"/>
                <a:ext cx="85174" cy="81866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153" extrusionOk="0">
                    <a:moveTo>
                      <a:pt x="3731" y="0"/>
                    </a:moveTo>
                    <a:cubicBezTo>
                      <a:pt x="1929" y="0"/>
                      <a:pt x="378" y="1384"/>
                      <a:pt x="205" y="3234"/>
                    </a:cubicBezTo>
                    <a:cubicBezTo>
                      <a:pt x="0" y="5197"/>
                      <a:pt x="1438" y="6932"/>
                      <a:pt x="3378" y="7137"/>
                    </a:cubicBezTo>
                    <a:cubicBezTo>
                      <a:pt x="3490" y="7148"/>
                      <a:pt x="3600" y="7153"/>
                      <a:pt x="3710" y="7153"/>
                    </a:cubicBezTo>
                    <a:cubicBezTo>
                      <a:pt x="5513" y="7153"/>
                      <a:pt x="7064" y="5769"/>
                      <a:pt x="7236" y="3919"/>
                    </a:cubicBezTo>
                    <a:cubicBezTo>
                      <a:pt x="7441" y="1956"/>
                      <a:pt x="6003" y="221"/>
                      <a:pt x="4063" y="16"/>
                    </a:cubicBezTo>
                    <a:cubicBezTo>
                      <a:pt x="3951" y="5"/>
                      <a:pt x="3841" y="0"/>
                      <a:pt x="373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5" name="Google Shape;5335;p52"/>
              <p:cNvSpPr/>
              <p:nvPr/>
            </p:nvSpPr>
            <p:spPr>
              <a:xfrm>
                <a:off x="8176576" y="3133006"/>
                <a:ext cx="31096" cy="20807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818" extrusionOk="0">
                    <a:moveTo>
                      <a:pt x="1077" y="0"/>
                    </a:moveTo>
                    <a:cubicBezTo>
                      <a:pt x="628" y="0"/>
                      <a:pt x="253" y="199"/>
                      <a:pt x="138" y="528"/>
                    </a:cubicBezTo>
                    <a:cubicBezTo>
                      <a:pt x="1" y="984"/>
                      <a:pt x="434" y="1509"/>
                      <a:pt x="1119" y="1737"/>
                    </a:cubicBezTo>
                    <a:cubicBezTo>
                      <a:pt x="1294" y="1792"/>
                      <a:pt x="1468" y="1817"/>
                      <a:pt x="1633" y="1817"/>
                    </a:cubicBezTo>
                    <a:cubicBezTo>
                      <a:pt x="2093" y="1817"/>
                      <a:pt x="2479" y="1617"/>
                      <a:pt x="2580" y="1281"/>
                    </a:cubicBezTo>
                    <a:cubicBezTo>
                      <a:pt x="2717" y="824"/>
                      <a:pt x="2306" y="299"/>
                      <a:pt x="1621" y="94"/>
                    </a:cubicBezTo>
                    <a:cubicBezTo>
                      <a:pt x="1436" y="30"/>
                      <a:pt x="1251" y="0"/>
                      <a:pt x="1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6" name="Google Shape;5336;p52"/>
              <p:cNvSpPr/>
              <p:nvPr/>
            </p:nvSpPr>
            <p:spPr>
              <a:xfrm>
                <a:off x="7984311" y="3250329"/>
                <a:ext cx="33190" cy="23256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032" extrusionOk="0">
                    <a:moveTo>
                      <a:pt x="46" y="0"/>
                    </a:moveTo>
                    <a:cubicBezTo>
                      <a:pt x="0" y="23"/>
                      <a:pt x="0" y="69"/>
                      <a:pt x="0" y="92"/>
                    </a:cubicBezTo>
                    <a:cubicBezTo>
                      <a:pt x="206" y="662"/>
                      <a:pt x="639" y="1141"/>
                      <a:pt x="1142" y="1461"/>
                    </a:cubicBezTo>
                    <a:cubicBezTo>
                      <a:pt x="1621" y="1803"/>
                      <a:pt x="2214" y="2009"/>
                      <a:pt x="2808" y="2032"/>
                    </a:cubicBezTo>
                    <a:cubicBezTo>
                      <a:pt x="2853" y="2032"/>
                      <a:pt x="2899" y="2009"/>
                      <a:pt x="2899" y="1963"/>
                    </a:cubicBezTo>
                    <a:cubicBezTo>
                      <a:pt x="2899" y="1918"/>
                      <a:pt x="2876" y="1895"/>
                      <a:pt x="2831" y="1872"/>
                    </a:cubicBezTo>
                    <a:cubicBezTo>
                      <a:pt x="2260" y="1803"/>
                      <a:pt x="1735" y="1598"/>
                      <a:pt x="1256" y="1278"/>
                    </a:cubicBezTo>
                    <a:cubicBezTo>
                      <a:pt x="799" y="959"/>
                      <a:pt x="434" y="525"/>
                      <a:pt x="137" y="46"/>
                    </a:cubicBezTo>
                    <a:cubicBezTo>
                      <a:pt x="114" y="0"/>
                      <a:pt x="92" y="0"/>
                      <a:pt x="46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7" name="Google Shape;5337;p52"/>
              <p:cNvSpPr/>
              <p:nvPr/>
            </p:nvSpPr>
            <p:spPr>
              <a:xfrm>
                <a:off x="7839486" y="2949142"/>
                <a:ext cx="168345" cy="62947"/>
              </a:xfrm>
              <a:custGeom>
                <a:avLst/>
                <a:gdLst/>
                <a:ahLst/>
                <a:cxnLst/>
                <a:rect l="l" t="t" r="r" b="b"/>
                <a:pathLst>
                  <a:path w="14709" h="5500" extrusionOk="0">
                    <a:moveTo>
                      <a:pt x="10604" y="0"/>
                    </a:moveTo>
                    <a:cubicBezTo>
                      <a:pt x="7404" y="0"/>
                      <a:pt x="2337" y="2966"/>
                      <a:pt x="2337" y="2966"/>
                    </a:cubicBezTo>
                    <a:cubicBezTo>
                      <a:pt x="1" y="5063"/>
                      <a:pt x="3308" y="5500"/>
                      <a:pt x="4952" y="5500"/>
                    </a:cubicBezTo>
                    <a:cubicBezTo>
                      <a:pt x="5186" y="5500"/>
                      <a:pt x="5387" y="5491"/>
                      <a:pt x="5533" y="5477"/>
                    </a:cubicBezTo>
                    <a:cubicBezTo>
                      <a:pt x="6720" y="5385"/>
                      <a:pt x="14709" y="3742"/>
                      <a:pt x="12746" y="889"/>
                    </a:cubicBezTo>
                    <a:cubicBezTo>
                      <a:pt x="12300" y="249"/>
                      <a:pt x="11530" y="0"/>
                      <a:pt x="10604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8" name="Google Shape;5338;p52"/>
              <p:cNvSpPr/>
              <p:nvPr/>
            </p:nvSpPr>
            <p:spPr>
              <a:xfrm>
                <a:off x="8129811" y="3010922"/>
                <a:ext cx="143509" cy="92613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8092" extrusionOk="0">
                    <a:moveTo>
                      <a:pt x="3956" y="1"/>
                    </a:moveTo>
                    <a:cubicBezTo>
                      <a:pt x="3574" y="1"/>
                      <a:pt x="3218" y="95"/>
                      <a:pt x="2900" y="307"/>
                    </a:cubicBezTo>
                    <a:cubicBezTo>
                      <a:pt x="1" y="2247"/>
                      <a:pt x="6826" y="6721"/>
                      <a:pt x="7876" y="7246"/>
                    </a:cubicBezTo>
                    <a:cubicBezTo>
                      <a:pt x="8427" y="7533"/>
                      <a:pt x="9915" y="8091"/>
                      <a:pt x="10973" y="8091"/>
                    </a:cubicBezTo>
                    <a:cubicBezTo>
                      <a:pt x="11932" y="8091"/>
                      <a:pt x="12538" y="7634"/>
                      <a:pt x="11779" y="6105"/>
                    </a:cubicBezTo>
                    <a:cubicBezTo>
                      <a:pt x="11779" y="6105"/>
                      <a:pt x="7029" y="1"/>
                      <a:pt x="3956" y="1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39" name="Google Shape;5339;p52"/>
              <p:cNvSpPr/>
              <p:nvPr/>
            </p:nvSpPr>
            <p:spPr>
              <a:xfrm>
                <a:off x="8039167" y="3152360"/>
                <a:ext cx="51743" cy="53311"/>
              </a:xfrm>
              <a:custGeom>
                <a:avLst/>
                <a:gdLst/>
                <a:ahLst/>
                <a:cxnLst/>
                <a:rect l="l" t="t" r="r" b="b"/>
                <a:pathLst>
                  <a:path w="4521" h="4658" extrusionOk="0">
                    <a:moveTo>
                      <a:pt x="229" y="1"/>
                    </a:moveTo>
                    <a:lnTo>
                      <a:pt x="1" y="4657"/>
                    </a:lnTo>
                    <a:cubicBezTo>
                      <a:pt x="1" y="4657"/>
                      <a:pt x="4246" y="4657"/>
                      <a:pt x="4429" y="1758"/>
                    </a:cubicBezTo>
                    <a:cubicBezTo>
                      <a:pt x="4521" y="294"/>
                      <a:pt x="3822" y="6"/>
                      <a:pt x="2918" y="6"/>
                    </a:cubicBezTo>
                    <a:cubicBezTo>
                      <a:pt x="2332" y="6"/>
                      <a:pt x="1660" y="128"/>
                      <a:pt x="1063" y="128"/>
                    </a:cubicBezTo>
                    <a:cubicBezTo>
                      <a:pt x="758" y="128"/>
                      <a:pt x="473" y="96"/>
                      <a:pt x="229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0" name="Google Shape;5340;p52"/>
              <p:cNvSpPr/>
              <p:nvPr/>
            </p:nvSpPr>
            <p:spPr>
              <a:xfrm>
                <a:off x="8034463" y="3055352"/>
                <a:ext cx="58003" cy="151360"/>
              </a:xfrm>
              <a:custGeom>
                <a:avLst/>
                <a:gdLst/>
                <a:ahLst/>
                <a:cxnLst/>
                <a:rect l="l" t="t" r="r" b="b"/>
                <a:pathLst>
                  <a:path w="5068" h="13225" extrusionOk="0">
                    <a:moveTo>
                      <a:pt x="2181" y="0"/>
                    </a:moveTo>
                    <a:cubicBezTo>
                      <a:pt x="2148" y="0"/>
                      <a:pt x="2118" y="26"/>
                      <a:pt x="2101" y="77"/>
                    </a:cubicBezTo>
                    <a:cubicBezTo>
                      <a:pt x="1439" y="1606"/>
                      <a:pt x="891" y="3181"/>
                      <a:pt x="434" y="4825"/>
                    </a:cubicBezTo>
                    <a:cubicBezTo>
                      <a:pt x="229" y="5624"/>
                      <a:pt x="46" y="6468"/>
                      <a:pt x="1" y="7335"/>
                    </a:cubicBezTo>
                    <a:cubicBezTo>
                      <a:pt x="1" y="7541"/>
                      <a:pt x="24" y="7769"/>
                      <a:pt x="46" y="8020"/>
                    </a:cubicBezTo>
                    <a:cubicBezTo>
                      <a:pt x="115" y="8226"/>
                      <a:pt x="206" y="8522"/>
                      <a:pt x="526" y="8682"/>
                    </a:cubicBezTo>
                    <a:cubicBezTo>
                      <a:pt x="838" y="8823"/>
                      <a:pt x="1150" y="8856"/>
                      <a:pt x="1455" y="8856"/>
                    </a:cubicBezTo>
                    <a:cubicBezTo>
                      <a:pt x="1596" y="8856"/>
                      <a:pt x="1735" y="8849"/>
                      <a:pt x="1872" y="8842"/>
                    </a:cubicBezTo>
                    <a:cubicBezTo>
                      <a:pt x="2306" y="8819"/>
                      <a:pt x="2717" y="8751"/>
                      <a:pt x="3105" y="8728"/>
                    </a:cubicBezTo>
                    <a:cubicBezTo>
                      <a:pt x="3190" y="8723"/>
                      <a:pt x="3275" y="8720"/>
                      <a:pt x="3359" y="8720"/>
                    </a:cubicBezTo>
                    <a:cubicBezTo>
                      <a:pt x="3680" y="8720"/>
                      <a:pt x="3983" y="8761"/>
                      <a:pt x="4201" y="8888"/>
                    </a:cubicBezTo>
                    <a:cubicBezTo>
                      <a:pt x="4474" y="9047"/>
                      <a:pt x="4589" y="9413"/>
                      <a:pt x="4611" y="9801"/>
                    </a:cubicBezTo>
                    <a:cubicBezTo>
                      <a:pt x="4611" y="9983"/>
                      <a:pt x="4634" y="10189"/>
                      <a:pt x="4589" y="10371"/>
                    </a:cubicBezTo>
                    <a:lnTo>
                      <a:pt x="4543" y="10668"/>
                    </a:lnTo>
                    <a:cubicBezTo>
                      <a:pt x="4520" y="10759"/>
                      <a:pt x="4474" y="10851"/>
                      <a:pt x="4452" y="10942"/>
                    </a:cubicBezTo>
                    <a:cubicBezTo>
                      <a:pt x="4406" y="11124"/>
                      <a:pt x="4292" y="11261"/>
                      <a:pt x="4201" y="11444"/>
                    </a:cubicBezTo>
                    <a:cubicBezTo>
                      <a:pt x="4064" y="11581"/>
                      <a:pt x="3972" y="11741"/>
                      <a:pt x="3813" y="11855"/>
                    </a:cubicBezTo>
                    <a:cubicBezTo>
                      <a:pt x="3516" y="12129"/>
                      <a:pt x="3151" y="12311"/>
                      <a:pt x="2785" y="12494"/>
                    </a:cubicBezTo>
                    <a:cubicBezTo>
                      <a:pt x="2055" y="12814"/>
                      <a:pt x="1233" y="12973"/>
                      <a:pt x="412" y="13019"/>
                    </a:cubicBezTo>
                    <a:cubicBezTo>
                      <a:pt x="366" y="13019"/>
                      <a:pt x="320" y="13065"/>
                      <a:pt x="320" y="13110"/>
                    </a:cubicBezTo>
                    <a:cubicBezTo>
                      <a:pt x="320" y="13179"/>
                      <a:pt x="366" y="13224"/>
                      <a:pt x="412" y="13224"/>
                    </a:cubicBezTo>
                    <a:cubicBezTo>
                      <a:pt x="1256" y="13224"/>
                      <a:pt x="2101" y="13110"/>
                      <a:pt x="2922" y="12814"/>
                    </a:cubicBezTo>
                    <a:cubicBezTo>
                      <a:pt x="3333" y="12654"/>
                      <a:pt x="3721" y="12448"/>
                      <a:pt x="4064" y="12152"/>
                    </a:cubicBezTo>
                    <a:cubicBezTo>
                      <a:pt x="4246" y="12037"/>
                      <a:pt x="4383" y="11855"/>
                      <a:pt x="4520" y="11695"/>
                    </a:cubicBezTo>
                    <a:cubicBezTo>
                      <a:pt x="4634" y="11490"/>
                      <a:pt x="4794" y="11307"/>
                      <a:pt x="4863" y="11079"/>
                    </a:cubicBezTo>
                    <a:cubicBezTo>
                      <a:pt x="4908" y="10988"/>
                      <a:pt x="4954" y="10873"/>
                      <a:pt x="4977" y="10759"/>
                    </a:cubicBezTo>
                    <a:lnTo>
                      <a:pt x="5022" y="10440"/>
                    </a:lnTo>
                    <a:cubicBezTo>
                      <a:pt x="5068" y="10211"/>
                      <a:pt x="5068" y="10006"/>
                      <a:pt x="5068" y="9778"/>
                    </a:cubicBezTo>
                    <a:cubicBezTo>
                      <a:pt x="5045" y="9550"/>
                      <a:pt x="5022" y="9321"/>
                      <a:pt x="4931" y="9093"/>
                    </a:cubicBezTo>
                    <a:cubicBezTo>
                      <a:pt x="4840" y="8865"/>
                      <a:pt x="4657" y="8637"/>
                      <a:pt x="4452" y="8500"/>
                    </a:cubicBezTo>
                    <a:cubicBezTo>
                      <a:pt x="4097" y="8287"/>
                      <a:pt x="3729" y="8239"/>
                      <a:pt x="3380" y="8239"/>
                    </a:cubicBezTo>
                    <a:cubicBezTo>
                      <a:pt x="3279" y="8239"/>
                      <a:pt x="3179" y="8243"/>
                      <a:pt x="3082" y="8249"/>
                    </a:cubicBezTo>
                    <a:cubicBezTo>
                      <a:pt x="2671" y="8271"/>
                      <a:pt x="2238" y="8317"/>
                      <a:pt x="1850" y="8340"/>
                    </a:cubicBezTo>
                    <a:cubicBezTo>
                      <a:pt x="1694" y="8348"/>
                      <a:pt x="1539" y="8357"/>
                      <a:pt x="1389" y="8357"/>
                    </a:cubicBezTo>
                    <a:cubicBezTo>
                      <a:pt x="1141" y="8357"/>
                      <a:pt x="907" y="8334"/>
                      <a:pt x="708" y="8249"/>
                    </a:cubicBezTo>
                    <a:cubicBezTo>
                      <a:pt x="640" y="8203"/>
                      <a:pt x="549" y="8089"/>
                      <a:pt x="526" y="7906"/>
                    </a:cubicBezTo>
                    <a:cubicBezTo>
                      <a:pt x="480" y="7724"/>
                      <a:pt x="457" y="7541"/>
                      <a:pt x="480" y="7335"/>
                    </a:cubicBezTo>
                    <a:cubicBezTo>
                      <a:pt x="503" y="6537"/>
                      <a:pt x="685" y="5715"/>
                      <a:pt x="845" y="4916"/>
                    </a:cubicBezTo>
                    <a:cubicBezTo>
                      <a:pt x="1051" y="4117"/>
                      <a:pt x="1279" y="3318"/>
                      <a:pt x="1507" y="2519"/>
                    </a:cubicBezTo>
                    <a:cubicBezTo>
                      <a:pt x="1758" y="1720"/>
                      <a:pt x="2009" y="922"/>
                      <a:pt x="2283" y="146"/>
                    </a:cubicBezTo>
                    <a:cubicBezTo>
                      <a:pt x="2306" y="77"/>
                      <a:pt x="2283" y="31"/>
                      <a:pt x="2215" y="9"/>
                    </a:cubicBezTo>
                    <a:cubicBezTo>
                      <a:pt x="2203" y="3"/>
                      <a:pt x="2192" y="0"/>
                      <a:pt x="2181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1" name="Google Shape;5341;p52"/>
              <p:cNvSpPr/>
              <p:nvPr/>
            </p:nvSpPr>
            <p:spPr>
              <a:xfrm>
                <a:off x="7714976" y="2731859"/>
                <a:ext cx="696726" cy="406675"/>
              </a:xfrm>
              <a:custGeom>
                <a:avLst/>
                <a:gdLst/>
                <a:ahLst/>
                <a:cxnLst/>
                <a:rect l="l" t="t" r="r" b="b"/>
                <a:pathLst>
                  <a:path w="60876" h="35533" extrusionOk="0">
                    <a:moveTo>
                      <a:pt x="32202" y="1"/>
                    </a:moveTo>
                    <a:cubicBezTo>
                      <a:pt x="25461" y="1"/>
                      <a:pt x="21228" y="3052"/>
                      <a:pt x="21228" y="3052"/>
                    </a:cubicBezTo>
                    <a:cubicBezTo>
                      <a:pt x="21228" y="3052"/>
                      <a:pt x="19292" y="1508"/>
                      <a:pt x="16343" y="1508"/>
                    </a:cubicBezTo>
                    <a:cubicBezTo>
                      <a:pt x="14312" y="1508"/>
                      <a:pt x="11799" y="2241"/>
                      <a:pt x="9108" y="4718"/>
                    </a:cubicBezTo>
                    <a:cubicBezTo>
                      <a:pt x="2534" y="10789"/>
                      <a:pt x="0" y="25398"/>
                      <a:pt x="5273" y="25489"/>
                    </a:cubicBezTo>
                    <a:cubicBezTo>
                      <a:pt x="5296" y="25489"/>
                      <a:pt x="5319" y="25490"/>
                      <a:pt x="5342" y="25490"/>
                    </a:cubicBezTo>
                    <a:cubicBezTo>
                      <a:pt x="10649" y="25490"/>
                      <a:pt x="19858" y="12524"/>
                      <a:pt x="19858" y="12524"/>
                    </a:cubicBezTo>
                    <a:cubicBezTo>
                      <a:pt x="25473" y="17500"/>
                      <a:pt x="27573" y="19988"/>
                      <a:pt x="32412" y="23275"/>
                    </a:cubicBezTo>
                    <a:cubicBezTo>
                      <a:pt x="34388" y="24624"/>
                      <a:pt x="35896" y="25094"/>
                      <a:pt x="37056" y="25094"/>
                    </a:cubicBezTo>
                    <a:cubicBezTo>
                      <a:pt x="39732" y="25094"/>
                      <a:pt x="40554" y="22591"/>
                      <a:pt x="40982" y="22591"/>
                    </a:cubicBezTo>
                    <a:cubicBezTo>
                      <a:pt x="41038" y="22591"/>
                      <a:pt x="41086" y="22633"/>
                      <a:pt x="41132" y="22727"/>
                    </a:cubicBezTo>
                    <a:cubicBezTo>
                      <a:pt x="44943" y="30716"/>
                      <a:pt x="53526" y="35532"/>
                      <a:pt x="53526" y="35532"/>
                    </a:cubicBezTo>
                    <a:cubicBezTo>
                      <a:pt x="59323" y="26082"/>
                      <a:pt x="60875" y="13574"/>
                      <a:pt x="46404" y="4444"/>
                    </a:cubicBezTo>
                    <a:cubicBezTo>
                      <a:pt x="41033" y="1064"/>
                      <a:pt x="36181" y="1"/>
                      <a:pt x="32202" y="1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2" name="Google Shape;5342;p52"/>
              <p:cNvSpPr/>
              <p:nvPr/>
            </p:nvSpPr>
            <p:spPr>
              <a:xfrm>
                <a:off x="7945123" y="2855866"/>
                <a:ext cx="250794" cy="174777"/>
              </a:xfrm>
              <a:custGeom>
                <a:avLst/>
                <a:gdLst/>
                <a:ahLst/>
                <a:cxnLst/>
                <a:rect l="l" t="t" r="r" b="b"/>
                <a:pathLst>
                  <a:path w="21913" h="15271" extrusionOk="0">
                    <a:moveTo>
                      <a:pt x="206" y="0"/>
                    </a:moveTo>
                    <a:lnTo>
                      <a:pt x="0" y="114"/>
                    </a:lnTo>
                    <a:cubicBezTo>
                      <a:pt x="3356" y="5821"/>
                      <a:pt x="8172" y="10568"/>
                      <a:pt x="13924" y="13832"/>
                    </a:cubicBezTo>
                    <a:cubicBezTo>
                      <a:pt x="15248" y="14585"/>
                      <a:pt x="16686" y="15270"/>
                      <a:pt x="18215" y="15270"/>
                    </a:cubicBezTo>
                    <a:lnTo>
                      <a:pt x="18489" y="15270"/>
                    </a:lnTo>
                    <a:cubicBezTo>
                      <a:pt x="20064" y="15179"/>
                      <a:pt x="21799" y="14015"/>
                      <a:pt x="21913" y="12326"/>
                    </a:cubicBezTo>
                    <a:lnTo>
                      <a:pt x="21662" y="12303"/>
                    </a:lnTo>
                    <a:cubicBezTo>
                      <a:pt x="21570" y="13878"/>
                      <a:pt x="19927" y="14928"/>
                      <a:pt x="18466" y="15019"/>
                    </a:cubicBezTo>
                    <a:cubicBezTo>
                      <a:pt x="18374" y="15024"/>
                      <a:pt x="18282" y="15027"/>
                      <a:pt x="18190" y="15027"/>
                    </a:cubicBezTo>
                    <a:cubicBezTo>
                      <a:pt x="16720" y="15027"/>
                      <a:pt x="15350" y="14357"/>
                      <a:pt x="14061" y="13627"/>
                    </a:cubicBezTo>
                    <a:cubicBezTo>
                      <a:pt x="8332" y="10386"/>
                      <a:pt x="3538" y="5661"/>
                      <a:pt x="206" y="0"/>
                    </a:cubicBez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3" name="Google Shape;5343;p52"/>
              <p:cNvSpPr/>
              <p:nvPr/>
            </p:nvSpPr>
            <p:spPr>
              <a:xfrm>
                <a:off x="7731960" y="2855866"/>
                <a:ext cx="218657" cy="172156"/>
              </a:xfrm>
              <a:custGeom>
                <a:avLst/>
                <a:gdLst/>
                <a:ahLst/>
                <a:cxnLst/>
                <a:rect l="l" t="t" r="r" b="b"/>
                <a:pathLst>
                  <a:path w="19105" h="15042" extrusionOk="0">
                    <a:moveTo>
                      <a:pt x="18877" y="0"/>
                    </a:moveTo>
                    <a:cubicBezTo>
                      <a:pt x="16914" y="5364"/>
                      <a:pt x="13193" y="10043"/>
                      <a:pt x="8377" y="13125"/>
                    </a:cubicBezTo>
                    <a:cubicBezTo>
                      <a:pt x="7213" y="13878"/>
                      <a:pt x="5684" y="14722"/>
                      <a:pt x="3994" y="14791"/>
                    </a:cubicBezTo>
                    <a:cubicBezTo>
                      <a:pt x="3973" y="14791"/>
                      <a:pt x="3951" y="14791"/>
                      <a:pt x="3929" y="14791"/>
                    </a:cubicBezTo>
                    <a:cubicBezTo>
                      <a:pt x="2503" y="14791"/>
                      <a:pt x="768" y="14060"/>
                      <a:pt x="228" y="12577"/>
                    </a:cubicBezTo>
                    <a:lnTo>
                      <a:pt x="0" y="12668"/>
                    </a:lnTo>
                    <a:cubicBezTo>
                      <a:pt x="593" y="14312"/>
                      <a:pt x="2397" y="15042"/>
                      <a:pt x="3858" y="15042"/>
                    </a:cubicBezTo>
                    <a:lnTo>
                      <a:pt x="3994" y="15042"/>
                    </a:lnTo>
                    <a:cubicBezTo>
                      <a:pt x="5752" y="14973"/>
                      <a:pt x="7327" y="14106"/>
                      <a:pt x="8514" y="13330"/>
                    </a:cubicBezTo>
                    <a:cubicBezTo>
                      <a:pt x="13376" y="10226"/>
                      <a:pt x="17142" y="5501"/>
                      <a:pt x="19105" y="91"/>
                    </a:cubicBezTo>
                    <a:lnTo>
                      <a:pt x="18877" y="0"/>
                    </a:lnTo>
                    <a:close/>
                  </a:path>
                </a:pathLst>
              </a:custGeom>
              <a:solidFill>
                <a:srgbClr val="4C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4" name="Google Shape;5344;p52"/>
              <p:cNvSpPr/>
              <p:nvPr/>
            </p:nvSpPr>
            <p:spPr>
              <a:xfrm>
                <a:off x="7920562" y="2781404"/>
                <a:ext cx="228854" cy="189930"/>
              </a:xfrm>
              <a:custGeom>
                <a:avLst/>
                <a:gdLst/>
                <a:ahLst/>
                <a:cxnLst/>
                <a:rect l="l" t="t" r="r" b="b"/>
                <a:pathLst>
                  <a:path w="19996" h="16595" fill="none" extrusionOk="0">
                    <a:moveTo>
                      <a:pt x="19996" y="14175"/>
                    </a:moveTo>
                    <a:cubicBezTo>
                      <a:pt x="19950" y="14769"/>
                      <a:pt x="19631" y="15339"/>
                      <a:pt x="19174" y="15727"/>
                    </a:cubicBezTo>
                    <a:cubicBezTo>
                      <a:pt x="18718" y="16116"/>
                      <a:pt x="18147" y="16367"/>
                      <a:pt x="17576" y="16481"/>
                    </a:cubicBezTo>
                    <a:cubicBezTo>
                      <a:pt x="16960" y="16595"/>
                      <a:pt x="16367" y="16526"/>
                      <a:pt x="15796" y="16344"/>
                    </a:cubicBezTo>
                    <a:cubicBezTo>
                      <a:pt x="15203" y="16161"/>
                      <a:pt x="14678" y="15887"/>
                      <a:pt x="14175" y="15591"/>
                    </a:cubicBezTo>
                    <a:cubicBezTo>
                      <a:pt x="13171" y="14951"/>
                      <a:pt x="12281" y="14198"/>
                      <a:pt x="11368" y="13445"/>
                    </a:cubicBezTo>
                    <a:cubicBezTo>
                      <a:pt x="10478" y="12692"/>
                      <a:pt x="9610" y="11893"/>
                      <a:pt x="8766" y="11094"/>
                    </a:cubicBezTo>
                    <a:cubicBezTo>
                      <a:pt x="7077" y="9451"/>
                      <a:pt x="5502" y="7716"/>
                      <a:pt x="4018" y="5890"/>
                    </a:cubicBezTo>
                    <a:cubicBezTo>
                      <a:pt x="3288" y="4954"/>
                      <a:pt x="2603" y="4018"/>
                      <a:pt x="1918" y="3059"/>
                    </a:cubicBezTo>
                    <a:cubicBezTo>
                      <a:pt x="1256" y="2101"/>
                      <a:pt x="640" y="1097"/>
                      <a:pt x="24" y="92"/>
                    </a:cubicBezTo>
                    <a:cubicBezTo>
                      <a:pt x="1" y="69"/>
                      <a:pt x="24" y="47"/>
                      <a:pt x="47" y="24"/>
                    </a:cubicBezTo>
                    <a:cubicBezTo>
                      <a:pt x="69" y="1"/>
                      <a:pt x="115" y="1"/>
                      <a:pt x="115" y="47"/>
                    </a:cubicBezTo>
                    <a:cubicBezTo>
                      <a:pt x="1370" y="2032"/>
                      <a:pt x="2717" y="3927"/>
                      <a:pt x="4178" y="5753"/>
                    </a:cubicBezTo>
                    <a:cubicBezTo>
                      <a:pt x="5662" y="7579"/>
                      <a:pt x="7237" y="9314"/>
                      <a:pt x="8926" y="10911"/>
                    </a:cubicBezTo>
                    <a:cubicBezTo>
                      <a:pt x="9770" y="11733"/>
                      <a:pt x="10637" y="12509"/>
                      <a:pt x="11528" y="13262"/>
                    </a:cubicBezTo>
                    <a:cubicBezTo>
                      <a:pt x="12418" y="14016"/>
                      <a:pt x="13308" y="14769"/>
                      <a:pt x="14290" y="15408"/>
                    </a:cubicBezTo>
                    <a:cubicBezTo>
                      <a:pt x="14769" y="15705"/>
                      <a:pt x="15294" y="15979"/>
                      <a:pt x="15842" y="16161"/>
                    </a:cubicBezTo>
                    <a:cubicBezTo>
                      <a:pt x="16389" y="16321"/>
                      <a:pt x="16983" y="16389"/>
                      <a:pt x="17531" y="16298"/>
                    </a:cubicBezTo>
                    <a:cubicBezTo>
                      <a:pt x="18101" y="16207"/>
                      <a:pt x="18649" y="15979"/>
                      <a:pt x="19083" y="15613"/>
                    </a:cubicBezTo>
                    <a:cubicBezTo>
                      <a:pt x="19517" y="15248"/>
                      <a:pt x="19836" y="14723"/>
                      <a:pt x="19882" y="14153"/>
                    </a:cubicBezTo>
                    <a:cubicBezTo>
                      <a:pt x="19882" y="14130"/>
                      <a:pt x="19927" y="14107"/>
                      <a:pt x="19950" y="14107"/>
                    </a:cubicBezTo>
                    <a:cubicBezTo>
                      <a:pt x="19973" y="14107"/>
                      <a:pt x="19996" y="14130"/>
                      <a:pt x="19996" y="14175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5" name="Google Shape;5345;p52"/>
              <p:cNvSpPr/>
              <p:nvPr/>
            </p:nvSpPr>
            <p:spPr>
              <a:xfrm>
                <a:off x="8043871" y="2764168"/>
                <a:ext cx="301736" cy="320552"/>
              </a:xfrm>
              <a:custGeom>
                <a:avLst/>
                <a:gdLst/>
                <a:ahLst/>
                <a:cxnLst/>
                <a:rect l="l" t="t" r="r" b="b"/>
                <a:pathLst>
                  <a:path w="26364" h="28008" fill="none" extrusionOk="0">
                    <a:moveTo>
                      <a:pt x="46" y="252"/>
                    </a:moveTo>
                    <a:cubicBezTo>
                      <a:pt x="1872" y="46"/>
                      <a:pt x="3721" y="92"/>
                      <a:pt x="5524" y="434"/>
                    </a:cubicBezTo>
                    <a:cubicBezTo>
                      <a:pt x="7327" y="731"/>
                      <a:pt x="9085" y="1301"/>
                      <a:pt x="10774" y="2009"/>
                    </a:cubicBezTo>
                    <a:cubicBezTo>
                      <a:pt x="12463" y="2739"/>
                      <a:pt x="14084" y="3630"/>
                      <a:pt x="15613" y="4634"/>
                    </a:cubicBezTo>
                    <a:cubicBezTo>
                      <a:pt x="17142" y="5638"/>
                      <a:pt x="18603" y="6757"/>
                      <a:pt x="19904" y="8035"/>
                    </a:cubicBezTo>
                    <a:cubicBezTo>
                      <a:pt x="22552" y="10569"/>
                      <a:pt x="24720" y="13696"/>
                      <a:pt x="25702" y="17256"/>
                    </a:cubicBezTo>
                    <a:cubicBezTo>
                      <a:pt x="25953" y="18124"/>
                      <a:pt x="26135" y="19037"/>
                      <a:pt x="26227" y="19950"/>
                    </a:cubicBezTo>
                    <a:cubicBezTo>
                      <a:pt x="26341" y="20863"/>
                      <a:pt x="26364" y="21776"/>
                      <a:pt x="26295" y="22689"/>
                    </a:cubicBezTo>
                    <a:cubicBezTo>
                      <a:pt x="26204" y="24515"/>
                      <a:pt x="25725" y="26341"/>
                      <a:pt x="24903" y="27984"/>
                    </a:cubicBezTo>
                    <a:cubicBezTo>
                      <a:pt x="24880" y="28007"/>
                      <a:pt x="24857" y="28007"/>
                      <a:pt x="24834" y="28007"/>
                    </a:cubicBezTo>
                    <a:cubicBezTo>
                      <a:pt x="24789" y="27984"/>
                      <a:pt x="24789" y="27961"/>
                      <a:pt x="24812" y="27916"/>
                    </a:cubicBezTo>
                    <a:cubicBezTo>
                      <a:pt x="25588" y="26295"/>
                      <a:pt x="26044" y="24492"/>
                      <a:pt x="26135" y="22689"/>
                    </a:cubicBezTo>
                    <a:cubicBezTo>
                      <a:pt x="26181" y="21776"/>
                      <a:pt x="26158" y="20863"/>
                      <a:pt x="26044" y="19973"/>
                    </a:cubicBezTo>
                    <a:cubicBezTo>
                      <a:pt x="25953" y="19060"/>
                      <a:pt x="25770" y="18169"/>
                      <a:pt x="25519" y="17302"/>
                    </a:cubicBezTo>
                    <a:cubicBezTo>
                      <a:pt x="24538" y="13787"/>
                      <a:pt x="22369" y="10705"/>
                      <a:pt x="19744" y="8195"/>
                    </a:cubicBezTo>
                    <a:cubicBezTo>
                      <a:pt x="18443" y="6939"/>
                      <a:pt x="16982" y="5844"/>
                      <a:pt x="15476" y="4817"/>
                    </a:cubicBezTo>
                    <a:cubicBezTo>
                      <a:pt x="13970" y="3812"/>
                      <a:pt x="12372" y="2945"/>
                      <a:pt x="10706" y="2214"/>
                    </a:cubicBezTo>
                    <a:cubicBezTo>
                      <a:pt x="7373" y="776"/>
                      <a:pt x="3698" y="0"/>
                      <a:pt x="69" y="366"/>
                    </a:cubicBezTo>
                    <a:cubicBezTo>
                      <a:pt x="46" y="366"/>
                      <a:pt x="0" y="343"/>
                      <a:pt x="0" y="320"/>
                    </a:cubicBezTo>
                    <a:cubicBezTo>
                      <a:pt x="0" y="297"/>
                      <a:pt x="23" y="252"/>
                      <a:pt x="46" y="252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6" name="Google Shape;5346;p52"/>
              <p:cNvSpPr/>
              <p:nvPr/>
            </p:nvSpPr>
            <p:spPr>
              <a:xfrm>
                <a:off x="7729076" y="2775922"/>
                <a:ext cx="132991" cy="192539"/>
              </a:xfrm>
              <a:custGeom>
                <a:avLst/>
                <a:gdLst/>
                <a:ahLst/>
                <a:cxnLst/>
                <a:rect l="l" t="t" r="r" b="b"/>
                <a:pathLst>
                  <a:path w="11620" h="16823" fill="none" extrusionOk="0">
                    <a:moveTo>
                      <a:pt x="11596" y="115"/>
                    </a:moveTo>
                    <a:cubicBezTo>
                      <a:pt x="10067" y="982"/>
                      <a:pt x="8652" y="2009"/>
                      <a:pt x="7374" y="3196"/>
                    </a:cubicBezTo>
                    <a:cubicBezTo>
                      <a:pt x="6095" y="4383"/>
                      <a:pt x="4954" y="5707"/>
                      <a:pt x="3950" y="7145"/>
                    </a:cubicBezTo>
                    <a:cubicBezTo>
                      <a:pt x="1964" y="9998"/>
                      <a:pt x="640" y="13331"/>
                      <a:pt x="115" y="16777"/>
                    </a:cubicBezTo>
                    <a:cubicBezTo>
                      <a:pt x="115" y="16800"/>
                      <a:pt x="92" y="16823"/>
                      <a:pt x="69" y="16823"/>
                    </a:cubicBezTo>
                    <a:cubicBezTo>
                      <a:pt x="24" y="16823"/>
                      <a:pt x="1" y="16800"/>
                      <a:pt x="1" y="16754"/>
                    </a:cubicBezTo>
                    <a:cubicBezTo>
                      <a:pt x="229" y="15020"/>
                      <a:pt x="663" y="13308"/>
                      <a:pt x="1302" y="11664"/>
                    </a:cubicBezTo>
                    <a:cubicBezTo>
                      <a:pt x="1941" y="10021"/>
                      <a:pt x="2763" y="8469"/>
                      <a:pt x="3767" y="7008"/>
                    </a:cubicBezTo>
                    <a:cubicBezTo>
                      <a:pt x="4749" y="5547"/>
                      <a:pt x="5936" y="4223"/>
                      <a:pt x="7237" y="3036"/>
                    </a:cubicBezTo>
                    <a:cubicBezTo>
                      <a:pt x="8538" y="1849"/>
                      <a:pt x="9976" y="822"/>
                      <a:pt x="11528" y="23"/>
                    </a:cubicBezTo>
                    <a:cubicBezTo>
                      <a:pt x="11573" y="1"/>
                      <a:pt x="11596" y="23"/>
                      <a:pt x="11619" y="46"/>
                    </a:cubicBezTo>
                    <a:cubicBezTo>
                      <a:pt x="11619" y="69"/>
                      <a:pt x="11619" y="92"/>
                      <a:pt x="11596" y="115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7" name="Google Shape;5347;p52"/>
              <p:cNvSpPr/>
              <p:nvPr/>
            </p:nvSpPr>
            <p:spPr>
              <a:xfrm>
                <a:off x="7774272" y="2828695"/>
                <a:ext cx="96928" cy="130885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11436" fill="none" extrusionOk="0">
                    <a:moveTo>
                      <a:pt x="8469" y="92"/>
                    </a:moveTo>
                    <a:cubicBezTo>
                      <a:pt x="8286" y="776"/>
                      <a:pt x="8081" y="1484"/>
                      <a:pt x="7853" y="2169"/>
                    </a:cubicBezTo>
                    <a:cubicBezTo>
                      <a:pt x="7624" y="2853"/>
                      <a:pt x="7350" y="3515"/>
                      <a:pt x="7077" y="4177"/>
                    </a:cubicBezTo>
                    <a:cubicBezTo>
                      <a:pt x="6506" y="5501"/>
                      <a:pt x="5844" y="6802"/>
                      <a:pt x="5045" y="8012"/>
                    </a:cubicBezTo>
                    <a:cubicBezTo>
                      <a:pt x="4657" y="8628"/>
                      <a:pt x="4246" y="9222"/>
                      <a:pt x="3813" y="9792"/>
                    </a:cubicBezTo>
                    <a:cubicBezTo>
                      <a:pt x="3379" y="10386"/>
                      <a:pt x="2900" y="10979"/>
                      <a:pt x="2192" y="11276"/>
                    </a:cubicBezTo>
                    <a:cubicBezTo>
                      <a:pt x="1827" y="11413"/>
                      <a:pt x="1416" y="11436"/>
                      <a:pt x="1051" y="11253"/>
                    </a:cubicBezTo>
                    <a:cubicBezTo>
                      <a:pt x="708" y="11093"/>
                      <a:pt x="457" y="10774"/>
                      <a:pt x="297" y="10431"/>
                    </a:cubicBezTo>
                    <a:cubicBezTo>
                      <a:pt x="1" y="9724"/>
                      <a:pt x="138" y="8948"/>
                      <a:pt x="275" y="8263"/>
                    </a:cubicBezTo>
                    <a:cubicBezTo>
                      <a:pt x="275" y="8217"/>
                      <a:pt x="320" y="8217"/>
                      <a:pt x="343" y="8217"/>
                    </a:cubicBezTo>
                    <a:cubicBezTo>
                      <a:pt x="366" y="8217"/>
                      <a:pt x="389" y="8240"/>
                      <a:pt x="389" y="8286"/>
                    </a:cubicBezTo>
                    <a:cubicBezTo>
                      <a:pt x="275" y="8971"/>
                      <a:pt x="161" y="9724"/>
                      <a:pt x="457" y="10363"/>
                    </a:cubicBezTo>
                    <a:cubicBezTo>
                      <a:pt x="594" y="10682"/>
                      <a:pt x="822" y="10956"/>
                      <a:pt x="1142" y="11093"/>
                    </a:cubicBezTo>
                    <a:cubicBezTo>
                      <a:pt x="1439" y="11230"/>
                      <a:pt x="1804" y="11230"/>
                      <a:pt x="2101" y="11093"/>
                    </a:cubicBezTo>
                    <a:cubicBezTo>
                      <a:pt x="2740" y="10819"/>
                      <a:pt x="3219" y="10249"/>
                      <a:pt x="3630" y="9678"/>
                    </a:cubicBezTo>
                    <a:cubicBezTo>
                      <a:pt x="4064" y="9108"/>
                      <a:pt x="4474" y="8491"/>
                      <a:pt x="4840" y="7898"/>
                    </a:cubicBezTo>
                    <a:cubicBezTo>
                      <a:pt x="5616" y="6665"/>
                      <a:pt x="6301" y="5410"/>
                      <a:pt x="6871" y="4109"/>
                    </a:cubicBezTo>
                    <a:cubicBezTo>
                      <a:pt x="7465" y="2785"/>
                      <a:pt x="7944" y="1438"/>
                      <a:pt x="8355" y="46"/>
                    </a:cubicBezTo>
                    <a:cubicBezTo>
                      <a:pt x="8355" y="23"/>
                      <a:pt x="8400" y="0"/>
                      <a:pt x="8423" y="0"/>
                    </a:cubicBezTo>
                    <a:cubicBezTo>
                      <a:pt x="8446" y="23"/>
                      <a:pt x="8469" y="46"/>
                      <a:pt x="8469" y="92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8" name="Google Shape;5348;p52"/>
              <p:cNvSpPr/>
              <p:nvPr/>
            </p:nvSpPr>
            <p:spPr>
              <a:xfrm>
                <a:off x="7787331" y="2817456"/>
                <a:ext cx="50953" cy="78650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6872" fill="none" extrusionOk="0">
                    <a:moveTo>
                      <a:pt x="4429" y="115"/>
                    </a:moveTo>
                    <a:cubicBezTo>
                      <a:pt x="3402" y="982"/>
                      <a:pt x="2512" y="2009"/>
                      <a:pt x="1781" y="3128"/>
                    </a:cubicBezTo>
                    <a:cubicBezTo>
                      <a:pt x="1051" y="4269"/>
                      <a:pt x="480" y="5502"/>
                      <a:pt x="115" y="6826"/>
                    </a:cubicBezTo>
                    <a:cubicBezTo>
                      <a:pt x="115" y="6848"/>
                      <a:pt x="92" y="6871"/>
                      <a:pt x="47" y="6848"/>
                    </a:cubicBezTo>
                    <a:cubicBezTo>
                      <a:pt x="24" y="6848"/>
                      <a:pt x="1" y="6826"/>
                      <a:pt x="24" y="6780"/>
                    </a:cubicBezTo>
                    <a:cubicBezTo>
                      <a:pt x="298" y="5456"/>
                      <a:pt x="823" y="4155"/>
                      <a:pt x="1576" y="3014"/>
                    </a:cubicBezTo>
                    <a:cubicBezTo>
                      <a:pt x="2306" y="1850"/>
                      <a:pt x="3242" y="822"/>
                      <a:pt x="4361" y="24"/>
                    </a:cubicBezTo>
                    <a:cubicBezTo>
                      <a:pt x="4383" y="1"/>
                      <a:pt x="4429" y="1"/>
                      <a:pt x="4429" y="24"/>
                    </a:cubicBezTo>
                    <a:cubicBezTo>
                      <a:pt x="4452" y="46"/>
                      <a:pt x="4452" y="92"/>
                      <a:pt x="4429" y="115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49" name="Google Shape;5349;p52"/>
              <p:cNvSpPr/>
              <p:nvPr/>
            </p:nvSpPr>
            <p:spPr>
              <a:xfrm>
                <a:off x="8237703" y="2892432"/>
                <a:ext cx="58266" cy="136905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1962" fill="none" extrusionOk="0">
                    <a:moveTo>
                      <a:pt x="4589" y="11893"/>
                    </a:moveTo>
                    <a:cubicBezTo>
                      <a:pt x="4863" y="9724"/>
                      <a:pt x="4566" y="7487"/>
                      <a:pt x="3790" y="5433"/>
                    </a:cubicBezTo>
                    <a:cubicBezTo>
                      <a:pt x="3014" y="3379"/>
                      <a:pt x="1713" y="1530"/>
                      <a:pt x="24" y="92"/>
                    </a:cubicBezTo>
                    <a:cubicBezTo>
                      <a:pt x="1" y="92"/>
                      <a:pt x="1" y="46"/>
                      <a:pt x="24" y="23"/>
                    </a:cubicBezTo>
                    <a:cubicBezTo>
                      <a:pt x="46" y="1"/>
                      <a:pt x="92" y="1"/>
                      <a:pt x="115" y="23"/>
                    </a:cubicBezTo>
                    <a:cubicBezTo>
                      <a:pt x="982" y="708"/>
                      <a:pt x="1758" y="1507"/>
                      <a:pt x="2397" y="2420"/>
                    </a:cubicBezTo>
                    <a:cubicBezTo>
                      <a:pt x="3059" y="3333"/>
                      <a:pt x="3584" y="4315"/>
                      <a:pt x="3995" y="5342"/>
                    </a:cubicBezTo>
                    <a:cubicBezTo>
                      <a:pt x="4817" y="7419"/>
                      <a:pt x="5091" y="9724"/>
                      <a:pt x="4703" y="11915"/>
                    </a:cubicBezTo>
                    <a:cubicBezTo>
                      <a:pt x="4703" y="11938"/>
                      <a:pt x="4657" y="11961"/>
                      <a:pt x="4634" y="11961"/>
                    </a:cubicBezTo>
                    <a:cubicBezTo>
                      <a:pt x="4612" y="11961"/>
                      <a:pt x="4589" y="11938"/>
                      <a:pt x="4589" y="11893"/>
                    </a:cubicBezTo>
                    <a:close/>
                  </a:path>
                </a:pathLst>
              </a:custGeom>
              <a:noFill/>
              <a:ln w="4575" cap="rnd" cmpd="sng">
                <a:solidFill>
                  <a:srgbClr val="68373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0" name="Google Shape;5350;p52"/>
              <p:cNvSpPr/>
              <p:nvPr/>
            </p:nvSpPr>
            <p:spPr>
              <a:xfrm>
                <a:off x="7986920" y="3216177"/>
                <a:ext cx="71325" cy="49202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299" extrusionOk="0">
                    <a:moveTo>
                      <a:pt x="975" y="0"/>
                    </a:moveTo>
                    <a:cubicBezTo>
                      <a:pt x="579" y="0"/>
                      <a:pt x="220" y="276"/>
                      <a:pt x="160" y="656"/>
                    </a:cubicBezTo>
                    <a:cubicBezTo>
                      <a:pt x="1" y="1638"/>
                      <a:pt x="252" y="3395"/>
                      <a:pt x="2123" y="4080"/>
                    </a:cubicBezTo>
                    <a:cubicBezTo>
                      <a:pt x="2539" y="4232"/>
                      <a:pt x="2933" y="4298"/>
                      <a:pt x="3301" y="4298"/>
                    </a:cubicBezTo>
                    <a:cubicBezTo>
                      <a:pt x="4590" y="4298"/>
                      <a:pt x="5555" y="3482"/>
                      <a:pt x="5981" y="2665"/>
                    </a:cubicBezTo>
                    <a:cubicBezTo>
                      <a:pt x="6232" y="2231"/>
                      <a:pt x="6232" y="1752"/>
                      <a:pt x="5775" y="1546"/>
                    </a:cubicBezTo>
                    <a:cubicBezTo>
                      <a:pt x="4862" y="1158"/>
                      <a:pt x="3242" y="496"/>
                      <a:pt x="1142" y="17"/>
                    </a:cubicBezTo>
                    <a:cubicBezTo>
                      <a:pt x="1086" y="6"/>
                      <a:pt x="1030" y="0"/>
                      <a:pt x="975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1" name="Google Shape;5351;p52"/>
              <p:cNvSpPr/>
              <p:nvPr/>
            </p:nvSpPr>
            <p:spPr>
              <a:xfrm>
                <a:off x="8025310" y="3225085"/>
                <a:ext cx="29540" cy="21214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2822" extrusionOk="0">
                    <a:moveTo>
                      <a:pt x="845" y="1"/>
                    </a:moveTo>
                    <a:cubicBezTo>
                      <a:pt x="845" y="1"/>
                      <a:pt x="1" y="2192"/>
                      <a:pt x="115" y="2329"/>
                    </a:cubicBezTo>
                    <a:cubicBezTo>
                      <a:pt x="321" y="2590"/>
                      <a:pt x="924" y="2821"/>
                      <a:pt x="1374" y="2821"/>
                    </a:cubicBezTo>
                    <a:cubicBezTo>
                      <a:pt x="1474" y="2821"/>
                      <a:pt x="1566" y="2810"/>
                      <a:pt x="1644" y="2785"/>
                    </a:cubicBezTo>
                    <a:cubicBezTo>
                      <a:pt x="2078" y="2648"/>
                      <a:pt x="2580" y="982"/>
                      <a:pt x="2580" y="982"/>
                    </a:cubicBezTo>
                    <a:lnTo>
                      <a:pt x="84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2" name="Google Shape;5352;p52"/>
              <p:cNvSpPr/>
              <p:nvPr/>
            </p:nvSpPr>
            <p:spPr>
              <a:xfrm>
                <a:off x="7998150" y="3217876"/>
                <a:ext cx="27434" cy="19688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2619" extrusionOk="0">
                    <a:moveTo>
                      <a:pt x="776" y="1"/>
                    </a:moveTo>
                    <a:cubicBezTo>
                      <a:pt x="776" y="1"/>
                      <a:pt x="0" y="2032"/>
                      <a:pt x="114" y="2169"/>
                    </a:cubicBezTo>
                    <a:cubicBezTo>
                      <a:pt x="298" y="2409"/>
                      <a:pt x="839" y="2619"/>
                      <a:pt x="1257" y="2619"/>
                    </a:cubicBezTo>
                    <a:cubicBezTo>
                      <a:pt x="1357" y="2619"/>
                      <a:pt x="1450" y="2607"/>
                      <a:pt x="1529" y="2580"/>
                    </a:cubicBezTo>
                    <a:cubicBezTo>
                      <a:pt x="1940" y="2466"/>
                      <a:pt x="2397" y="914"/>
                      <a:pt x="2397" y="914"/>
                    </a:cubicBez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3" name="Google Shape;5353;p52"/>
              <p:cNvSpPr/>
              <p:nvPr/>
            </p:nvSpPr>
            <p:spPr>
              <a:xfrm rot="1257902">
                <a:off x="7990329" y="3248578"/>
                <a:ext cx="27415" cy="1374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2484" extrusionOk="0">
                    <a:moveTo>
                      <a:pt x="1973" y="1"/>
                    </a:moveTo>
                    <a:cubicBezTo>
                      <a:pt x="1878" y="1"/>
                      <a:pt x="1783" y="6"/>
                      <a:pt x="1689" y="18"/>
                    </a:cubicBezTo>
                    <a:cubicBezTo>
                      <a:pt x="959" y="109"/>
                      <a:pt x="251" y="566"/>
                      <a:pt x="0" y="1274"/>
                    </a:cubicBezTo>
                    <a:lnTo>
                      <a:pt x="4953" y="2483"/>
                    </a:lnTo>
                    <a:cubicBezTo>
                      <a:pt x="4702" y="1799"/>
                      <a:pt x="4314" y="1137"/>
                      <a:pt x="3743" y="657"/>
                    </a:cubicBezTo>
                    <a:cubicBezTo>
                      <a:pt x="3246" y="260"/>
                      <a:pt x="2611" y="1"/>
                      <a:pt x="1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4" name="Google Shape;5354;p52"/>
              <p:cNvSpPr/>
              <p:nvPr/>
            </p:nvSpPr>
            <p:spPr>
              <a:xfrm>
                <a:off x="7975430" y="2805965"/>
                <a:ext cx="84647" cy="73420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415" fill="none" extrusionOk="0">
                    <a:moveTo>
                      <a:pt x="7396" y="6414"/>
                    </a:moveTo>
                    <a:cubicBezTo>
                      <a:pt x="4474" y="4908"/>
                      <a:pt x="1895" y="2671"/>
                      <a:pt x="0" y="0"/>
                    </a:cubicBezTo>
                  </a:path>
                </a:pathLst>
              </a:custGeom>
              <a:noFill/>
              <a:ln w="6275" cap="flat" cmpd="sng">
                <a:solidFill>
                  <a:srgbClr val="F77E6D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5" name="Google Shape;5355;p52"/>
              <p:cNvSpPr/>
              <p:nvPr/>
            </p:nvSpPr>
            <p:spPr>
              <a:xfrm>
                <a:off x="7677883" y="4288780"/>
                <a:ext cx="184596" cy="120596"/>
              </a:xfrm>
              <a:custGeom>
                <a:avLst/>
                <a:gdLst/>
                <a:ahLst/>
                <a:cxnLst/>
                <a:rect l="l" t="t" r="r" b="b"/>
                <a:pathLst>
                  <a:path w="16129" h="10537" extrusionOk="0">
                    <a:moveTo>
                      <a:pt x="5805" y="1"/>
                    </a:moveTo>
                    <a:cubicBezTo>
                      <a:pt x="1609" y="1"/>
                      <a:pt x="2077" y="4721"/>
                      <a:pt x="2077" y="4721"/>
                    </a:cubicBezTo>
                    <a:cubicBezTo>
                      <a:pt x="1552" y="4744"/>
                      <a:pt x="1507" y="4744"/>
                      <a:pt x="206" y="5018"/>
                    </a:cubicBezTo>
                    <a:cubicBezTo>
                      <a:pt x="1027" y="6799"/>
                      <a:pt x="822" y="8579"/>
                      <a:pt x="0" y="10268"/>
                    </a:cubicBezTo>
                    <a:cubicBezTo>
                      <a:pt x="2410" y="10466"/>
                      <a:pt x="4723" y="10537"/>
                      <a:pt x="6806" y="10537"/>
                    </a:cubicBezTo>
                    <a:cubicBezTo>
                      <a:pt x="12182" y="10537"/>
                      <a:pt x="16024" y="10063"/>
                      <a:pt x="16024" y="10063"/>
                    </a:cubicBezTo>
                    <a:lnTo>
                      <a:pt x="16092" y="4402"/>
                    </a:lnTo>
                    <a:cubicBezTo>
                      <a:pt x="16129" y="2608"/>
                      <a:pt x="14652" y="1268"/>
                      <a:pt x="13006" y="1268"/>
                    </a:cubicBezTo>
                    <a:cubicBezTo>
                      <a:pt x="12601" y="1268"/>
                      <a:pt x="12184" y="1350"/>
                      <a:pt x="11778" y="1526"/>
                    </a:cubicBezTo>
                    <a:cubicBezTo>
                      <a:pt x="10478" y="2086"/>
                      <a:pt x="10058" y="2801"/>
                      <a:pt x="9871" y="3346"/>
                    </a:cubicBezTo>
                    <a:lnTo>
                      <a:pt x="9871" y="3346"/>
                    </a:lnTo>
                    <a:cubicBezTo>
                      <a:pt x="9870" y="3341"/>
                      <a:pt x="9869" y="3339"/>
                      <a:pt x="9867" y="3339"/>
                    </a:cubicBezTo>
                    <a:lnTo>
                      <a:pt x="9867" y="3339"/>
                    </a:lnTo>
                    <a:cubicBezTo>
                      <a:pt x="9866" y="3339"/>
                      <a:pt x="9865" y="3340"/>
                      <a:pt x="9864" y="3344"/>
                    </a:cubicBezTo>
                    <a:lnTo>
                      <a:pt x="9864" y="3344"/>
                    </a:lnTo>
                    <a:cubicBezTo>
                      <a:pt x="9951" y="2262"/>
                      <a:pt x="8741" y="223"/>
                      <a:pt x="6277" y="19"/>
                    </a:cubicBezTo>
                    <a:cubicBezTo>
                      <a:pt x="6114" y="7"/>
                      <a:pt x="5956" y="1"/>
                      <a:pt x="58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6" name="Google Shape;5356;p52"/>
              <p:cNvSpPr/>
              <p:nvPr/>
            </p:nvSpPr>
            <p:spPr>
              <a:xfrm>
                <a:off x="7806925" y="4344894"/>
                <a:ext cx="33190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900" extrusionOk="0">
                    <a:moveTo>
                      <a:pt x="1479" y="1"/>
                    </a:moveTo>
                    <a:cubicBezTo>
                      <a:pt x="1466" y="1"/>
                      <a:pt x="1452" y="1"/>
                      <a:pt x="1439" y="1"/>
                    </a:cubicBezTo>
                    <a:cubicBezTo>
                      <a:pt x="640" y="1"/>
                      <a:pt x="1" y="640"/>
                      <a:pt x="1" y="1462"/>
                    </a:cubicBezTo>
                    <a:cubicBezTo>
                      <a:pt x="1" y="2261"/>
                      <a:pt x="663" y="2900"/>
                      <a:pt x="1462" y="2900"/>
                    </a:cubicBezTo>
                    <a:cubicBezTo>
                      <a:pt x="2261" y="2900"/>
                      <a:pt x="2900" y="2238"/>
                      <a:pt x="2900" y="1439"/>
                    </a:cubicBezTo>
                    <a:cubicBezTo>
                      <a:pt x="2900" y="654"/>
                      <a:pt x="2260" y="1"/>
                      <a:pt x="14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7" name="Google Shape;5357;p52"/>
              <p:cNvSpPr/>
              <p:nvPr/>
            </p:nvSpPr>
            <p:spPr>
              <a:xfrm>
                <a:off x="7699296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320" y="1"/>
                    </a:moveTo>
                    <a:cubicBezTo>
                      <a:pt x="161" y="1"/>
                      <a:pt x="24" y="115"/>
                      <a:pt x="1" y="275"/>
                    </a:cubicBezTo>
                    <a:cubicBezTo>
                      <a:pt x="1" y="435"/>
                      <a:pt x="115" y="572"/>
                      <a:pt x="275" y="572"/>
                    </a:cubicBezTo>
                    <a:lnTo>
                      <a:pt x="5296" y="914"/>
                    </a:lnTo>
                    <a:lnTo>
                      <a:pt x="5319" y="914"/>
                    </a:lnTo>
                    <a:cubicBezTo>
                      <a:pt x="5456" y="914"/>
                      <a:pt x="5593" y="800"/>
                      <a:pt x="5593" y="640"/>
                    </a:cubicBezTo>
                    <a:cubicBezTo>
                      <a:pt x="5616" y="480"/>
                      <a:pt x="5479" y="343"/>
                      <a:pt x="5319" y="343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8" name="Google Shape;5358;p52"/>
              <p:cNvSpPr/>
              <p:nvPr/>
            </p:nvSpPr>
            <p:spPr>
              <a:xfrm>
                <a:off x="7673694" y="4283286"/>
                <a:ext cx="9406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4837" extrusionOk="0">
                    <a:moveTo>
                      <a:pt x="2649" y="568"/>
                    </a:moveTo>
                    <a:cubicBezTo>
                      <a:pt x="2694" y="568"/>
                      <a:pt x="2740" y="591"/>
                      <a:pt x="2786" y="614"/>
                    </a:cubicBezTo>
                    <a:cubicBezTo>
                      <a:pt x="2923" y="705"/>
                      <a:pt x="3014" y="842"/>
                      <a:pt x="3082" y="979"/>
                    </a:cubicBezTo>
                    <a:cubicBezTo>
                      <a:pt x="3402" y="1504"/>
                      <a:pt x="3539" y="2074"/>
                      <a:pt x="3676" y="2691"/>
                    </a:cubicBezTo>
                    <a:cubicBezTo>
                      <a:pt x="3722" y="2873"/>
                      <a:pt x="3767" y="3079"/>
                      <a:pt x="3813" y="3284"/>
                    </a:cubicBezTo>
                    <a:cubicBezTo>
                      <a:pt x="3790" y="3261"/>
                      <a:pt x="3744" y="3216"/>
                      <a:pt x="3722" y="3193"/>
                    </a:cubicBezTo>
                    <a:cubicBezTo>
                      <a:pt x="3219" y="2554"/>
                      <a:pt x="2854" y="1846"/>
                      <a:pt x="2580" y="1070"/>
                    </a:cubicBezTo>
                    <a:cubicBezTo>
                      <a:pt x="2512" y="842"/>
                      <a:pt x="2512" y="659"/>
                      <a:pt x="2580" y="591"/>
                    </a:cubicBezTo>
                    <a:cubicBezTo>
                      <a:pt x="2603" y="591"/>
                      <a:pt x="2626" y="568"/>
                      <a:pt x="2649" y="568"/>
                    </a:cubicBezTo>
                    <a:close/>
                    <a:moveTo>
                      <a:pt x="914" y="1960"/>
                    </a:moveTo>
                    <a:cubicBezTo>
                      <a:pt x="1119" y="1960"/>
                      <a:pt x="1325" y="2074"/>
                      <a:pt x="1507" y="2189"/>
                    </a:cubicBezTo>
                    <a:cubicBezTo>
                      <a:pt x="2147" y="2577"/>
                      <a:pt x="2763" y="3056"/>
                      <a:pt x="3288" y="3581"/>
                    </a:cubicBezTo>
                    <a:cubicBezTo>
                      <a:pt x="3333" y="3627"/>
                      <a:pt x="3379" y="3672"/>
                      <a:pt x="3402" y="3718"/>
                    </a:cubicBezTo>
                    <a:cubicBezTo>
                      <a:pt x="2557" y="3558"/>
                      <a:pt x="1644" y="3124"/>
                      <a:pt x="891" y="2508"/>
                    </a:cubicBezTo>
                    <a:cubicBezTo>
                      <a:pt x="663" y="2325"/>
                      <a:pt x="617" y="2189"/>
                      <a:pt x="617" y="2143"/>
                    </a:cubicBezTo>
                    <a:cubicBezTo>
                      <a:pt x="640" y="2052"/>
                      <a:pt x="777" y="1960"/>
                      <a:pt x="914" y="1960"/>
                    </a:cubicBezTo>
                    <a:close/>
                    <a:moveTo>
                      <a:pt x="2657" y="0"/>
                    </a:moveTo>
                    <a:cubicBezTo>
                      <a:pt x="2498" y="0"/>
                      <a:pt x="2344" y="51"/>
                      <a:pt x="2215" y="157"/>
                    </a:cubicBezTo>
                    <a:cubicBezTo>
                      <a:pt x="2032" y="294"/>
                      <a:pt x="1827" y="614"/>
                      <a:pt x="2055" y="1253"/>
                    </a:cubicBezTo>
                    <a:cubicBezTo>
                      <a:pt x="2147" y="1527"/>
                      <a:pt x="2238" y="1801"/>
                      <a:pt x="2375" y="2052"/>
                    </a:cubicBezTo>
                    <a:cubicBezTo>
                      <a:pt x="2192" y="1937"/>
                      <a:pt x="1987" y="1801"/>
                      <a:pt x="1804" y="1686"/>
                    </a:cubicBezTo>
                    <a:cubicBezTo>
                      <a:pt x="1553" y="1549"/>
                      <a:pt x="1256" y="1390"/>
                      <a:pt x="914" y="1367"/>
                    </a:cubicBezTo>
                    <a:cubicBezTo>
                      <a:pt x="526" y="1367"/>
                      <a:pt x="92" y="1641"/>
                      <a:pt x="47" y="2074"/>
                    </a:cubicBezTo>
                    <a:cubicBezTo>
                      <a:pt x="1" y="2531"/>
                      <a:pt x="412" y="2850"/>
                      <a:pt x="526" y="2942"/>
                    </a:cubicBezTo>
                    <a:cubicBezTo>
                      <a:pt x="1005" y="3353"/>
                      <a:pt x="1667" y="3741"/>
                      <a:pt x="2375" y="4015"/>
                    </a:cubicBezTo>
                    <a:cubicBezTo>
                      <a:pt x="2352" y="4174"/>
                      <a:pt x="2466" y="4311"/>
                      <a:pt x="2626" y="4334"/>
                    </a:cubicBezTo>
                    <a:lnTo>
                      <a:pt x="4132" y="4471"/>
                    </a:lnTo>
                    <a:cubicBezTo>
                      <a:pt x="4178" y="4494"/>
                      <a:pt x="4224" y="4517"/>
                      <a:pt x="4292" y="4517"/>
                    </a:cubicBezTo>
                    <a:cubicBezTo>
                      <a:pt x="4315" y="4517"/>
                      <a:pt x="4361" y="4517"/>
                      <a:pt x="4383" y="4494"/>
                    </a:cubicBezTo>
                    <a:lnTo>
                      <a:pt x="7899" y="4836"/>
                    </a:lnTo>
                    <a:lnTo>
                      <a:pt x="7921" y="4836"/>
                    </a:lnTo>
                    <a:cubicBezTo>
                      <a:pt x="8058" y="4836"/>
                      <a:pt x="8195" y="4722"/>
                      <a:pt x="8195" y="4585"/>
                    </a:cubicBezTo>
                    <a:cubicBezTo>
                      <a:pt x="8218" y="4425"/>
                      <a:pt x="8104" y="4288"/>
                      <a:pt x="7944" y="4266"/>
                    </a:cubicBezTo>
                    <a:lnTo>
                      <a:pt x="4657" y="3946"/>
                    </a:lnTo>
                    <a:cubicBezTo>
                      <a:pt x="4452" y="3512"/>
                      <a:pt x="4338" y="3056"/>
                      <a:pt x="4224" y="2554"/>
                    </a:cubicBezTo>
                    <a:cubicBezTo>
                      <a:pt x="4087" y="1937"/>
                      <a:pt x="3950" y="1276"/>
                      <a:pt x="3585" y="682"/>
                    </a:cubicBezTo>
                    <a:cubicBezTo>
                      <a:pt x="3448" y="477"/>
                      <a:pt x="3311" y="271"/>
                      <a:pt x="3105" y="134"/>
                    </a:cubicBezTo>
                    <a:cubicBezTo>
                      <a:pt x="2961" y="46"/>
                      <a:pt x="2806" y="0"/>
                      <a:pt x="26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59" name="Google Shape;5359;p52"/>
              <p:cNvSpPr/>
              <p:nvPr/>
            </p:nvSpPr>
            <p:spPr>
              <a:xfrm>
                <a:off x="7846376" y="2562233"/>
                <a:ext cx="567672" cy="467105"/>
              </a:xfrm>
              <a:custGeom>
                <a:avLst/>
                <a:gdLst/>
                <a:ahLst/>
                <a:cxnLst/>
                <a:rect l="l" t="t" r="r" b="b"/>
                <a:pathLst>
                  <a:path w="49600" h="408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3125" y="30358"/>
                      <a:pt x="13536" y="31043"/>
                    </a:cubicBezTo>
                    <a:cubicBezTo>
                      <a:pt x="28327" y="36704"/>
                      <a:pt x="49600" y="40812"/>
                      <a:pt x="49600" y="40812"/>
                    </a:cubicBezTo>
                    <a:lnTo>
                      <a:pt x="36384" y="85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0" name="Google Shape;5360;p52"/>
              <p:cNvSpPr/>
              <p:nvPr/>
            </p:nvSpPr>
            <p:spPr>
              <a:xfrm>
                <a:off x="7844030" y="2556487"/>
                <a:ext cx="593789" cy="470229"/>
              </a:xfrm>
              <a:custGeom>
                <a:avLst/>
                <a:gdLst/>
                <a:ahLst/>
                <a:cxnLst/>
                <a:rect l="l" t="t" r="r" b="b"/>
                <a:pathLst>
                  <a:path w="51882" h="41086" extrusionOk="0">
                    <a:moveTo>
                      <a:pt x="0" y="0"/>
                    </a:moveTo>
                    <a:cubicBezTo>
                      <a:pt x="0" y="1"/>
                      <a:pt x="13535" y="30974"/>
                      <a:pt x="13513" y="31043"/>
                    </a:cubicBezTo>
                    <a:cubicBezTo>
                      <a:pt x="29194" y="36817"/>
                      <a:pt x="51882" y="41086"/>
                      <a:pt x="51882" y="41086"/>
                    </a:cubicBezTo>
                    <a:lnTo>
                      <a:pt x="38757" y="8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1" name="Google Shape;5361;p52"/>
              <p:cNvSpPr/>
              <p:nvPr/>
            </p:nvSpPr>
            <p:spPr>
              <a:xfrm>
                <a:off x="7842198" y="2551257"/>
                <a:ext cx="616267" cy="472072"/>
              </a:xfrm>
              <a:custGeom>
                <a:avLst/>
                <a:gdLst/>
                <a:ahLst/>
                <a:cxnLst/>
                <a:rect l="l" t="t" r="r" b="b"/>
                <a:pathLst>
                  <a:path w="53846" h="41247" extrusionOk="0">
                    <a:moveTo>
                      <a:pt x="0" y="1"/>
                    </a:moveTo>
                    <a:cubicBezTo>
                      <a:pt x="1" y="1"/>
                      <a:pt x="13536" y="30975"/>
                      <a:pt x="13513" y="31020"/>
                    </a:cubicBezTo>
                    <a:cubicBezTo>
                      <a:pt x="27414" y="36065"/>
                      <a:pt x="53845" y="41246"/>
                      <a:pt x="53845" y="41246"/>
                    </a:cubicBezTo>
                    <a:lnTo>
                      <a:pt x="38758" y="88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2" name="Google Shape;5362;p52"/>
              <p:cNvSpPr/>
              <p:nvPr/>
            </p:nvSpPr>
            <p:spPr>
              <a:xfrm>
                <a:off x="7496582" y="2569283"/>
                <a:ext cx="519351" cy="548341"/>
              </a:xfrm>
              <a:custGeom>
                <a:avLst/>
                <a:gdLst/>
                <a:ahLst/>
                <a:cxnLst/>
                <a:rect l="l" t="t" r="r" b="b"/>
                <a:pathLst>
                  <a:path w="45378" h="47911" extrusionOk="0">
                    <a:moveTo>
                      <a:pt x="30358" y="1"/>
                    </a:moveTo>
                    <a:lnTo>
                      <a:pt x="0" y="16640"/>
                    </a:lnTo>
                    <a:lnTo>
                      <a:pt x="16480" y="47911"/>
                    </a:lnTo>
                    <a:cubicBezTo>
                      <a:pt x="16480" y="47911"/>
                      <a:pt x="35106" y="38963"/>
                      <a:pt x="45377" y="30313"/>
                    </a:cubicBezTo>
                    <a:cubicBezTo>
                      <a:pt x="45309" y="30267"/>
                      <a:pt x="30358" y="1"/>
                      <a:pt x="303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3" name="Google Shape;5363;p52"/>
              <p:cNvSpPr/>
              <p:nvPr/>
            </p:nvSpPr>
            <p:spPr>
              <a:xfrm>
                <a:off x="7467844" y="2563801"/>
                <a:ext cx="545469" cy="557749"/>
              </a:xfrm>
              <a:custGeom>
                <a:avLst/>
                <a:gdLst/>
                <a:ahLst/>
                <a:cxnLst/>
                <a:rect l="l" t="t" r="r" b="b"/>
                <a:pathLst>
                  <a:path w="47660" h="48733" extrusionOk="0">
                    <a:moveTo>
                      <a:pt x="32595" y="0"/>
                    </a:moveTo>
                    <a:lnTo>
                      <a:pt x="1" y="17485"/>
                    </a:lnTo>
                    <a:lnTo>
                      <a:pt x="16595" y="48732"/>
                    </a:lnTo>
                    <a:cubicBezTo>
                      <a:pt x="16595" y="48732"/>
                      <a:pt x="36544" y="39283"/>
                      <a:pt x="47660" y="30290"/>
                    </a:cubicBezTo>
                    <a:cubicBezTo>
                      <a:pt x="47591" y="30244"/>
                      <a:pt x="32595" y="0"/>
                      <a:pt x="325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4" name="Google Shape;5364;p52"/>
              <p:cNvSpPr/>
              <p:nvPr/>
            </p:nvSpPr>
            <p:spPr>
              <a:xfrm>
                <a:off x="7464971" y="2558570"/>
                <a:ext cx="545205" cy="565326"/>
              </a:xfrm>
              <a:custGeom>
                <a:avLst/>
                <a:gdLst/>
                <a:ahLst/>
                <a:cxnLst/>
                <a:rect l="l" t="t" r="r" b="b"/>
                <a:pathLst>
                  <a:path w="47637" h="49395" extrusionOk="0">
                    <a:moveTo>
                      <a:pt x="32595" y="1"/>
                    </a:moveTo>
                    <a:lnTo>
                      <a:pt x="1" y="17508"/>
                    </a:lnTo>
                    <a:lnTo>
                      <a:pt x="14654" y="49395"/>
                    </a:lnTo>
                    <a:cubicBezTo>
                      <a:pt x="14654" y="49395"/>
                      <a:pt x="37708" y="38210"/>
                      <a:pt x="47637" y="30313"/>
                    </a:cubicBezTo>
                    <a:cubicBezTo>
                      <a:pt x="47569" y="30267"/>
                      <a:pt x="32595" y="1"/>
                      <a:pt x="325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5" name="Google Shape;5365;p52"/>
              <p:cNvSpPr/>
              <p:nvPr/>
            </p:nvSpPr>
            <p:spPr>
              <a:xfrm>
                <a:off x="7784207" y="2525563"/>
                <a:ext cx="282142" cy="404661"/>
              </a:xfrm>
              <a:custGeom>
                <a:avLst/>
                <a:gdLst/>
                <a:ahLst/>
                <a:cxnLst/>
                <a:rect l="l" t="t" r="r" b="b"/>
                <a:pathLst>
                  <a:path w="24652" h="35357" extrusionOk="0">
                    <a:moveTo>
                      <a:pt x="7301" y="1"/>
                    </a:moveTo>
                    <a:cubicBezTo>
                      <a:pt x="7249" y="1"/>
                      <a:pt x="7196" y="3"/>
                      <a:pt x="7144" y="9"/>
                    </a:cubicBezTo>
                    <a:lnTo>
                      <a:pt x="959" y="694"/>
                    </a:lnTo>
                    <a:cubicBezTo>
                      <a:pt x="320" y="785"/>
                      <a:pt x="0" y="1242"/>
                      <a:pt x="228" y="1767"/>
                    </a:cubicBezTo>
                    <a:lnTo>
                      <a:pt x="15887" y="34566"/>
                    </a:lnTo>
                    <a:cubicBezTo>
                      <a:pt x="16112" y="35016"/>
                      <a:pt x="16703" y="35356"/>
                      <a:pt x="17284" y="35356"/>
                    </a:cubicBezTo>
                    <a:cubicBezTo>
                      <a:pt x="17351" y="35356"/>
                      <a:pt x="17418" y="35352"/>
                      <a:pt x="17484" y="35342"/>
                    </a:cubicBezTo>
                    <a:lnTo>
                      <a:pt x="23670" y="34658"/>
                    </a:lnTo>
                    <a:cubicBezTo>
                      <a:pt x="24309" y="34589"/>
                      <a:pt x="24651" y="34110"/>
                      <a:pt x="24400" y="33608"/>
                    </a:cubicBezTo>
                    <a:lnTo>
                      <a:pt x="8742" y="808"/>
                    </a:lnTo>
                    <a:cubicBezTo>
                      <a:pt x="8511" y="346"/>
                      <a:pt x="7895" y="1"/>
                      <a:pt x="73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6" name="Google Shape;5366;p52"/>
              <p:cNvSpPr/>
              <p:nvPr/>
            </p:nvSpPr>
            <p:spPr>
              <a:xfrm>
                <a:off x="7984303" y="4290253"/>
                <a:ext cx="178645" cy="116979"/>
              </a:xfrm>
              <a:custGeom>
                <a:avLst/>
                <a:gdLst/>
                <a:ahLst/>
                <a:cxnLst/>
                <a:rect l="l" t="t" r="r" b="b"/>
                <a:pathLst>
                  <a:path w="15609" h="10221" extrusionOk="0">
                    <a:moveTo>
                      <a:pt x="9989" y="0"/>
                    </a:moveTo>
                    <a:cubicBezTo>
                      <a:pt x="9837" y="0"/>
                      <a:pt x="9679" y="7"/>
                      <a:pt x="9514" y="20"/>
                    </a:cubicBezTo>
                    <a:cubicBezTo>
                      <a:pt x="7145" y="223"/>
                      <a:pt x="5980" y="2189"/>
                      <a:pt x="6064" y="3248"/>
                    </a:cubicBezTo>
                    <a:lnTo>
                      <a:pt x="6064" y="3248"/>
                    </a:lnTo>
                    <a:cubicBezTo>
                      <a:pt x="6063" y="3243"/>
                      <a:pt x="6061" y="3240"/>
                      <a:pt x="6060" y="3240"/>
                    </a:cubicBezTo>
                    <a:cubicBezTo>
                      <a:pt x="6058" y="3240"/>
                      <a:pt x="6056" y="3247"/>
                      <a:pt x="6059" y="3258"/>
                    </a:cubicBezTo>
                    <a:lnTo>
                      <a:pt x="6059" y="3258"/>
                    </a:lnTo>
                    <a:cubicBezTo>
                      <a:pt x="5872" y="2736"/>
                      <a:pt x="5476" y="2042"/>
                      <a:pt x="4196" y="1480"/>
                    </a:cubicBezTo>
                    <a:cubicBezTo>
                      <a:pt x="3802" y="1308"/>
                      <a:pt x="3399" y="1229"/>
                      <a:pt x="3006" y="1229"/>
                    </a:cubicBezTo>
                    <a:cubicBezTo>
                      <a:pt x="1420" y="1229"/>
                      <a:pt x="1" y="2527"/>
                      <a:pt x="19" y="4265"/>
                    </a:cubicBezTo>
                    <a:lnTo>
                      <a:pt x="87" y="9766"/>
                    </a:lnTo>
                    <a:cubicBezTo>
                      <a:pt x="87" y="9766"/>
                      <a:pt x="3842" y="10220"/>
                      <a:pt x="9084" y="10220"/>
                    </a:cubicBezTo>
                    <a:cubicBezTo>
                      <a:pt x="11085" y="10220"/>
                      <a:pt x="13301" y="10154"/>
                      <a:pt x="15609" y="9971"/>
                    </a:cubicBezTo>
                    <a:cubicBezTo>
                      <a:pt x="14833" y="8328"/>
                      <a:pt x="14627" y="6593"/>
                      <a:pt x="15403" y="4859"/>
                    </a:cubicBezTo>
                    <a:cubicBezTo>
                      <a:pt x="14148" y="4607"/>
                      <a:pt x="14125" y="4607"/>
                      <a:pt x="13600" y="4562"/>
                    </a:cubicBezTo>
                    <a:cubicBezTo>
                      <a:pt x="13600" y="4562"/>
                      <a:pt x="14067" y="0"/>
                      <a:pt x="99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7" name="Google Shape;5367;p52"/>
              <p:cNvSpPr/>
              <p:nvPr/>
            </p:nvSpPr>
            <p:spPr>
              <a:xfrm>
                <a:off x="8079923" y="4340717"/>
                <a:ext cx="64275" cy="10461"/>
              </a:xfrm>
              <a:custGeom>
                <a:avLst/>
                <a:gdLst/>
                <a:ahLst/>
                <a:cxnLst/>
                <a:rect l="l" t="t" r="r" b="b"/>
                <a:pathLst>
                  <a:path w="5616" h="914" extrusionOk="0">
                    <a:moveTo>
                      <a:pt x="5296" y="1"/>
                    </a:moveTo>
                    <a:lnTo>
                      <a:pt x="274" y="343"/>
                    </a:lnTo>
                    <a:cubicBezTo>
                      <a:pt x="137" y="343"/>
                      <a:pt x="0" y="480"/>
                      <a:pt x="23" y="640"/>
                    </a:cubicBezTo>
                    <a:cubicBezTo>
                      <a:pt x="23" y="800"/>
                      <a:pt x="160" y="914"/>
                      <a:pt x="297" y="914"/>
                    </a:cubicBezTo>
                    <a:lnTo>
                      <a:pt x="320" y="914"/>
                    </a:lnTo>
                    <a:lnTo>
                      <a:pt x="5341" y="572"/>
                    </a:lnTo>
                    <a:cubicBezTo>
                      <a:pt x="5501" y="572"/>
                      <a:pt x="5615" y="435"/>
                      <a:pt x="5615" y="275"/>
                    </a:cubicBezTo>
                    <a:cubicBezTo>
                      <a:pt x="5593" y="115"/>
                      <a:pt x="5456" y="1"/>
                      <a:pt x="52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8" name="Google Shape;5368;p52"/>
              <p:cNvSpPr/>
              <p:nvPr/>
            </p:nvSpPr>
            <p:spPr>
              <a:xfrm>
                <a:off x="8150656" y="4347158"/>
                <a:ext cx="70284" cy="5853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5114" extrusionOk="0">
                    <a:moveTo>
                      <a:pt x="800" y="1"/>
                    </a:moveTo>
                    <a:lnTo>
                      <a:pt x="800" y="1"/>
                    </a:lnTo>
                    <a:cubicBezTo>
                      <a:pt x="1" y="1735"/>
                      <a:pt x="229" y="3470"/>
                      <a:pt x="1005" y="5114"/>
                    </a:cubicBezTo>
                    <a:cubicBezTo>
                      <a:pt x="2854" y="4954"/>
                      <a:pt x="3653" y="4726"/>
                      <a:pt x="5205" y="4406"/>
                    </a:cubicBezTo>
                    <a:cubicBezTo>
                      <a:pt x="5205" y="4406"/>
                      <a:pt x="6141" y="1051"/>
                      <a:pt x="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69" name="Google Shape;5369;p52"/>
              <p:cNvSpPr/>
              <p:nvPr/>
            </p:nvSpPr>
            <p:spPr>
              <a:xfrm>
                <a:off x="8005671" y="4344548"/>
                <a:ext cx="32412" cy="32149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2809" extrusionOk="0">
                    <a:moveTo>
                      <a:pt x="1416" y="0"/>
                    </a:moveTo>
                    <a:cubicBezTo>
                      <a:pt x="640" y="0"/>
                      <a:pt x="24" y="617"/>
                      <a:pt x="1" y="1393"/>
                    </a:cubicBezTo>
                    <a:cubicBezTo>
                      <a:pt x="1" y="2169"/>
                      <a:pt x="640" y="2808"/>
                      <a:pt x="1416" y="2808"/>
                    </a:cubicBezTo>
                    <a:cubicBezTo>
                      <a:pt x="1429" y="2808"/>
                      <a:pt x="1443" y="2809"/>
                      <a:pt x="1456" y="2809"/>
                    </a:cubicBezTo>
                    <a:cubicBezTo>
                      <a:pt x="2213" y="2809"/>
                      <a:pt x="2809" y="2178"/>
                      <a:pt x="2831" y="1416"/>
                    </a:cubicBezTo>
                    <a:cubicBezTo>
                      <a:pt x="2831" y="640"/>
                      <a:pt x="2192" y="0"/>
                      <a:pt x="1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0" name="Google Shape;5370;p52"/>
              <p:cNvSpPr/>
              <p:nvPr/>
            </p:nvSpPr>
            <p:spPr>
              <a:xfrm>
                <a:off x="7984509" y="4396246"/>
                <a:ext cx="227332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19540" y="1"/>
                    </a:moveTo>
                    <a:cubicBezTo>
                      <a:pt x="19533" y="1"/>
                      <a:pt x="19525" y="1"/>
                      <a:pt x="19517" y="3"/>
                    </a:cubicBezTo>
                    <a:cubicBezTo>
                      <a:pt x="15131" y="713"/>
                      <a:pt x="10732" y="908"/>
                      <a:pt x="7224" y="908"/>
                    </a:cubicBezTo>
                    <a:cubicBezTo>
                      <a:pt x="2952" y="908"/>
                      <a:pt x="1" y="619"/>
                      <a:pt x="1" y="619"/>
                    </a:cubicBezTo>
                    <a:lnTo>
                      <a:pt x="1" y="1852"/>
                    </a:lnTo>
                    <a:cubicBezTo>
                      <a:pt x="1" y="1852"/>
                      <a:pt x="4233" y="2464"/>
                      <a:pt x="9368" y="2464"/>
                    </a:cubicBezTo>
                    <a:cubicBezTo>
                      <a:pt x="12649" y="2464"/>
                      <a:pt x="16298" y="2214"/>
                      <a:pt x="19448" y="1395"/>
                    </a:cubicBezTo>
                    <a:cubicBezTo>
                      <a:pt x="19448" y="1395"/>
                      <a:pt x="19862" y="1"/>
                      <a:pt x="19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1" name="Google Shape;5371;p52"/>
              <p:cNvSpPr/>
              <p:nvPr/>
            </p:nvSpPr>
            <p:spPr>
              <a:xfrm>
                <a:off x="8075745" y="4283286"/>
                <a:ext cx="94055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8218" h="4837" extrusionOk="0">
                    <a:moveTo>
                      <a:pt x="5570" y="568"/>
                    </a:moveTo>
                    <a:cubicBezTo>
                      <a:pt x="5592" y="568"/>
                      <a:pt x="5615" y="591"/>
                      <a:pt x="5638" y="591"/>
                    </a:cubicBezTo>
                    <a:cubicBezTo>
                      <a:pt x="5706" y="659"/>
                      <a:pt x="5706" y="842"/>
                      <a:pt x="5638" y="1070"/>
                    </a:cubicBezTo>
                    <a:cubicBezTo>
                      <a:pt x="5364" y="1846"/>
                      <a:pt x="4999" y="2554"/>
                      <a:pt x="4497" y="3193"/>
                    </a:cubicBezTo>
                    <a:cubicBezTo>
                      <a:pt x="4474" y="3216"/>
                      <a:pt x="4428" y="3261"/>
                      <a:pt x="4405" y="3284"/>
                    </a:cubicBezTo>
                    <a:cubicBezTo>
                      <a:pt x="4451" y="3079"/>
                      <a:pt x="4497" y="2873"/>
                      <a:pt x="4542" y="2691"/>
                    </a:cubicBezTo>
                    <a:cubicBezTo>
                      <a:pt x="4679" y="2074"/>
                      <a:pt x="4816" y="1504"/>
                      <a:pt x="5136" y="979"/>
                    </a:cubicBezTo>
                    <a:cubicBezTo>
                      <a:pt x="5204" y="842"/>
                      <a:pt x="5296" y="705"/>
                      <a:pt x="5433" y="614"/>
                    </a:cubicBezTo>
                    <a:cubicBezTo>
                      <a:pt x="5478" y="591"/>
                      <a:pt x="5524" y="568"/>
                      <a:pt x="5570" y="568"/>
                    </a:cubicBezTo>
                    <a:close/>
                    <a:moveTo>
                      <a:pt x="7304" y="1960"/>
                    </a:moveTo>
                    <a:cubicBezTo>
                      <a:pt x="7441" y="1960"/>
                      <a:pt x="7578" y="2052"/>
                      <a:pt x="7601" y="2143"/>
                    </a:cubicBezTo>
                    <a:cubicBezTo>
                      <a:pt x="7601" y="2189"/>
                      <a:pt x="7555" y="2325"/>
                      <a:pt x="7327" y="2508"/>
                    </a:cubicBezTo>
                    <a:cubicBezTo>
                      <a:pt x="6574" y="3124"/>
                      <a:pt x="5661" y="3558"/>
                      <a:pt x="4816" y="3718"/>
                    </a:cubicBezTo>
                    <a:cubicBezTo>
                      <a:pt x="4839" y="3672"/>
                      <a:pt x="4885" y="3627"/>
                      <a:pt x="4930" y="3581"/>
                    </a:cubicBezTo>
                    <a:cubicBezTo>
                      <a:pt x="5455" y="3056"/>
                      <a:pt x="6072" y="2577"/>
                      <a:pt x="6711" y="2189"/>
                    </a:cubicBezTo>
                    <a:cubicBezTo>
                      <a:pt x="6893" y="2074"/>
                      <a:pt x="7099" y="1960"/>
                      <a:pt x="7304" y="1960"/>
                    </a:cubicBezTo>
                    <a:close/>
                    <a:moveTo>
                      <a:pt x="5562" y="0"/>
                    </a:moveTo>
                    <a:cubicBezTo>
                      <a:pt x="5412" y="0"/>
                      <a:pt x="5257" y="46"/>
                      <a:pt x="5113" y="134"/>
                    </a:cubicBezTo>
                    <a:cubicBezTo>
                      <a:pt x="4908" y="271"/>
                      <a:pt x="4771" y="477"/>
                      <a:pt x="4634" y="682"/>
                    </a:cubicBezTo>
                    <a:cubicBezTo>
                      <a:pt x="4268" y="1276"/>
                      <a:pt x="4132" y="1937"/>
                      <a:pt x="3995" y="2554"/>
                    </a:cubicBezTo>
                    <a:cubicBezTo>
                      <a:pt x="3880" y="3056"/>
                      <a:pt x="3766" y="3512"/>
                      <a:pt x="3561" y="3946"/>
                    </a:cubicBezTo>
                    <a:lnTo>
                      <a:pt x="274" y="4266"/>
                    </a:lnTo>
                    <a:cubicBezTo>
                      <a:pt x="114" y="4288"/>
                      <a:pt x="0" y="4425"/>
                      <a:pt x="23" y="4585"/>
                    </a:cubicBezTo>
                    <a:cubicBezTo>
                      <a:pt x="23" y="4722"/>
                      <a:pt x="160" y="4836"/>
                      <a:pt x="297" y="4836"/>
                    </a:cubicBezTo>
                    <a:lnTo>
                      <a:pt x="320" y="4836"/>
                    </a:lnTo>
                    <a:lnTo>
                      <a:pt x="3835" y="4494"/>
                    </a:lnTo>
                    <a:cubicBezTo>
                      <a:pt x="3858" y="4517"/>
                      <a:pt x="3903" y="4517"/>
                      <a:pt x="3926" y="4517"/>
                    </a:cubicBezTo>
                    <a:cubicBezTo>
                      <a:pt x="3995" y="4517"/>
                      <a:pt x="4040" y="4494"/>
                      <a:pt x="4086" y="4471"/>
                    </a:cubicBezTo>
                    <a:lnTo>
                      <a:pt x="5592" y="4334"/>
                    </a:lnTo>
                    <a:cubicBezTo>
                      <a:pt x="5752" y="4311"/>
                      <a:pt x="5866" y="4174"/>
                      <a:pt x="5843" y="4015"/>
                    </a:cubicBezTo>
                    <a:cubicBezTo>
                      <a:pt x="6551" y="3741"/>
                      <a:pt x="7213" y="3353"/>
                      <a:pt x="7692" y="2942"/>
                    </a:cubicBezTo>
                    <a:cubicBezTo>
                      <a:pt x="7806" y="2850"/>
                      <a:pt x="8217" y="2531"/>
                      <a:pt x="8172" y="2074"/>
                    </a:cubicBezTo>
                    <a:cubicBezTo>
                      <a:pt x="8126" y="1641"/>
                      <a:pt x="7692" y="1367"/>
                      <a:pt x="7304" y="1367"/>
                    </a:cubicBezTo>
                    <a:cubicBezTo>
                      <a:pt x="6962" y="1390"/>
                      <a:pt x="6665" y="1549"/>
                      <a:pt x="6414" y="1686"/>
                    </a:cubicBezTo>
                    <a:cubicBezTo>
                      <a:pt x="6231" y="1801"/>
                      <a:pt x="6026" y="1937"/>
                      <a:pt x="5843" y="2052"/>
                    </a:cubicBezTo>
                    <a:cubicBezTo>
                      <a:pt x="5980" y="1801"/>
                      <a:pt x="6072" y="1527"/>
                      <a:pt x="6163" y="1253"/>
                    </a:cubicBezTo>
                    <a:cubicBezTo>
                      <a:pt x="6391" y="614"/>
                      <a:pt x="6186" y="294"/>
                      <a:pt x="6003" y="157"/>
                    </a:cubicBezTo>
                    <a:cubicBezTo>
                      <a:pt x="5874" y="51"/>
                      <a:pt x="5721" y="0"/>
                      <a:pt x="55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2" name="Google Shape;5372;p52"/>
              <p:cNvSpPr/>
              <p:nvPr/>
            </p:nvSpPr>
            <p:spPr>
              <a:xfrm>
                <a:off x="7848665" y="2526673"/>
                <a:ext cx="636010" cy="475517"/>
              </a:xfrm>
              <a:custGeom>
                <a:avLst/>
                <a:gdLst/>
                <a:ahLst/>
                <a:cxnLst/>
                <a:rect l="l" t="t" r="r" b="b"/>
                <a:pathLst>
                  <a:path w="55571" h="41548" extrusionOk="0">
                    <a:moveTo>
                      <a:pt x="1228" y="0"/>
                    </a:moveTo>
                    <a:cubicBezTo>
                      <a:pt x="381" y="0"/>
                      <a:pt x="0" y="556"/>
                      <a:pt x="371" y="1396"/>
                    </a:cubicBezTo>
                    <a:lnTo>
                      <a:pt x="14363" y="32233"/>
                    </a:lnTo>
                    <a:cubicBezTo>
                      <a:pt x="14797" y="33191"/>
                      <a:pt x="16121" y="34173"/>
                      <a:pt x="17285" y="34401"/>
                    </a:cubicBezTo>
                    <a:lnTo>
                      <a:pt x="53874" y="41500"/>
                    </a:lnTo>
                    <a:cubicBezTo>
                      <a:pt x="54038" y="41532"/>
                      <a:pt x="54190" y="41547"/>
                      <a:pt x="54330" y="41547"/>
                    </a:cubicBezTo>
                    <a:cubicBezTo>
                      <a:pt x="55184" y="41547"/>
                      <a:pt x="55570" y="40973"/>
                      <a:pt x="55198" y="40130"/>
                    </a:cubicBezTo>
                    <a:lnTo>
                      <a:pt x="41206" y="9316"/>
                    </a:lnTo>
                    <a:cubicBezTo>
                      <a:pt x="40772" y="8334"/>
                      <a:pt x="39448" y="7376"/>
                      <a:pt x="38284" y="7148"/>
                    </a:cubicBezTo>
                    <a:lnTo>
                      <a:pt x="1695" y="49"/>
                    </a:lnTo>
                    <a:cubicBezTo>
                      <a:pt x="1527" y="16"/>
                      <a:pt x="1371" y="0"/>
                      <a:pt x="1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3" name="Google Shape;5373;p52"/>
              <p:cNvSpPr/>
              <p:nvPr/>
            </p:nvSpPr>
            <p:spPr>
              <a:xfrm>
                <a:off x="7409062" y="2538633"/>
                <a:ext cx="577869" cy="570602"/>
              </a:xfrm>
              <a:custGeom>
                <a:avLst/>
                <a:gdLst/>
                <a:ahLst/>
                <a:cxnLst/>
                <a:rect l="l" t="t" r="r" b="b"/>
                <a:pathLst>
                  <a:path w="50491" h="49856" extrusionOk="0">
                    <a:moveTo>
                      <a:pt x="33977" y="1"/>
                    </a:moveTo>
                    <a:cubicBezTo>
                      <a:pt x="33661" y="1"/>
                      <a:pt x="33337" y="76"/>
                      <a:pt x="33029" y="236"/>
                    </a:cubicBezTo>
                    <a:lnTo>
                      <a:pt x="1485" y="15940"/>
                    </a:lnTo>
                    <a:cubicBezTo>
                      <a:pt x="457" y="16442"/>
                      <a:pt x="1" y="17629"/>
                      <a:pt x="457" y="18565"/>
                    </a:cubicBezTo>
                    <a:lnTo>
                      <a:pt x="14815" y="48809"/>
                    </a:lnTo>
                    <a:cubicBezTo>
                      <a:pt x="15132" y="49476"/>
                      <a:pt x="15804" y="49856"/>
                      <a:pt x="16521" y="49856"/>
                    </a:cubicBezTo>
                    <a:cubicBezTo>
                      <a:pt x="16835" y="49856"/>
                      <a:pt x="17157" y="49783"/>
                      <a:pt x="17462" y="49630"/>
                    </a:cubicBezTo>
                    <a:lnTo>
                      <a:pt x="49007" y="33927"/>
                    </a:lnTo>
                    <a:cubicBezTo>
                      <a:pt x="50034" y="33424"/>
                      <a:pt x="50491" y="32237"/>
                      <a:pt x="50034" y="31279"/>
                    </a:cubicBezTo>
                    <a:lnTo>
                      <a:pt x="35677" y="1035"/>
                    </a:lnTo>
                    <a:cubicBezTo>
                      <a:pt x="35360" y="386"/>
                      <a:pt x="34692" y="1"/>
                      <a:pt x="33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4" name="Google Shape;5374;p52"/>
              <p:cNvSpPr/>
              <p:nvPr/>
            </p:nvSpPr>
            <p:spPr>
              <a:xfrm>
                <a:off x="8149291" y="2787321"/>
                <a:ext cx="170050" cy="113317"/>
              </a:xfrm>
              <a:custGeom>
                <a:avLst/>
                <a:gdLst/>
                <a:ahLst/>
                <a:cxnLst/>
                <a:rect l="l" t="t" r="r" b="b"/>
                <a:pathLst>
                  <a:path w="14858" h="9901" extrusionOk="0">
                    <a:moveTo>
                      <a:pt x="1579" y="0"/>
                    </a:moveTo>
                    <a:cubicBezTo>
                      <a:pt x="556" y="0"/>
                      <a:pt x="1" y="773"/>
                      <a:pt x="308" y="1858"/>
                    </a:cubicBezTo>
                    <a:lnTo>
                      <a:pt x="1426" y="5921"/>
                    </a:lnTo>
                    <a:cubicBezTo>
                      <a:pt x="1746" y="7130"/>
                      <a:pt x="3024" y="8294"/>
                      <a:pt x="4279" y="8477"/>
                    </a:cubicBezTo>
                    <a:lnTo>
                      <a:pt x="12907" y="9869"/>
                    </a:lnTo>
                    <a:cubicBezTo>
                      <a:pt x="13037" y="9891"/>
                      <a:pt x="13161" y="9901"/>
                      <a:pt x="13278" y="9901"/>
                    </a:cubicBezTo>
                    <a:cubicBezTo>
                      <a:pt x="14302" y="9901"/>
                      <a:pt x="14858" y="9126"/>
                      <a:pt x="14551" y="8021"/>
                    </a:cubicBezTo>
                    <a:lnTo>
                      <a:pt x="13432" y="3958"/>
                    </a:lnTo>
                    <a:cubicBezTo>
                      <a:pt x="13090" y="2748"/>
                      <a:pt x="11812" y="1607"/>
                      <a:pt x="10579" y="1401"/>
                    </a:cubicBezTo>
                    <a:lnTo>
                      <a:pt x="1951" y="32"/>
                    </a:lnTo>
                    <a:cubicBezTo>
                      <a:pt x="1821" y="10"/>
                      <a:pt x="1697" y="0"/>
                      <a:pt x="1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5" name="Google Shape;5375;p52"/>
              <p:cNvSpPr/>
              <p:nvPr/>
            </p:nvSpPr>
            <p:spPr>
              <a:xfrm>
                <a:off x="7508863" y="2969537"/>
                <a:ext cx="128070" cy="147320"/>
              </a:xfrm>
              <a:custGeom>
                <a:avLst/>
                <a:gdLst/>
                <a:ahLst/>
                <a:cxnLst/>
                <a:rect l="l" t="t" r="r" b="b"/>
                <a:pathLst>
                  <a:path w="11190" h="12872" extrusionOk="0">
                    <a:moveTo>
                      <a:pt x="1400" y="0"/>
                    </a:moveTo>
                    <a:cubicBezTo>
                      <a:pt x="1354" y="0"/>
                      <a:pt x="1306" y="6"/>
                      <a:pt x="1256" y="20"/>
                    </a:cubicBezTo>
                    <a:cubicBezTo>
                      <a:pt x="137" y="317"/>
                      <a:pt x="0" y="4151"/>
                      <a:pt x="0" y="4151"/>
                    </a:cubicBezTo>
                    <a:cubicBezTo>
                      <a:pt x="0" y="4151"/>
                      <a:pt x="1849" y="10679"/>
                      <a:pt x="4291" y="12391"/>
                    </a:cubicBezTo>
                    <a:cubicBezTo>
                      <a:pt x="4773" y="12729"/>
                      <a:pt x="5335" y="12871"/>
                      <a:pt x="5925" y="12871"/>
                    </a:cubicBezTo>
                    <a:cubicBezTo>
                      <a:pt x="8325" y="12871"/>
                      <a:pt x="11190" y="10514"/>
                      <a:pt x="11025" y="9378"/>
                    </a:cubicBezTo>
                    <a:cubicBezTo>
                      <a:pt x="10968" y="9032"/>
                      <a:pt x="10638" y="8901"/>
                      <a:pt x="10175" y="8901"/>
                    </a:cubicBezTo>
                    <a:cubicBezTo>
                      <a:pt x="8921" y="8901"/>
                      <a:pt x="6690" y="9854"/>
                      <a:pt x="6243" y="10050"/>
                    </a:cubicBezTo>
                    <a:lnTo>
                      <a:pt x="6243" y="10050"/>
                    </a:lnTo>
                    <a:cubicBezTo>
                      <a:pt x="6860" y="9773"/>
                      <a:pt x="10842" y="7923"/>
                      <a:pt x="10294" y="6616"/>
                    </a:cubicBezTo>
                    <a:cubicBezTo>
                      <a:pt x="10156" y="6299"/>
                      <a:pt x="9798" y="6175"/>
                      <a:pt x="9325" y="6175"/>
                    </a:cubicBezTo>
                    <a:cubicBezTo>
                      <a:pt x="7694" y="6175"/>
                      <a:pt x="4702" y="7644"/>
                      <a:pt x="4702" y="7644"/>
                    </a:cubicBezTo>
                    <a:cubicBezTo>
                      <a:pt x="4702" y="7644"/>
                      <a:pt x="9267" y="5270"/>
                      <a:pt x="8400" y="3672"/>
                    </a:cubicBezTo>
                    <a:cubicBezTo>
                      <a:pt x="8225" y="3341"/>
                      <a:pt x="7890" y="3210"/>
                      <a:pt x="7468" y="3210"/>
                    </a:cubicBezTo>
                    <a:cubicBezTo>
                      <a:pt x="6317" y="3210"/>
                      <a:pt x="4524" y="4184"/>
                      <a:pt x="3586" y="4746"/>
                    </a:cubicBezTo>
                    <a:lnTo>
                      <a:pt x="3586" y="4746"/>
                    </a:lnTo>
                    <a:cubicBezTo>
                      <a:pt x="4944" y="3875"/>
                      <a:pt x="8000" y="1781"/>
                      <a:pt x="7213" y="1047"/>
                    </a:cubicBezTo>
                    <a:cubicBezTo>
                      <a:pt x="7065" y="916"/>
                      <a:pt x="6856" y="859"/>
                      <a:pt x="6607" y="859"/>
                    </a:cubicBezTo>
                    <a:cubicBezTo>
                      <a:pt x="5125" y="859"/>
                      <a:pt x="2214" y="2850"/>
                      <a:pt x="2214" y="2850"/>
                    </a:cubicBezTo>
                    <a:cubicBezTo>
                      <a:pt x="2214" y="2850"/>
                      <a:pt x="2360" y="0"/>
                      <a:pt x="1400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76" name="Google Shape;5376;p52"/>
              <p:cNvSpPr/>
              <p:nvPr/>
            </p:nvSpPr>
            <p:spPr>
              <a:xfrm>
                <a:off x="8375112" y="2830996"/>
                <a:ext cx="126193" cy="158960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13889" extrusionOk="0">
                    <a:moveTo>
                      <a:pt x="3373" y="1"/>
                    </a:moveTo>
                    <a:cubicBezTo>
                      <a:pt x="3174" y="1"/>
                      <a:pt x="3004" y="43"/>
                      <a:pt x="2877" y="142"/>
                    </a:cubicBezTo>
                    <a:cubicBezTo>
                      <a:pt x="1964" y="872"/>
                      <a:pt x="4566" y="2607"/>
                      <a:pt x="4566" y="2607"/>
                    </a:cubicBezTo>
                    <a:cubicBezTo>
                      <a:pt x="4566" y="2607"/>
                      <a:pt x="1" y="4159"/>
                      <a:pt x="115" y="5528"/>
                    </a:cubicBezTo>
                    <a:cubicBezTo>
                      <a:pt x="146" y="5835"/>
                      <a:pt x="465" y="5954"/>
                      <a:pt x="939" y="5954"/>
                    </a:cubicBezTo>
                    <a:cubicBezTo>
                      <a:pt x="2089" y="5954"/>
                      <a:pt x="4152" y="5257"/>
                      <a:pt x="5232" y="4860"/>
                    </a:cubicBezTo>
                    <a:lnTo>
                      <a:pt x="5232" y="4860"/>
                    </a:lnTo>
                    <a:cubicBezTo>
                      <a:pt x="3838" y="5422"/>
                      <a:pt x="906" y="6778"/>
                      <a:pt x="1485" y="8039"/>
                    </a:cubicBezTo>
                    <a:cubicBezTo>
                      <a:pt x="1697" y="8495"/>
                      <a:pt x="2197" y="8660"/>
                      <a:pt x="2813" y="8660"/>
                    </a:cubicBezTo>
                    <a:cubicBezTo>
                      <a:pt x="4448" y="8660"/>
                      <a:pt x="6893" y="7492"/>
                      <a:pt x="6894" y="7491"/>
                    </a:cubicBezTo>
                    <a:lnTo>
                      <a:pt x="6894" y="7491"/>
                    </a:lnTo>
                    <a:cubicBezTo>
                      <a:pt x="6892" y="7492"/>
                      <a:pt x="1941" y="10002"/>
                      <a:pt x="2717" y="11326"/>
                    </a:cubicBezTo>
                    <a:cubicBezTo>
                      <a:pt x="2874" y="11602"/>
                      <a:pt x="3194" y="11712"/>
                      <a:pt x="3603" y="11712"/>
                    </a:cubicBezTo>
                    <a:cubicBezTo>
                      <a:pt x="5018" y="11712"/>
                      <a:pt x="7492" y="10398"/>
                      <a:pt x="7907" y="10172"/>
                    </a:cubicBezTo>
                    <a:lnTo>
                      <a:pt x="7907" y="10172"/>
                    </a:lnTo>
                    <a:cubicBezTo>
                      <a:pt x="7379" y="10464"/>
                      <a:pt x="3560" y="12629"/>
                      <a:pt x="4475" y="13586"/>
                    </a:cubicBezTo>
                    <a:cubicBezTo>
                      <a:pt x="4680" y="13791"/>
                      <a:pt x="5065" y="13888"/>
                      <a:pt x="5550" y="13888"/>
                    </a:cubicBezTo>
                    <a:cubicBezTo>
                      <a:pt x="7441" y="13888"/>
                      <a:pt x="10843" y="12405"/>
                      <a:pt x="10934" y="10025"/>
                    </a:cubicBezTo>
                    <a:cubicBezTo>
                      <a:pt x="11026" y="7058"/>
                      <a:pt x="6940" y="1625"/>
                      <a:pt x="6940" y="1625"/>
                    </a:cubicBezTo>
                    <a:cubicBezTo>
                      <a:pt x="6940" y="1625"/>
                      <a:pt x="4605" y="1"/>
                      <a:pt x="337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5377" name="Google Shape;5377;p52"/>
          <p:cNvGrpSpPr/>
          <p:nvPr/>
        </p:nvGrpSpPr>
        <p:grpSpPr>
          <a:xfrm>
            <a:off x="9584909" y="924897"/>
            <a:ext cx="1716603" cy="1470379"/>
            <a:chOff x="944481" y="417832"/>
            <a:chExt cx="1541859" cy="1320700"/>
          </a:xfrm>
        </p:grpSpPr>
        <p:grpSp>
          <p:nvGrpSpPr>
            <p:cNvPr id="5378" name="Google Shape;5378;p52"/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5379" name="Google Shape;5379;p52"/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0" name="Google Shape;5380;p52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1" name="Google Shape;5381;p52"/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2" name="Google Shape;5382;p52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3" name="Google Shape;5383;p52"/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4" name="Google Shape;5384;p52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5" name="Google Shape;5385;p52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6" name="Google Shape;5386;p52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7" name="Google Shape;5387;p52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8" name="Google Shape;5388;p52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89" name="Google Shape;5389;p52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0" name="Google Shape;5390;p52"/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1" name="Google Shape;5391;p52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2" name="Google Shape;5392;p52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3" name="Google Shape;5393;p52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4" name="Google Shape;5394;p52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5" name="Google Shape;5395;p52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6" name="Google Shape;5396;p52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7" name="Google Shape;5397;p52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398" name="Google Shape;5398;p52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5399" name="Google Shape;5399;p52"/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5400" name="Google Shape;5400;p52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1" name="Google Shape;5401;p52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2" name="Google Shape;5402;p52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3" name="Google Shape;5403;p52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4" name="Google Shape;5404;p52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5" name="Google Shape;5405;p52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6" name="Google Shape;5406;p52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7" name="Google Shape;5407;p52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8" name="Google Shape;5408;p52"/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09" name="Google Shape;5409;p52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0" name="Google Shape;5410;p52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1" name="Google Shape;5411;p52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2" name="Google Shape;5412;p52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3" name="Google Shape;5413;p52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4" name="Google Shape;5414;p52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5" name="Google Shape;5415;p52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5416" name="Google Shape;5416;p52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5417" name="Google Shape;5417;p52"/>
          <p:cNvSpPr/>
          <p:nvPr/>
        </p:nvSpPr>
        <p:spPr>
          <a:xfrm>
            <a:off x="10363914" y="6117163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18" name="Google Shape;5418;p52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19" name="Google Shape;5419;p52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20" name="Google Shape;5420;p52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21" name="Google Shape;5421;p52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22" name="Google Shape;5422;p52"/>
          <p:cNvSpPr/>
          <p:nvPr/>
        </p:nvSpPr>
        <p:spPr>
          <a:xfrm>
            <a:off x="3539166" y="8449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5" name="Google Shape;4334;p46"/>
          <p:cNvSpPr txBox="1">
            <a:spLocks noGrp="1"/>
          </p:cNvSpPr>
          <p:nvPr>
            <p:ph type="title"/>
          </p:nvPr>
        </p:nvSpPr>
        <p:spPr>
          <a:xfrm>
            <a:off x="4502258" y="2405032"/>
            <a:ext cx="5940953" cy="12248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800" b="1" dirty="0">
                <a:solidFill>
                  <a:srgbClr val="FF0000"/>
                </a:solidFill>
                <a:latin typeface="Myriad Pro" panose="020B0503030403020204" pitchFamily="34" charset="0"/>
              </a:rPr>
              <a:t>Practice</a:t>
            </a:r>
            <a:endParaRPr sz="88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277" name="Picture 27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-2422840"/>
            <a:ext cx="10960100" cy="8784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999" y="3902133"/>
            <a:ext cx="10795001" cy="3233024"/>
          </a:xfrm>
          <a:prstGeom prst="rect">
            <a:avLst/>
          </a:prstGeom>
        </p:spPr>
      </p:pic>
      <p:pic>
        <p:nvPicPr>
          <p:cNvPr id="7" name="7.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3524" y="65159"/>
            <a:ext cx="1273175" cy="1273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2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138" y="0"/>
            <a:ext cx="11974862" cy="6695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740570" y="331077"/>
            <a:ext cx="6390293" cy="51185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04845" y="4526436"/>
            <a:ext cx="1471448" cy="69368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Alex</a:t>
            </a:r>
          </a:p>
        </p:txBody>
      </p:sp>
      <p:sp>
        <p:nvSpPr>
          <p:cNvPr id="6" name="Rectangle 5"/>
          <p:cNvSpPr/>
          <p:nvPr/>
        </p:nvSpPr>
        <p:spPr>
          <a:xfrm>
            <a:off x="8676288" y="4284324"/>
            <a:ext cx="1471448" cy="693681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Sam</a:t>
            </a:r>
          </a:p>
        </p:txBody>
      </p:sp>
      <p:sp>
        <p:nvSpPr>
          <p:cNvPr id="3" name="Rectangular Callout 2"/>
          <p:cNvSpPr/>
          <p:nvPr/>
        </p:nvSpPr>
        <p:spPr>
          <a:xfrm>
            <a:off x="218819" y="542862"/>
            <a:ext cx="3867807" cy="830997"/>
          </a:xfrm>
          <a:prstGeom prst="wedgeRectCallout">
            <a:avLst>
              <a:gd name="adj1" fmla="val 46286"/>
              <a:gd name="adj2" fmla="val 114944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Myriad Pro" panose="020B0503030403020204" pitchFamily="34" charset="0"/>
              </a:rPr>
              <a:t>Hey Sam, look! These are my </a:t>
            </a:r>
            <a:r>
              <a:rPr lang="en-US" sz="2400" dirty="0" err="1">
                <a:solidFill>
                  <a:srgbClr val="242021"/>
                </a:solidFill>
                <a:latin typeface="Myriad Pro" panose="020B0503030403020204" pitchFamily="34" charset="0"/>
              </a:rPr>
              <a:t>favourite</a:t>
            </a:r>
            <a:r>
              <a:rPr lang="en-US" sz="2400" dirty="0">
                <a:solidFill>
                  <a:srgbClr val="242021"/>
                </a:solidFill>
                <a:latin typeface="Myriad Pro" panose="020B0503030403020204" pitchFamily="34" charset="0"/>
              </a:rPr>
              <a:t> activities</a:t>
            </a:r>
            <a:r>
              <a:rPr lang="en-US" sz="2400" dirty="0"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7669051" y="1143457"/>
            <a:ext cx="3961960" cy="919401"/>
          </a:xfrm>
          <a:prstGeom prst="wedgeRoundRectCallout">
            <a:avLst>
              <a:gd name="adj1" fmla="val -57707"/>
              <a:gd name="adj2" fmla="val 84547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yriad Pro" panose="020B0503030403020204" pitchFamily="34" charset="0"/>
              </a:rPr>
              <a:t>Wow! Are you playing football?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112035" y="542862"/>
            <a:ext cx="3867807" cy="919401"/>
          </a:xfrm>
          <a:prstGeom prst="wedgeRoundRectCallout">
            <a:avLst>
              <a:gd name="adj1" fmla="val 43297"/>
              <a:gd name="adj2" fmla="val 93366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Yes, I am. I’m playing with my team.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755319" y="1262747"/>
            <a:ext cx="3810003" cy="919401"/>
          </a:xfrm>
          <a:prstGeom prst="wedgeRoundRectCallout">
            <a:avLst>
              <a:gd name="adj1" fmla="val -60281"/>
              <a:gd name="adj2" fmla="val 38579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Oh, look at that! Is that your sister? 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105103" y="542861"/>
            <a:ext cx="4022575" cy="1200329"/>
          </a:xfrm>
          <a:prstGeom prst="wedgeRectCallout">
            <a:avLst>
              <a:gd name="adj1" fmla="val 40580"/>
              <a:gd name="adj2" fmla="val 87258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Yes, it is. She’s riding a bike.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And my brother is there, too. He’s flying a kite. 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8547973" y="1307663"/>
            <a:ext cx="1983392" cy="465305"/>
          </a:xfrm>
          <a:prstGeom prst="wedgeRoundRectCallout">
            <a:avLst>
              <a:gd name="adj1" fmla="val -88662"/>
              <a:gd name="adj2" fmla="val 64604"/>
              <a:gd name="adj3" fmla="val 16667"/>
            </a:avLst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133" dirty="0">
                <a:latin typeface="Myriad Pro" panose="020B0503030403020204" pitchFamily="34" charset="0"/>
              </a:rPr>
              <a:t>That’s cool!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3545" y="5507656"/>
            <a:ext cx="8272359" cy="1143059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4078013" y="6115395"/>
            <a:ext cx="3380795" cy="443060"/>
          </a:xfrm>
          <a:custGeom>
            <a:avLst/>
            <a:gdLst>
              <a:gd name="connsiteX0" fmla="*/ 0 w 2535596"/>
              <a:gd name="connsiteY0" fmla="*/ 332295 h 332295"/>
              <a:gd name="connsiteX1" fmla="*/ 465083 w 2535596"/>
              <a:gd name="connsiteY1" fmla="*/ 103695 h 332295"/>
              <a:gd name="connsiteX2" fmla="*/ 2301766 w 2535596"/>
              <a:gd name="connsiteY2" fmla="*/ 9102 h 332295"/>
              <a:gd name="connsiteX3" fmla="*/ 2451538 w 2535596"/>
              <a:gd name="connsiteY3" fmla="*/ 9102 h 33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5596" h="332295">
                <a:moveTo>
                  <a:pt x="0" y="332295"/>
                </a:moveTo>
                <a:cubicBezTo>
                  <a:pt x="40727" y="244927"/>
                  <a:pt x="81455" y="157560"/>
                  <a:pt x="465083" y="103695"/>
                </a:cubicBezTo>
                <a:cubicBezTo>
                  <a:pt x="848711" y="49830"/>
                  <a:pt x="1970690" y="24867"/>
                  <a:pt x="2301766" y="9102"/>
                </a:cubicBezTo>
                <a:cubicBezTo>
                  <a:pt x="2632842" y="-6663"/>
                  <a:pt x="2542190" y="1219"/>
                  <a:pt x="2451538" y="91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Freeform 15"/>
          <p:cNvSpPr/>
          <p:nvPr/>
        </p:nvSpPr>
        <p:spPr>
          <a:xfrm>
            <a:off x="3804746" y="5728138"/>
            <a:ext cx="3405351" cy="367863"/>
          </a:xfrm>
          <a:custGeom>
            <a:avLst/>
            <a:gdLst>
              <a:gd name="connsiteX0" fmla="*/ 0 w 2554013"/>
              <a:gd name="connsiteY0" fmla="*/ 275897 h 275897"/>
              <a:gd name="connsiteX1" fmla="*/ 677917 w 2554013"/>
              <a:gd name="connsiteY1" fmla="*/ 86711 h 275897"/>
              <a:gd name="connsiteX2" fmla="*/ 2554013 w 2554013"/>
              <a:gd name="connsiteY2" fmla="*/ 0 h 27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4013" h="275897">
                <a:moveTo>
                  <a:pt x="0" y="275897"/>
                </a:moveTo>
                <a:cubicBezTo>
                  <a:pt x="126124" y="204295"/>
                  <a:pt x="252248" y="132694"/>
                  <a:pt x="677917" y="86711"/>
                </a:cubicBezTo>
                <a:cubicBezTo>
                  <a:pt x="1103586" y="40728"/>
                  <a:pt x="1828799" y="20364"/>
                  <a:pt x="255401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98034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2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3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3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 (mp3cut.net) (3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 (mp3cut.net) (3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CD2BD-D0AE-414B-9762-CDDA9A99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716" y="2543000"/>
            <a:ext cx="7960568" cy="88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Game: 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Look and write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4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204" y="-539840"/>
            <a:ext cx="12278408" cy="793768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3626856" y="0"/>
            <a:ext cx="5827608" cy="7080512"/>
          </a:xfrm>
          <a:prstGeom prst="rect">
            <a:avLst/>
          </a:prstGeom>
        </p:spPr>
      </p:pic>
      <p:sp>
        <p:nvSpPr>
          <p:cNvPr id="1680" name="Google Shape;1680;p35"/>
          <p:cNvSpPr txBox="1">
            <a:spLocks noGrp="1"/>
          </p:cNvSpPr>
          <p:nvPr>
            <p:ph type="title"/>
          </p:nvPr>
        </p:nvSpPr>
        <p:spPr>
          <a:xfrm>
            <a:off x="983432" y="3068960"/>
            <a:ext cx="10153128" cy="2448272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-US" sz="6000" dirty="0">
                <a:latin typeface="Myriad Pro" panose="020B0503030403020204" pitchFamily="34" charset="0"/>
              </a:rPr>
              <a:t>Unit 7.</a:t>
            </a:r>
            <a:br>
              <a:rPr lang="en-US" sz="6000" dirty="0">
                <a:latin typeface="Myriad Pro" panose="020B0503030403020204" pitchFamily="34" charset="0"/>
              </a:rPr>
            </a:br>
            <a:r>
              <a:rPr lang="en-US" sz="6000" dirty="0">
                <a:latin typeface="Myriad Pro" panose="020B0503030403020204" pitchFamily="34" charset="0"/>
              </a:rPr>
              <a:t>My </a:t>
            </a:r>
            <a:r>
              <a:rPr lang="en-US" sz="6000" dirty="0" err="1">
                <a:latin typeface="Myriad Pro" panose="020B0503030403020204" pitchFamily="34" charset="0"/>
              </a:rPr>
              <a:t>Favourite</a:t>
            </a:r>
            <a:r>
              <a:rPr lang="en-US" sz="6000" dirty="0">
                <a:latin typeface="Myriad Pro" panose="020B0503030403020204" pitchFamily="34" charset="0"/>
              </a:rPr>
              <a:t> Sport</a:t>
            </a:r>
            <a:br>
              <a:rPr lang="en-US" sz="6000" dirty="0">
                <a:latin typeface="Myriad Pro" panose="020B0503030403020204" pitchFamily="34" charset="0"/>
              </a:rPr>
            </a:br>
            <a:endParaRPr sz="6000" dirty="0">
              <a:solidFill>
                <a:schemeClr val="dk1"/>
              </a:solidFill>
            </a:endParaRPr>
          </a:p>
        </p:txBody>
      </p:sp>
      <p:sp>
        <p:nvSpPr>
          <p:cNvPr id="1681" name="Google Shape;1681;p35"/>
          <p:cNvSpPr txBox="1">
            <a:spLocks noGrp="1"/>
          </p:cNvSpPr>
          <p:nvPr>
            <p:ph type="subTitle" idx="1"/>
          </p:nvPr>
        </p:nvSpPr>
        <p:spPr>
          <a:xfrm>
            <a:off x="2782258" y="4227672"/>
            <a:ext cx="6654800" cy="207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rgbClr val="FF0000"/>
                </a:solidFill>
              </a:rPr>
              <a:t>Lesson 3. Task 1,2,3</a:t>
            </a:r>
            <a:endParaRPr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345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0" grpId="0" animBg="1"/>
      <p:bldP spid="168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792" y="1270526"/>
            <a:ext cx="5529342" cy="382699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43633" y="1626717"/>
            <a:ext cx="6760753" cy="933600"/>
          </a:xfrm>
        </p:spPr>
        <p:txBody>
          <a:bodyPr/>
          <a:lstStyle/>
          <a:p>
            <a:r>
              <a:rPr lang="en-US" sz="3200" dirty="0">
                <a:solidFill>
                  <a:srgbClr val="242021"/>
                </a:solidFill>
                <a:latin typeface="Comic Sans MS" panose="030F0702030302020204" pitchFamily="66" charset="0"/>
              </a:rPr>
              <a:t>1. Kim / flying a kite</a:t>
            </a:r>
            <a:r>
              <a:rPr lang="en-US" sz="3200" dirty="0">
                <a:latin typeface="Comic Sans MS" panose="030F0702030302020204" pitchFamily="66" charset="0"/>
              </a:rPr>
              <a:t/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4390" y="2325892"/>
            <a:ext cx="4389119" cy="1181232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Kim’s not flying </a:t>
            </a:r>
            <a:r>
              <a:rPr lang="en-US" sz="3200" dirty="0" smtClean="0">
                <a:solidFill>
                  <a:srgbClr val="0089CF"/>
                </a:solidFill>
                <a:latin typeface="ComicSansMS"/>
              </a:rPr>
              <a:t>a </a:t>
            </a:r>
            <a:r>
              <a:rPr lang="en-US" sz="3200" dirty="0">
                <a:solidFill>
                  <a:srgbClr val="0089CF"/>
                </a:solidFill>
                <a:latin typeface="ComicSansMS"/>
              </a:rPr>
              <a:t>kite. </a:t>
            </a:r>
            <a:endParaRPr lang="en-US" sz="3200" dirty="0" smtClean="0">
              <a:solidFill>
                <a:srgbClr val="0089CF"/>
              </a:solidFill>
              <a:latin typeface="ComicSansMS"/>
            </a:endParaRPr>
          </a:p>
          <a:p>
            <a:pPr algn="ctr"/>
            <a:r>
              <a:rPr lang="en-US" sz="3200" dirty="0" smtClean="0">
                <a:solidFill>
                  <a:srgbClr val="0089CF"/>
                </a:solidFill>
                <a:latin typeface="ComicSansMS"/>
              </a:rPr>
              <a:t>She’s</a:t>
            </a:r>
            <a:r>
              <a:rPr lang="en-US" sz="3200" dirty="0">
                <a:solidFill>
                  <a:srgbClr val="0089CF"/>
                </a:solidFill>
                <a:latin typeface="ComicSansMS"/>
              </a:rPr>
              <a:t> </a:t>
            </a:r>
            <a:r>
              <a:rPr lang="en-US" sz="3200" dirty="0" smtClean="0">
                <a:solidFill>
                  <a:srgbClr val="0089CF"/>
                </a:solidFill>
                <a:latin typeface="ComicSansMS"/>
              </a:rPr>
              <a:t>riding </a:t>
            </a:r>
            <a:r>
              <a:rPr lang="en-US" sz="3200" dirty="0">
                <a:solidFill>
                  <a:srgbClr val="0089CF"/>
                </a:solidFill>
                <a:latin typeface="ComicSansMS"/>
              </a:rPr>
              <a:t>a bike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43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 txBox="1">
            <a:spLocks/>
          </p:cNvSpPr>
          <p:nvPr/>
        </p:nvSpPr>
        <p:spPr>
          <a:xfrm>
            <a:off x="743633" y="1626717"/>
            <a:ext cx="6760753" cy="93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 sz="3200" dirty="0">
                <a:solidFill>
                  <a:srgbClr val="242021"/>
                </a:solidFill>
                <a:latin typeface="Comic Sans MS" panose="030F0702030302020204" pitchFamily="66" charset="0"/>
              </a:rPr>
              <a:t>2. Tim / watching a match</a:t>
            </a:r>
            <a:r>
              <a:rPr lang="en-US" sz="3200" dirty="0">
                <a:latin typeface="Comic Sans MS" panose="030F0702030302020204" pitchFamily="66" charset="0"/>
              </a:rPr>
              <a:t/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00050" y="2384928"/>
            <a:ext cx="5396599" cy="1146942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Tim’s not watching a match. He’s flying a kite.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650" y="1220864"/>
            <a:ext cx="5680153" cy="3950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1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700" y="1595575"/>
            <a:ext cx="5872093" cy="124221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3. Jack/ riding a bike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44" y="1852940"/>
            <a:ext cx="3971925" cy="275272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321702" y="2667509"/>
            <a:ext cx="4953368" cy="1123585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Jack’s not riding a bike. He’s playing football.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96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624" y="2461284"/>
            <a:ext cx="3971925" cy="27622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3320" y="1126945"/>
            <a:ext cx="9301344" cy="124221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3. John/ playing football </a:t>
            </a:r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with his </a:t>
            </a:r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friend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14350" y="2922635"/>
            <a:ext cx="6223274" cy="1717946"/>
          </a:xfrm>
          <a:prstGeom prst="wedgeRoundRectCallout">
            <a:avLst>
              <a:gd name="adj1" fmla="val -44674"/>
              <a:gd name="adj2" fmla="val 8025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89CF"/>
                </a:solidFill>
                <a:latin typeface="ComicSansMS"/>
              </a:rPr>
              <a:t>John’s not playing football with his </a:t>
            </a:r>
            <a:r>
              <a:rPr lang="en-US" sz="3200" dirty="0" smtClean="0">
                <a:solidFill>
                  <a:srgbClr val="0089CF"/>
                </a:solidFill>
                <a:latin typeface="ComicSansMS"/>
              </a:rPr>
              <a:t>friend. He’s </a:t>
            </a:r>
            <a:r>
              <a:rPr lang="en-US" sz="3200" dirty="0">
                <a:solidFill>
                  <a:srgbClr val="0089CF"/>
                </a:solidFill>
                <a:latin typeface="ComicSansMS"/>
              </a:rPr>
              <a:t>watching a football match.  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15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719" name="Google Shape;4719;p49"/>
          <p:cNvSpPr/>
          <p:nvPr/>
        </p:nvSpPr>
        <p:spPr>
          <a:xfrm>
            <a:off x="2561265" y="1844230"/>
            <a:ext cx="1584000" cy="158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dist="66675" dir="294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22" name="Google Shape;4722;p49"/>
          <p:cNvSpPr txBox="1">
            <a:spLocks noGrp="1"/>
          </p:cNvSpPr>
          <p:nvPr>
            <p:ph type="title" idx="2"/>
          </p:nvPr>
        </p:nvSpPr>
        <p:spPr>
          <a:xfrm>
            <a:off x="2588266" y="2233396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</a:rPr>
              <a:t>04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4723" name="Google Shape;4723;p49"/>
          <p:cNvGrpSpPr/>
          <p:nvPr/>
        </p:nvGrpSpPr>
        <p:grpSpPr>
          <a:xfrm>
            <a:off x="1428881" y="702364"/>
            <a:ext cx="1716603" cy="1470379"/>
            <a:chOff x="944481" y="417832"/>
            <a:chExt cx="1541859" cy="1320700"/>
          </a:xfrm>
        </p:grpSpPr>
        <p:grpSp>
          <p:nvGrpSpPr>
            <p:cNvPr id="4724" name="Google Shape;4724;p49"/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4725" name="Google Shape;4725;p49"/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6" name="Google Shape;472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7" name="Google Shape;4727;p49"/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8" name="Google Shape;4728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9" name="Google Shape;4729;p49"/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0" name="Google Shape;4730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1" name="Google Shape;4731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2" name="Google Shape;4732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3" name="Google Shape;4733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4" name="Google Shape;4734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5" name="Google Shape;4735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6" name="Google Shape;4736;p49"/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7" name="Google Shape;4737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8" name="Google Shape;4738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9" name="Google Shape;4739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0" name="Google Shape;4740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1" name="Google Shape;4741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2" name="Google Shape;4742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3" name="Google Shape;4743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4" name="Google Shape;4744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45" name="Google Shape;4745;p49"/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4746" name="Google Shape;474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7" name="Google Shape;4747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8" name="Google Shape;4748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9" name="Google Shape;4749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0" name="Google Shape;4750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1" name="Google Shape;4751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2" name="Google Shape;4752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3" name="Google Shape;4753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4" name="Google Shape;4754;p49"/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5" name="Google Shape;4755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6" name="Google Shape;4756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7" name="Google Shape;4757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8" name="Google Shape;4758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9" name="Google Shape;4759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0" name="Google Shape;4760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1" name="Google Shape;4761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2" name="Google Shape;4762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763" name="Google Shape;4763;p49"/>
          <p:cNvGrpSpPr/>
          <p:nvPr/>
        </p:nvGrpSpPr>
        <p:grpSpPr>
          <a:xfrm>
            <a:off x="9259328" y="928966"/>
            <a:ext cx="1279723" cy="1470337"/>
            <a:chOff x="639751" y="3490892"/>
            <a:chExt cx="1221887" cy="1404065"/>
          </a:xfrm>
        </p:grpSpPr>
        <p:grpSp>
          <p:nvGrpSpPr>
            <p:cNvPr id="4764" name="Google Shape;4764;p49"/>
            <p:cNvGrpSpPr/>
            <p:nvPr/>
          </p:nvGrpSpPr>
          <p:grpSpPr>
            <a:xfrm>
              <a:off x="651308" y="3578108"/>
              <a:ext cx="1210330" cy="1316849"/>
              <a:chOff x="1059725" y="3520774"/>
              <a:chExt cx="786797" cy="856042"/>
            </a:xfrm>
          </p:grpSpPr>
          <p:sp>
            <p:nvSpPr>
              <p:cNvPr id="4765" name="Google Shape;476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66" name="Google Shape;476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67" name="Google Shape;476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8" name="Google Shape;476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9" name="Google Shape;476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0" name="Google Shape;477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1" name="Google Shape;477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2" name="Google Shape;477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3" name="Google Shape;477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74" name="Google Shape;477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5" name="Google Shape;477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6" name="Google Shape;477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7" name="Google Shape;477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8" name="Google Shape;477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9" name="Google Shape;477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0" name="Google Shape;478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1" name="Google Shape;478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2" name="Google Shape;478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3" name="Google Shape;478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84" name="Google Shape;4784;p49"/>
            <p:cNvGrpSpPr/>
            <p:nvPr/>
          </p:nvGrpSpPr>
          <p:grpSpPr>
            <a:xfrm>
              <a:off x="639751" y="3490892"/>
              <a:ext cx="1210330" cy="1316849"/>
              <a:chOff x="1059725" y="3520774"/>
              <a:chExt cx="786797" cy="856042"/>
            </a:xfrm>
          </p:grpSpPr>
          <p:sp>
            <p:nvSpPr>
              <p:cNvPr id="4785" name="Google Shape;478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86" name="Google Shape;478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87" name="Google Shape;478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8" name="Google Shape;478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9" name="Google Shape;478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0" name="Google Shape;479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1" name="Google Shape;479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2" name="Google Shape;479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3" name="Google Shape;479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94" name="Google Shape;479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5" name="Google Shape;479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6" name="Google Shape;479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7" name="Google Shape;479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8" name="Google Shape;479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9" name="Google Shape;479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0" name="Google Shape;480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1" name="Google Shape;480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2" name="Google Shape;480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3" name="Google Shape;480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804" name="Google Shape;4804;p49"/>
          <p:cNvGrpSpPr/>
          <p:nvPr/>
        </p:nvGrpSpPr>
        <p:grpSpPr>
          <a:xfrm>
            <a:off x="6462893" y="3675029"/>
            <a:ext cx="1444589" cy="2673157"/>
            <a:chOff x="7133046" y="1755405"/>
            <a:chExt cx="1083442" cy="2004868"/>
          </a:xfrm>
        </p:grpSpPr>
        <p:grpSp>
          <p:nvGrpSpPr>
            <p:cNvPr id="4805" name="Google Shape;4805;p49"/>
            <p:cNvGrpSpPr/>
            <p:nvPr/>
          </p:nvGrpSpPr>
          <p:grpSpPr>
            <a:xfrm>
              <a:off x="7133046" y="1755405"/>
              <a:ext cx="1083442" cy="2004868"/>
              <a:chOff x="6863849" y="1257384"/>
              <a:chExt cx="1621676" cy="3000851"/>
            </a:xfrm>
          </p:grpSpPr>
          <p:grpSp>
            <p:nvGrpSpPr>
              <p:cNvPr id="4806" name="Google Shape;4806;p49"/>
              <p:cNvGrpSpPr/>
              <p:nvPr/>
            </p:nvGrpSpPr>
            <p:grpSpPr>
              <a:xfrm>
                <a:off x="6925383" y="1301895"/>
                <a:ext cx="1560142" cy="2956341"/>
                <a:chOff x="6863849" y="1257384"/>
                <a:chExt cx="1560142" cy="2956341"/>
              </a:xfrm>
            </p:grpSpPr>
            <p:sp>
              <p:nvSpPr>
                <p:cNvPr id="4807" name="Google Shape;4807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8" name="Google Shape;4808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9" name="Google Shape;4809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0" name="Google Shape;4810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1" name="Google Shape;4811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2" name="Google Shape;4812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3" name="Google Shape;4813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4" name="Google Shape;4814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5" name="Google Shape;4815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6" name="Google Shape;4816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7" name="Google Shape;4817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8" name="Google Shape;4818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9" name="Google Shape;4819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0" name="Google Shape;4820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1" name="Google Shape;4821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2" name="Google Shape;4822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3" name="Google Shape;4823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4" name="Google Shape;4824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5" name="Google Shape;4825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6" name="Google Shape;4826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7" name="Google Shape;4827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8" name="Google Shape;4828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solidFill>
                  <a:schemeClr val="dk2"/>
                </a:solidFill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9" name="Google Shape;4829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0" name="Google Shape;4830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1" name="Google Shape;4831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2" name="Google Shape;4832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3" name="Google Shape;4833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4" name="Google Shape;48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5" name="Google Shape;4835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6" name="Google Shape;4836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7" name="Google Shape;4837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8" name="Google Shape;4838;p49"/>
                <p:cNvSpPr/>
                <p:nvPr/>
              </p:nvSpPr>
              <p:spPr>
                <a:xfrm>
                  <a:off x="7977984" y="1888853"/>
                  <a:ext cx="243198" cy="19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4" h="10474" extrusionOk="0">
                      <a:moveTo>
                        <a:pt x="7370" y="0"/>
                      </a:moveTo>
                      <a:cubicBezTo>
                        <a:pt x="6383" y="0"/>
                        <a:pt x="5348" y="231"/>
                        <a:pt x="4360" y="717"/>
                      </a:cubicBezTo>
                      <a:cubicBezTo>
                        <a:pt x="1393" y="2178"/>
                        <a:pt x="1" y="5397"/>
                        <a:pt x="1233" y="7884"/>
                      </a:cubicBezTo>
                      <a:cubicBezTo>
                        <a:pt x="2056" y="9545"/>
                        <a:pt x="3844" y="10473"/>
                        <a:pt x="5817" y="10473"/>
                      </a:cubicBezTo>
                      <a:cubicBezTo>
                        <a:pt x="6801" y="10473"/>
                        <a:pt x="7832" y="10242"/>
                        <a:pt x="8811" y="9756"/>
                      </a:cubicBezTo>
                      <a:cubicBezTo>
                        <a:pt x="11779" y="8295"/>
                        <a:pt x="13194" y="5077"/>
                        <a:pt x="11961" y="2589"/>
                      </a:cubicBezTo>
                      <a:cubicBezTo>
                        <a:pt x="11139" y="929"/>
                        <a:pt x="9351" y="0"/>
                        <a:pt x="7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9" name="Google Shape;48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0" name="Google Shape;48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1" name="Google Shape;48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2" name="Google Shape;48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3" name="Google Shape;48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4" name="Google Shape;48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5" name="Google Shape;48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6" name="Google Shape;48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7" name="Google Shape;48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8" name="Google Shape;48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9" name="Google Shape;48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0" name="Google Shape;48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1" name="Google Shape;48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2" name="Google Shape;48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3" name="Google Shape;48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4" name="Google Shape;48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5" name="Google Shape;48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6" name="Google Shape;48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7" name="Google Shape;48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8" name="Google Shape;48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9" name="Google Shape;48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0" name="Google Shape;48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1" name="Google Shape;48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2" name="Google Shape;48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3" name="Google Shape;48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4" name="Google Shape;48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5" name="Google Shape;48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6" name="Google Shape;48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7" name="Google Shape;48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8" name="Google Shape;48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9" name="Google Shape;48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0" name="Google Shape;48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1" name="Google Shape;48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2" name="Google Shape;48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3" name="Google Shape;48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4" name="Google Shape;48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5" name="Google Shape;48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6" name="Google Shape;48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7" name="Google Shape;48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8" name="Google Shape;48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9" name="Google Shape;48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0" name="Google Shape;48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1" name="Google Shape;48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2" name="Google Shape;48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3" name="Google Shape;48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4" name="Google Shape;48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5" name="Google Shape;48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6" name="Google Shape;48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7" name="Google Shape;48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8" name="Google Shape;48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9" name="Google Shape;48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0" name="Google Shape;48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891" name="Google Shape;48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2" name="Google Shape;48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3" name="Google Shape;48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4" name="Google Shape;4894;p49"/>
                <p:cNvSpPr/>
                <p:nvPr/>
              </p:nvSpPr>
              <p:spPr>
                <a:xfrm>
                  <a:off x="692443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1600" y="0"/>
                      </a:moveTo>
                      <a:cubicBezTo>
                        <a:pt x="690" y="0"/>
                        <a:pt x="0" y="727"/>
                        <a:pt x="0" y="1745"/>
                      </a:cubicBezTo>
                      <a:lnTo>
                        <a:pt x="0" y="37603"/>
                      </a:lnTo>
                      <a:cubicBezTo>
                        <a:pt x="0" y="38745"/>
                        <a:pt x="868" y="39818"/>
                        <a:pt x="1940" y="40000"/>
                      </a:cubicBezTo>
                      <a:lnTo>
                        <a:pt x="35037" y="45889"/>
                      </a:lnTo>
                      <a:cubicBezTo>
                        <a:pt x="35143" y="45907"/>
                        <a:pt x="35246" y="45916"/>
                        <a:pt x="35347" y="45916"/>
                      </a:cubicBezTo>
                      <a:cubicBezTo>
                        <a:pt x="36253" y="45916"/>
                        <a:pt x="36954" y="45204"/>
                        <a:pt x="36954" y="44177"/>
                      </a:cubicBezTo>
                      <a:lnTo>
                        <a:pt x="36954" y="8296"/>
                      </a:lnTo>
                      <a:cubicBezTo>
                        <a:pt x="36954" y="7177"/>
                        <a:pt x="36087" y="6105"/>
                        <a:pt x="35037" y="5899"/>
                      </a:cubicBezTo>
                      <a:lnTo>
                        <a:pt x="1940" y="33"/>
                      </a:lnTo>
                      <a:cubicBezTo>
                        <a:pt x="1824" y="11"/>
                        <a:pt x="1710" y="0"/>
                        <a:pt x="16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5" name="Google Shape;4895;p49"/>
                <p:cNvSpPr/>
                <p:nvPr/>
              </p:nvSpPr>
              <p:spPr>
                <a:xfrm>
                  <a:off x="767504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35371" y="0"/>
                      </a:moveTo>
                      <a:cubicBezTo>
                        <a:pt x="35263" y="0"/>
                        <a:pt x="35151" y="11"/>
                        <a:pt x="35037" y="33"/>
                      </a:cubicBezTo>
                      <a:lnTo>
                        <a:pt x="1918" y="5899"/>
                      </a:lnTo>
                      <a:cubicBezTo>
                        <a:pt x="868" y="6105"/>
                        <a:pt x="1" y="7177"/>
                        <a:pt x="1" y="8296"/>
                      </a:cubicBezTo>
                      <a:lnTo>
                        <a:pt x="1" y="44177"/>
                      </a:lnTo>
                      <a:cubicBezTo>
                        <a:pt x="1" y="45204"/>
                        <a:pt x="702" y="45916"/>
                        <a:pt x="1607" y="45916"/>
                      </a:cubicBezTo>
                      <a:cubicBezTo>
                        <a:pt x="1709" y="45916"/>
                        <a:pt x="1812" y="45907"/>
                        <a:pt x="1918" y="45889"/>
                      </a:cubicBezTo>
                      <a:lnTo>
                        <a:pt x="35037" y="40000"/>
                      </a:lnTo>
                      <a:cubicBezTo>
                        <a:pt x="36087" y="39818"/>
                        <a:pt x="36955" y="38745"/>
                        <a:pt x="36955" y="37603"/>
                      </a:cubicBezTo>
                      <a:lnTo>
                        <a:pt x="36955" y="1745"/>
                      </a:lnTo>
                      <a:cubicBezTo>
                        <a:pt x="36955" y="727"/>
                        <a:pt x="36265" y="0"/>
                        <a:pt x="35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6" name="Google Shape;4896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7" name="Google Shape;4897;p49"/>
                <p:cNvSpPr/>
                <p:nvPr/>
              </p:nvSpPr>
              <p:spPr>
                <a:xfrm>
                  <a:off x="8260310" y="2475361"/>
                  <a:ext cx="163681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0" h="12244" extrusionOk="0">
                      <a:moveTo>
                        <a:pt x="5134" y="1"/>
                      </a:moveTo>
                      <a:cubicBezTo>
                        <a:pt x="5096" y="1"/>
                        <a:pt x="5059" y="4"/>
                        <a:pt x="5022" y="11"/>
                      </a:cubicBezTo>
                      <a:cubicBezTo>
                        <a:pt x="3949" y="217"/>
                        <a:pt x="5387" y="2568"/>
                        <a:pt x="5387" y="2568"/>
                      </a:cubicBezTo>
                      <a:cubicBezTo>
                        <a:pt x="5387" y="2568"/>
                        <a:pt x="4333" y="2445"/>
                        <a:pt x="3188" y="2445"/>
                      </a:cubicBezTo>
                      <a:cubicBezTo>
                        <a:pt x="1969" y="2445"/>
                        <a:pt x="648" y="2584"/>
                        <a:pt x="389" y="3161"/>
                      </a:cubicBezTo>
                      <a:cubicBezTo>
                        <a:pt x="19" y="4024"/>
                        <a:pt x="3360" y="4439"/>
                        <a:pt x="4905" y="4583"/>
                      </a:cubicBezTo>
                      <a:lnTo>
                        <a:pt x="4905" y="4583"/>
                      </a:lnTo>
                      <a:cubicBezTo>
                        <a:pt x="4568" y="4562"/>
                        <a:pt x="4147" y="4544"/>
                        <a:pt x="3698" y="4544"/>
                      </a:cubicBezTo>
                      <a:cubicBezTo>
                        <a:pt x="2240" y="4544"/>
                        <a:pt x="497" y="4736"/>
                        <a:pt x="457" y="5649"/>
                      </a:cubicBezTo>
                      <a:cubicBezTo>
                        <a:pt x="389" y="7224"/>
                        <a:pt x="5228" y="7270"/>
                        <a:pt x="5228" y="7270"/>
                      </a:cubicBezTo>
                      <a:cubicBezTo>
                        <a:pt x="5228" y="7270"/>
                        <a:pt x="1" y="7338"/>
                        <a:pt x="69" y="8685"/>
                      </a:cubicBezTo>
                      <a:cubicBezTo>
                        <a:pt x="117" y="9621"/>
                        <a:pt x="2553" y="9758"/>
                        <a:pt x="3974" y="9758"/>
                      </a:cubicBezTo>
                      <a:cubicBezTo>
                        <a:pt x="4411" y="9758"/>
                        <a:pt x="4753" y="9745"/>
                        <a:pt x="4899" y="9739"/>
                      </a:cubicBezTo>
                      <a:lnTo>
                        <a:pt x="4899" y="9739"/>
                      </a:lnTo>
                      <a:cubicBezTo>
                        <a:pt x="4283" y="9771"/>
                        <a:pt x="212" y="10028"/>
                        <a:pt x="571" y="11104"/>
                      </a:cubicBezTo>
                      <a:cubicBezTo>
                        <a:pt x="778" y="11726"/>
                        <a:pt x="2352" y="12243"/>
                        <a:pt x="3982" y="12243"/>
                      </a:cubicBezTo>
                      <a:cubicBezTo>
                        <a:pt x="5405" y="12243"/>
                        <a:pt x="6872" y="11849"/>
                        <a:pt x="7510" y="10785"/>
                      </a:cubicBezTo>
                      <a:cubicBezTo>
                        <a:pt x="8880" y="8502"/>
                        <a:pt x="7784" y="2705"/>
                        <a:pt x="7784" y="2705"/>
                      </a:cubicBezTo>
                      <a:cubicBezTo>
                        <a:pt x="7784" y="2705"/>
                        <a:pt x="6209" y="1"/>
                        <a:pt x="51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8" name="Google Shape;4898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9" name="Google Shape;4899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0" name="Google Shape;4900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1" name="Google Shape;4901;p49"/>
                <p:cNvSpPr/>
                <p:nvPr/>
              </p:nvSpPr>
              <p:spPr>
                <a:xfrm>
                  <a:off x="7512632" y="2889587"/>
                  <a:ext cx="270128" cy="48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8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0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2" name="Google Shape;4902;p49"/>
                <p:cNvSpPr/>
                <p:nvPr/>
              </p:nvSpPr>
              <p:spPr>
                <a:xfrm>
                  <a:off x="7512632" y="2387616"/>
                  <a:ext cx="270128" cy="4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9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1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3" name="Google Shape;4903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4" name="Google Shape;4904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5" name="Google Shape;4905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6" name="Google Shape;4906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4907" name="Google Shape;4907;p49"/>
              <p:cNvGrpSpPr/>
              <p:nvPr/>
            </p:nvGrpSpPr>
            <p:grpSpPr>
              <a:xfrm>
                <a:off x="6863849" y="1257384"/>
                <a:ext cx="1486493" cy="2956341"/>
                <a:chOff x="6863849" y="1257384"/>
                <a:chExt cx="1486493" cy="2956341"/>
              </a:xfrm>
            </p:grpSpPr>
            <p:sp>
              <p:nvSpPr>
                <p:cNvPr id="4908" name="Google Shape;4908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9" name="Google Shape;4909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0" name="Google Shape;4910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1" name="Google Shape;4911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2" name="Google Shape;4912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3" name="Google Shape;4913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4" name="Google Shape;4914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5" name="Google Shape;4915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6" name="Google Shape;4916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7" name="Google Shape;4917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8" name="Google Shape;4918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9" name="Google Shape;4919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0" name="Google Shape;4920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1" name="Google Shape;4921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2" name="Google Shape;4922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3" name="Google Shape;4923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4" name="Google Shape;4924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5" name="Google Shape;4925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6" name="Google Shape;4926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7" name="Google Shape;4927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8" name="Google Shape;4928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9" name="Google Shape;4929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noFill/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0" name="Google Shape;4930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1" name="Google Shape;4931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2" name="Google Shape;4932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3" name="Google Shape;4933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4" name="Google Shape;49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5" name="Google Shape;4935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6" name="Google Shape;4936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7" name="Google Shape;4937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8" name="Google Shape;4938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9" name="Google Shape;49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0" name="Google Shape;49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1" name="Google Shape;49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2" name="Google Shape;49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3" name="Google Shape;49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4" name="Google Shape;49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5" name="Google Shape;49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6" name="Google Shape;49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7" name="Google Shape;49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8" name="Google Shape;49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9" name="Google Shape;49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0" name="Google Shape;49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1" name="Google Shape;49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2" name="Google Shape;49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3" name="Google Shape;49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4" name="Google Shape;49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5" name="Google Shape;49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6" name="Google Shape;49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7" name="Google Shape;49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8" name="Google Shape;49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9" name="Google Shape;49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0" name="Google Shape;49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1" name="Google Shape;49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2" name="Google Shape;49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3" name="Google Shape;49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4" name="Google Shape;49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5" name="Google Shape;49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6" name="Google Shape;49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7" name="Google Shape;49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8" name="Google Shape;49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9" name="Google Shape;49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0" name="Google Shape;49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1" name="Google Shape;49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2" name="Google Shape;49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3" name="Google Shape;49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4" name="Google Shape;49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5" name="Google Shape;49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6" name="Google Shape;49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7" name="Google Shape;49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8" name="Google Shape;49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9" name="Google Shape;49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0" name="Google Shape;49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1" name="Google Shape;49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2" name="Google Shape;49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3" name="Google Shape;49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4" name="Google Shape;49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5" name="Google Shape;49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6" name="Google Shape;49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7" name="Google Shape;49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8" name="Google Shape;49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9" name="Google Shape;49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0" name="Google Shape;49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991" name="Google Shape;49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2" name="Google Shape;49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3" name="Google Shape;49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4" name="Google Shape;4994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5" name="Google Shape;4995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rgbClr val="FFBA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6" name="Google Shape;4996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rgbClr val="E753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7" name="Google Shape;4997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rgbClr val="73D8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8" name="Google Shape;4998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9" name="Google Shape;4999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0" name="Google Shape;5000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1" name="Google Shape;5001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5002" name="Google Shape;5002;p49"/>
            <p:cNvSpPr/>
            <p:nvPr/>
          </p:nvSpPr>
          <p:spPr>
            <a:xfrm>
              <a:off x="8073886" y="2594565"/>
              <a:ext cx="109357" cy="150785"/>
            </a:xfrm>
            <a:custGeom>
              <a:avLst/>
              <a:gdLst/>
              <a:ahLst/>
              <a:cxnLst/>
              <a:rect l="l" t="t" r="r" b="b"/>
              <a:pathLst>
                <a:path w="8880" h="12244" extrusionOk="0">
                  <a:moveTo>
                    <a:pt x="5134" y="1"/>
                  </a:moveTo>
                  <a:cubicBezTo>
                    <a:pt x="5096" y="1"/>
                    <a:pt x="5059" y="4"/>
                    <a:pt x="5022" y="11"/>
                  </a:cubicBezTo>
                  <a:cubicBezTo>
                    <a:pt x="3949" y="217"/>
                    <a:pt x="5387" y="2568"/>
                    <a:pt x="5387" y="2568"/>
                  </a:cubicBezTo>
                  <a:cubicBezTo>
                    <a:pt x="5387" y="2568"/>
                    <a:pt x="4333" y="2445"/>
                    <a:pt x="3188" y="2445"/>
                  </a:cubicBezTo>
                  <a:cubicBezTo>
                    <a:pt x="1969" y="2445"/>
                    <a:pt x="648" y="2584"/>
                    <a:pt x="389" y="3161"/>
                  </a:cubicBezTo>
                  <a:cubicBezTo>
                    <a:pt x="19" y="4024"/>
                    <a:pt x="3360" y="4439"/>
                    <a:pt x="4905" y="4583"/>
                  </a:cubicBezTo>
                  <a:lnTo>
                    <a:pt x="4905" y="4583"/>
                  </a:lnTo>
                  <a:cubicBezTo>
                    <a:pt x="4568" y="4562"/>
                    <a:pt x="4147" y="4544"/>
                    <a:pt x="3698" y="4544"/>
                  </a:cubicBezTo>
                  <a:cubicBezTo>
                    <a:pt x="2240" y="4544"/>
                    <a:pt x="497" y="4736"/>
                    <a:pt x="457" y="5649"/>
                  </a:cubicBezTo>
                  <a:cubicBezTo>
                    <a:pt x="389" y="7224"/>
                    <a:pt x="5228" y="7270"/>
                    <a:pt x="5228" y="7270"/>
                  </a:cubicBezTo>
                  <a:cubicBezTo>
                    <a:pt x="5228" y="7270"/>
                    <a:pt x="1" y="7338"/>
                    <a:pt x="69" y="8685"/>
                  </a:cubicBezTo>
                  <a:cubicBezTo>
                    <a:pt x="117" y="9621"/>
                    <a:pt x="2553" y="9758"/>
                    <a:pt x="3974" y="9758"/>
                  </a:cubicBezTo>
                  <a:cubicBezTo>
                    <a:pt x="4411" y="9758"/>
                    <a:pt x="4753" y="9745"/>
                    <a:pt x="4899" y="9739"/>
                  </a:cubicBezTo>
                  <a:lnTo>
                    <a:pt x="4899" y="9739"/>
                  </a:lnTo>
                  <a:cubicBezTo>
                    <a:pt x="4283" y="9771"/>
                    <a:pt x="212" y="10028"/>
                    <a:pt x="571" y="11104"/>
                  </a:cubicBezTo>
                  <a:cubicBezTo>
                    <a:pt x="778" y="11726"/>
                    <a:pt x="2352" y="12243"/>
                    <a:pt x="3982" y="12243"/>
                  </a:cubicBezTo>
                  <a:cubicBezTo>
                    <a:pt x="5405" y="12243"/>
                    <a:pt x="6872" y="11849"/>
                    <a:pt x="7510" y="10785"/>
                  </a:cubicBezTo>
                  <a:cubicBezTo>
                    <a:pt x="8880" y="8502"/>
                    <a:pt x="7784" y="2705"/>
                    <a:pt x="7784" y="2705"/>
                  </a:cubicBezTo>
                  <a:cubicBezTo>
                    <a:pt x="7784" y="2705"/>
                    <a:pt x="6209" y="1"/>
                    <a:pt x="513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003" name="Google Shape;5003;p49"/>
          <p:cNvSpPr/>
          <p:nvPr/>
        </p:nvSpPr>
        <p:spPr>
          <a:xfrm>
            <a:off x="10363914" y="6117163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4" name="Google Shape;5004;p49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5" name="Google Shape;5005;p49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6" name="Google Shape;5006;p49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7" name="Google Shape;5007;p49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8" name="Google Shape;5008;p49"/>
          <p:cNvSpPr/>
          <p:nvPr/>
        </p:nvSpPr>
        <p:spPr>
          <a:xfrm>
            <a:off x="3539166" y="8449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3" name="Google Shape;4334;p46"/>
          <p:cNvSpPr txBox="1">
            <a:spLocks noGrp="1"/>
          </p:cNvSpPr>
          <p:nvPr>
            <p:ph type="title"/>
          </p:nvPr>
        </p:nvSpPr>
        <p:spPr>
          <a:xfrm>
            <a:off x="4055891" y="2052940"/>
            <a:ext cx="5940953" cy="12248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800" b="1" dirty="0">
                <a:solidFill>
                  <a:schemeClr val="bg1"/>
                </a:solidFill>
                <a:latin typeface="Myriad Pro" panose="020B0503030403020204" pitchFamily="34" charset="0"/>
              </a:rPr>
              <a:t>Production</a:t>
            </a:r>
            <a:endParaRPr sz="88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8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r="269" b="10000"/>
          <a:stretch/>
        </p:blipFill>
        <p:spPr>
          <a:xfrm>
            <a:off x="0" y="0"/>
            <a:ext cx="12371947" cy="7075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717" l="10300" r="94200">
                        <a14:foregroundMark x1="56300" y1="35329" x2="28200" y2="31337"/>
                        <a14:foregroundMark x1="22300" y1="34132" x2="22400" y2="44511"/>
                        <a14:foregroundMark x1="25700" y1="45808" x2="60200" y2="42715"/>
                        <a14:foregroundMark x1="67500" y1="57784" x2="59000" y2="59681"/>
                        <a14:foregroundMark x1="57800" y1="57884" x2="32800" y2="50200"/>
                        <a14:foregroundMark x1="25700" y1="52096" x2="20400" y2="59381"/>
                        <a14:foregroundMark x1="54900" y1="63573" x2="67200" y2="67265"/>
                        <a14:foregroundMark x1="68900" y1="75449" x2="62800" y2="82435"/>
                        <a14:foregroundMark x1="50700" y1="77745" x2="32000" y2="76447"/>
                        <a14:foregroundMark x1="15500" y1="70758" x2="18700" y2="74251"/>
                        <a14:foregroundMark x1="19900" y1="70459" x2="19100" y2="75150"/>
                        <a14:foregroundMark x1="21300" y1="71657" x2="19400" y2="74850"/>
                        <a14:foregroundMark x1="28300" y1="57485" x2="32700" y2="61277"/>
                        <a14:foregroundMark x1="33600" y1="55988" x2="32900" y2="58383"/>
                        <a14:foregroundMark x1="33600" y1="59780" x2="32500" y2="58782"/>
                        <a14:foregroundMark x1="29100" y1="58683" x2="25200" y2="57585"/>
                        <a14:foregroundMark x1="27000" y1="59381" x2="27000" y2="61078"/>
                        <a14:foregroundMark x1="35600" y1="80539" x2="39300" y2="81537"/>
                        <a14:foregroundMark x1="37300" y1="89122" x2="34300" y2="87525"/>
                        <a14:foregroundMark x1="36000" y1="83733" x2="34300" y2="82735"/>
                        <a14:foregroundMark x1="33500" y1="83433" x2="35700" y2="84331"/>
                        <a14:foregroundMark x1="81800" y1="77146" x2="81900" y2="84132"/>
                        <a14:foregroundMark x1="77900" y1="81537" x2="80100" y2="81138"/>
                        <a14:foregroundMark x1="77200" y1="79940" x2="80000" y2="81238"/>
                        <a14:foregroundMark x1="28200" y1="56487" x2="30200" y2="55589"/>
                        <a14:foregroundMark x1="30200" y1="55289" x2="29200" y2="54990"/>
                        <a14:foregroundMark x1="10300" y1="8283" x2="18600" y2="7884"/>
                        <a14:foregroundMark x1="27400" y1="8583" x2="44800" y2="8583"/>
                        <a14:foregroundMark x1="35800" y1="18363" x2="54500" y2="16766"/>
                        <a14:foregroundMark x1="63200" y1="22455" x2="66400" y2="23752"/>
                        <a14:foregroundMark x1="73500" y1="27146" x2="81700" y2="25050"/>
                        <a14:foregroundMark x1="76400" y1="23353" x2="78400" y2="25649"/>
                        <a14:foregroundMark x1="75200" y1="23952" x2="75800" y2="24052"/>
                        <a14:foregroundMark x1="72500" y1="50299" x2="75200" y2="50499"/>
                        <a14:foregroundMark x1="64000" y1="43613" x2="67600" y2="46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3" r="8434" b="7949"/>
          <a:stretch/>
        </p:blipFill>
        <p:spPr>
          <a:xfrm>
            <a:off x="4648200" y="-311217"/>
            <a:ext cx="7843490" cy="7386931"/>
          </a:xfrm>
          <a:prstGeom prst="rect">
            <a:avLst/>
          </a:prstGeom>
        </p:spPr>
      </p:pic>
      <p:sp>
        <p:nvSpPr>
          <p:cNvPr id="10" name="Oval 9">
            <a:hlinkClick r:id="rId7" action="ppaction://hlinkpres?slideindex=24&amp;slidetitle=1. Kim / flying a kite"/>
          </p:cNvPr>
          <p:cNvSpPr/>
          <p:nvPr/>
        </p:nvSpPr>
        <p:spPr>
          <a:xfrm>
            <a:off x="8882743" y="5715001"/>
            <a:ext cx="849086" cy="729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Oval 10">
            <a:hlinkClick r:id="rId8" action="ppaction://hlinkpres?slideindex=25&amp;slidetitle=PowerPoint Presentation"/>
          </p:cNvPr>
          <p:cNvSpPr/>
          <p:nvPr/>
        </p:nvSpPr>
        <p:spPr>
          <a:xfrm>
            <a:off x="8033657" y="3670739"/>
            <a:ext cx="849086" cy="729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Oval 11">
            <a:hlinkClick r:id="rId9" action="ppaction://hlinkpres?slideindex=26&amp;slidetitle=3. Jack/ riding a bike"/>
          </p:cNvPr>
          <p:cNvSpPr/>
          <p:nvPr/>
        </p:nvSpPr>
        <p:spPr>
          <a:xfrm>
            <a:off x="6068483" y="2652905"/>
            <a:ext cx="849086" cy="7293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Oval 13">
            <a:hlinkClick r:id="rId10" action="ppaction://hlinkpres?slideindex=28&amp;slidetitle=05"/>
          </p:cNvPr>
          <p:cNvSpPr/>
          <p:nvPr/>
        </p:nvSpPr>
        <p:spPr>
          <a:xfrm rot="970105">
            <a:off x="9551316" y="1814450"/>
            <a:ext cx="1094494" cy="10491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FINISH</a:t>
            </a:r>
          </a:p>
        </p:txBody>
      </p:sp>
      <p:sp>
        <p:nvSpPr>
          <p:cNvPr id="15" name="Oval 14">
            <a:hlinkClick r:id="rId11" action="ppaction://hlinkpres?slideindex=29&amp;slidetitle=I am flying a kite"/>
          </p:cNvPr>
          <p:cNvSpPr/>
          <p:nvPr/>
        </p:nvSpPr>
        <p:spPr>
          <a:xfrm rot="494504">
            <a:off x="6308397" y="5445015"/>
            <a:ext cx="1012713" cy="99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START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65" b="97335" l="9793" r="97103">
                        <a14:foregroundMark x1="78345" y1="31697" x2="89931" y2="40673"/>
                        <a14:foregroundMark x1="95310" y1="24264" x2="88690" y2="32398"/>
                        <a14:foregroundMark x1="94621" y1="30014" x2="89517" y2="27630"/>
                        <a14:foregroundMark x1="64690" y1="40813" x2="72414" y2="46844"/>
                        <a14:foregroundMark x1="59724" y1="57223" x2="70759" y2="706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6226" y="757683"/>
            <a:ext cx="6665783" cy="6555453"/>
          </a:xfrm>
          <a:prstGeom prst="rect">
            <a:avLst/>
          </a:prstGeom>
        </p:spPr>
      </p:pic>
      <p:pic>
        <p:nvPicPr>
          <p:cNvPr id="17" name="Picture 2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200" y="5587135"/>
            <a:ext cx="11938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4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002" y="4582027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04" y="-94440"/>
            <a:ext cx="6992938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46104" y="5697730"/>
            <a:ext cx="7798210" cy="1043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8000" b="1" dirty="0">
                <a:ln/>
                <a:solidFill>
                  <a:srgbClr val="FF0000"/>
                </a:solidFill>
              </a:rPr>
              <a:t>I’m drawing</a:t>
            </a:r>
            <a:r>
              <a:rPr lang="vi-VN" sz="8800" b="1" dirty="0">
                <a:ln/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3016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400" y="2278418"/>
            <a:ext cx="4654372" cy="488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78676" y="374988"/>
            <a:ext cx="4121530" cy="1325536"/>
            <a:chOff x="1826638" y="2139818"/>
            <a:chExt cx="5671315" cy="1243298"/>
          </a:xfrm>
          <a:solidFill>
            <a:schemeClr val="bg1">
              <a:alpha val="53000"/>
            </a:schemeClr>
          </a:solidFill>
        </p:grpSpPr>
        <p:sp>
          <p:nvSpPr>
            <p:cNvPr id="12" name="Cloud Callout 11"/>
            <p:cNvSpPr/>
            <p:nvPr/>
          </p:nvSpPr>
          <p:spPr>
            <a:xfrm>
              <a:off x="1826638" y="2139818"/>
              <a:ext cx="5473715" cy="1243298"/>
            </a:xfrm>
            <a:prstGeom prst="cloudCallout">
              <a:avLst>
                <a:gd name="adj1" fmla="val -13067"/>
                <a:gd name="adj2" fmla="val 91708"/>
              </a:avLst>
            </a:prstGeom>
            <a:solidFill>
              <a:srgbClr val="FFC0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84373" y="2241555"/>
              <a:ext cx="4613580" cy="548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Patrick Hand" charset="0"/>
                </a:rPr>
                <a:t>What are you doing now</a:t>
              </a:r>
              <a:r>
                <a:rPr lang="vi-VN" sz="2400" dirty="0">
                  <a:latin typeface="Patrick Hand" charset="0"/>
                </a:rPr>
                <a:t> ?</a:t>
              </a:r>
              <a:endParaRPr lang="en-US" sz="2400" dirty="0">
                <a:latin typeface="Patrick Hand" charset="0"/>
              </a:endParaRPr>
            </a:p>
          </p:txBody>
        </p:sp>
      </p:grpSp>
      <p:pic>
        <p:nvPicPr>
          <p:cNvPr id="15" name="Picture 6" descr="Cute boy child cartoon drawing fish Royalty Free Vect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13" y="1049360"/>
            <a:ext cx="3633109" cy="419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8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104" y="-94440"/>
            <a:ext cx="6992938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714" y="4613789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276275" y="5580864"/>
            <a:ext cx="7798210" cy="1043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/>
                <a:solidFill>
                  <a:srgbClr val="FF0000"/>
                </a:solidFill>
              </a:rPr>
              <a:t>She is riding a bike.</a:t>
            </a:r>
            <a:endParaRPr lang="vi-VN" sz="6000" b="1" dirty="0">
              <a:ln/>
              <a:solidFill>
                <a:srgbClr val="FF0000"/>
              </a:solidFill>
            </a:endParaRPr>
          </a:p>
        </p:txBody>
      </p:sp>
      <p:pic>
        <p:nvPicPr>
          <p:cNvPr id="43016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443" y="2407127"/>
            <a:ext cx="4737489" cy="473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10607" y="988248"/>
            <a:ext cx="3977928" cy="1325535"/>
            <a:chOff x="-2451198" y="2973339"/>
            <a:chExt cx="5473715" cy="1243298"/>
          </a:xfrm>
          <a:solidFill>
            <a:schemeClr val="bg1">
              <a:alpha val="53000"/>
            </a:schemeClr>
          </a:solidFill>
        </p:grpSpPr>
        <p:sp>
          <p:nvSpPr>
            <p:cNvPr id="12" name="Cloud Callout 11"/>
            <p:cNvSpPr/>
            <p:nvPr/>
          </p:nvSpPr>
          <p:spPr>
            <a:xfrm>
              <a:off x="-2451198" y="2973339"/>
              <a:ext cx="5473715" cy="1243298"/>
            </a:xfrm>
            <a:prstGeom prst="cloudCallout">
              <a:avLst>
                <a:gd name="adj1" fmla="val -13067"/>
                <a:gd name="adj2" fmla="val 91708"/>
              </a:avLst>
            </a:prstGeom>
            <a:solidFill>
              <a:srgbClr val="FFC0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733293" y="3089794"/>
              <a:ext cx="4613580" cy="101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Patrick Hand" charset="0"/>
                </a:rPr>
                <a:t>What </a:t>
              </a:r>
              <a:r>
                <a:rPr lang="en-US" sz="3200" dirty="0">
                  <a:latin typeface="Patrick Hand" charset="0"/>
                </a:rPr>
                <a:t>is she </a:t>
              </a:r>
              <a:r>
                <a:rPr lang="vi-VN" sz="3200" dirty="0">
                  <a:latin typeface="Patrick Hand" charset="0"/>
                </a:rPr>
                <a:t>doing now</a:t>
              </a:r>
              <a:r>
                <a:rPr lang="vi-VN" sz="2400" dirty="0">
                  <a:latin typeface="Patrick Hand" charset="0"/>
                </a:rPr>
                <a:t> ?</a:t>
              </a:r>
              <a:endParaRPr lang="en-US" sz="2400" dirty="0">
                <a:latin typeface="Patrick Hand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943" y="1112406"/>
            <a:ext cx="5128398" cy="3549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24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396" y="4305769"/>
            <a:ext cx="10779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-567055"/>
            <a:ext cx="7969187" cy="604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2714625" y="5711791"/>
            <a:ext cx="9252154" cy="8936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/>
                <a:solidFill>
                  <a:srgbClr val="33CC33"/>
                </a:solidFill>
              </a:rPr>
              <a:t>He</a:t>
            </a:r>
            <a:r>
              <a:rPr lang="vi-VN" sz="6000" b="1" dirty="0">
                <a:ln/>
                <a:solidFill>
                  <a:srgbClr val="33CC33"/>
                </a:solidFill>
              </a:rPr>
              <a:t> is</a:t>
            </a:r>
            <a:r>
              <a:rPr lang="en-US" sz="6000" b="1" dirty="0">
                <a:ln/>
                <a:solidFill>
                  <a:srgbClr val="33CC33"/>
                </a:solidFill>
              </a:rPr>
              <a:t> flying a kite. </a:t>
            </a:r>
            <a:endParaRPr lang="vi-VN" sz="6000" b="1" dirty="0">
              <a:ln/>
              <a:solidFill>
                <a:srgbClr val="33CC33"/>
              </a:solidFill>
            </a:endParaRPr>
          </a:p>
        </p:txBody>
      </p:sp>
      <p:pic>
        <p:nvPicPr>
          <p:cNvPr id="44040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903" y="2688771"/>
            <a:ext cx="3867786" cy="424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45891" y="265611"/>
            <a:ext cx="2833892" cy="1925577"/>
            <a:chOff x="1581330" y="1198708"/>
            <a:chExt cx="3844592" cy="2843705"/>
          </a:xfrm>
          <a:solidFill>
            <a:schemeClr val="bg1">
              <a:alpha val="53000"/>
            </a:schemeClr>
          </a:solidFill>
        </p:grpSpPr>
        <p:sp>
          <p:nvSpPr>
            <p:cNvPr id="10" name="Cloud Callout 9"/>
            <p:cNvSpPr/>
            <p:nvPr/>
          </p:nvSpPr>
          <p:spPr>
            <a:xfrm>
              <a:off x="1581330" y="1198708"/>
              <a:ext cx="3844592" cy="2843705"/>
            </a:xfrm>
            <a:prstGeom prst="cloudCallout">
              <a:avLst>
                <a:gd name="adj1" fmla="val -17885"/>
                <a:gd name="adj2" fmla="val 78083"/>
              </a:avLst>
            </a:prstGeom>
            <a:solidFill>
              <a:srgbClr val="EFB9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1330" y="1640075"/>
              <a:ext cx="3438884" cy="2318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What is </a:t>
              </a:r>
              <a:r>
                <a:rPr lang="en-US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he</a:t>
              </a: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 doing ?</a:t>
              </a:r>
              <a:endParaRPr lang="en-US" sz="3200" kern="0" dirty="0">
                <a:solidFill>
                  <a:srgbClr val="000000"/>
                </a:solidFill>
                <a:latin typeface="Patrick Hand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9141" y="749978"/>
            <a:ext cx="5680153" cy="39502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12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iang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984" y="3064672"/>
            <a:ext cx="10779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05" y="125338"/>
            <a:ext cx="5746110" cy="4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3980094" y="4679326"/>
            <a:ext cx="6290757" cy="19609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ln/>
                <a:solidFill>
                  <a:srgbClr val="0066FF"/>
                </a:solidFill>
              </a:rPr>
              <a:t>No, he isn’t.</a:t>
            </a:r>
            <a:endParaRPr lang="en-US" sz="4000" b="1" dirty="0">
              <a:ln/>
              <a:solidFill>
                <a:srgbClr val="0066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/>
                <a:solidFill>
                  <a:srgbClr val="0066FF"/>
                </a:solidFill>
              </a:rPr>
              <a:t>He isn’t cooking.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/>
                <a:solidFill>
                  <a:srgbClr val="0066FF"/>
                </a:solidFill>
              </a:rPr>
              <a:t>He is playing football. </a:t>
            </a:r>
            <a:endParaRPr lang="vi-VN" sz="4000" b="1" dirty="0">
              <a:ln/>
              <a:solidFill>
                <a:srgbClr val="0066FF"/>
              </a:solidFill>
            </a:endParaRPr>
          </a:p>
        </p:txBody>
      </p:sp>
      <p:pic>
        <p:nvPicPr>
          <p:cNvPr id="45064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178" y="2463464"/>
            <a:ext cx="4553539" cy="455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79547" y="620487"/>
            <a:ext cx="2833893" cy="1686090"/>
            <a:chOff x="2015033" y="-47342"/>
            <a:chExt cx="3844592" cy="2490028"/>
          </a:xfrm>
          <a:solidFill>
            <a:schemeClr val="bg1">
              <a:alpha val="53000"/>
            </a:schemeClr>
          </a:solidFill>
        </p:grpSpPr>
        <p:sp>
          <p:nvSpPr>
            <p:cNvPr id="10" name="Cloud Callout 9"/>
            <p:cNvSpPr/>
            <p:nvPr/>
          </p:nvSpPr>
          <p:spPr>
            <a:xfrm>
              <a:off x="2015033" y="-47342"/>
              <a:ext cx="3844592" cy="2490028"/>
            </a:xfrm>
            <a:prstGeom prst="cloudCallout">
              <a:avLst>
                <a:gd name="adj1" fmla="val -17885"/>
                <a:gd name="adj2" fmla="val 78083"/>
              </a:avLst>
            </a:prstGeom>
            <a:solidFill>
              <a:srgbClr val="EFB9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21050" y="184350"/>
              <a:ext cx="3438884" cy="1590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Is he cooking ?</a:t>
              </a:r>
              <a:endParaRPr lang="en-US" sz="3200" kern="0" dirty="0">
                <a:solidFill>
                  <a:srgbClr val="000000"/>
                </a:solidFill>
                <a:latin typeface="Patrick Hand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7342" y="1353791"/>
            <a:ext cx="3971925" cy="2752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0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qu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66" name="Google Shape;3366;p39"/>
          <p:cNvSpPr/>
          <p:nvPr/>
        </p:nvSpPr>
        <p:spPr>
          <a:xfrm>
            <a:off x="5544600" y="1523731"/>
            <a:ext cx="1102800" cy="1102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dist="66675" dir="282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67" name="Google Shape;3367;p39"/>
          <p:cNvSpPr txBox="1">
            <a:spLocks noGrp="1"/>
          </p:cNvSpPr>
          <p:nvPr>
            <p:ph type="title" idx="2"/>
          </p:nvPr>
        </p:nvSpPr>
        <p:spPr>
          <a:xfrm>
            <a:off x="5544600" y="1745431"/>
            <a:ext cx="1102800" cy="659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3370" name="Google Shape;3370;p39"/>
          <p:cNvSpPr/>
          <p:nvPr/>
        </p:nvSpPr>
        <p:spPr>
          <a:xfrm>
            <a:off x="9296937" y="5445124"/>
            <a:ext cx="122381" cy="119801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1" name="Google Shape;3371;p39"/>
          <p:cNvSpPr/>
          <p:nvPr/>
        </p:nvSpPr>
        <p:spPr>
          <a:xfrm flipH="1">
            <a:off x="9295500" y="1968840"/>
            <a:ext cx="232475" cy="227559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2" name="Google Shape;3372;p39"/>
          <p:cNvSpPr/>
          <p:nvPr/>
        </p:nvSpPr>
        <p:spPr>
          <a:xfrm flipH="1">
            <a:off x="8991007" y="1490975"/>
            <a:ext cx="149843" cy="146715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3" name="Google Shape;3373;p39"/>
          <p:cNvSpPr/>
          <p:nvPr/>
        </p:nvSpPr>
        <p:spPr>
          <a:xfrm flipH="1">
            <a:off x="2490350" y="4571966"/>
            <a:ext cx="232475" cy="227922"/>
          </a:xfrm>
          <a:custGeom>
            <a:avLst/>
            <a:gdLst/>
            <a:ahLst/>
            <a:cxnLst/>
            <a:rect l="l" t="t" r="r" b="b"/>
            <a:pathLst>
              <a:path w="8322" h="8159" extrusionOk="0">
                <a:moveTo>
                  <a:pt x="4161" y="1"/>
                </a:moveTo>
                <a:cubicBezTo>
                  <a:pt x="3998" y="1"/>
                  <a:pt x="3836" y="94"/>
                  <a:pt x="3760" y="282"/>
                </a:cubicBezTo>
                <a:lnTo>
                  <a:pt x="2833" y="2488"/>
                </a:lnTo>
                <a:cubicBezTo>
                  <a:pt x="2783" y="2588"/>
                  <a:pt x="2708" y="2663"/>
                  <a:pt x="2607" y="2714"/>
                </a:cubicBezTo>
                <a:lnTo>
                  <a:pt x="352" y="3666"/>
                </a:lnTo>
                <a:cubicBezTo>
                  <a:pt x="1" y="3816"/>
                  <a:pt x="1" y="4318"/>
                  <a:pt x="352" y="4468"/>
                </a:cubicBezTo>
                <a:lnTo>
                  <a:pt x="2557" y="5395"/>
                </a:lnTo>
                <a:cubicBezTo>
                  <a:pt x="2658" y="5445"/>
                  <a:pt x="2733" y="5521"/>
                  <a:pt x="2783" y="5646"/>
                </a:cubicBezTo>
                <a:lnTo>
                  <a:pt x="3735" y="7876"/>
                </a:lnTo>
                <a:cubicBezTo>
                  <a:pt x="3810" y="8064"/>
                  <a:pt x="3973" y="8158"/>
                  <a:pt x="4136" y="8158"/>
                </a:cubicBezTo>
                <a:cubicBezTo>
                  <a:pt x="4299" y="8158"/>
                  <a:pt x="4462" y="8064"/>
                  <a:pt x="4537" y="7876"/>
                </a:cubicBezTo>
                <a:lnTo>
                  <a:pt x="5490" y="5671"/>
                </a:lnTo>
                <a:cubicBezTo>
                  <a:pt x="5540" y="5571"/>
                  <a:pt x="5615" y="5496"/>
                  <a:pt x="5715" y="5445"/>
                </a:cubicBezTo>
                <a:lnTo>
                  <a:pt x="7971" y="4493"/>
                </a:lnTo>
                <a:cubicBezTo>
                  <a:pt x="8322" y="4343"/>
                  <a:pt x="8322" y="3841"/>
                  <a:pt x="7971" y="3691"/>
                </a:cubicBezTo>
                <a:lnTo>
                  <a:pt x="5765" y="2764"/>
                </a:lnTo>
                <a:cubicBezTo>
                  <a:pt x="5665" y="2714"/>
                  <a:pt x="5565" y="2638"/>
                  <a:pt x="5540" y="2513"/>
                </a:cubicBezTo>
                <a:lnTo>
                  <a:pt x="4562" y="282"/>
                </a:lnTo>
                <a:cubicBezTo>
                  <a:pt x="4487" y="94"/>
                  <a:pt x="4324" y="1"/>
                  <a:pt x="416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4" name="Google Shape;3374;p39"/>
          <p:cNvSpPr/>
          <p:nvPr/>
        </p:nvSpPr>
        <p:spPr>
          <a:xfrm flipH="1">
            <a:off x="2237828" y="4231410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5" name="Google Shape;3375;p39"/>
          <p:cNvSpPr/>
          <p:nvPr/>
        </p:nvSpPr>
        <p:spPr>
          <a:xfrm flipH="1">
            <a:off x="2226626" y="5298415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76" name="Google Shape;3376;p39"/>
          <p:cNvSpPr/>
          <p:nvPr/>
        </p:nvSpPr>
        <p:spPr>
          <a:xfrm>
            <a:off x="3709451" y="1719040"/>
            <a:ext cx="149871" cy="146715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377" name="Google Shape;3377;p39"/>
          <p:cNvGrpSpPr/>
          <p:nvPr/>
        </p:nvGrpSpPr>
        <p:grpSpPr>
          <a:xfrm>
            <a:off x="2026326" y="1888620"/>
            <a:ext cx="1612436" cy="1032422"/>
            <a:chOff x="10815989" y="4086867"/>
            <a:chExt cx="1612436" cy="1032422"/>
          </a:xfrm>
        </p:grpSpPr>
        <p:sp>
          <p:nvSpPr>
            <p:cNvPr id="3378" name="Google Shape;3378;p39"/>
            <p:cNvSpPr/>
            <p:nvPr/>
          </p:nvSpPr>
          <p:spPr>
            <a:xfrm>
              <a:off x="10875490" y="4125417"/>
              <a:ext cx="1552935" cy="993871"/>
            </a:xfrm>
            <a:custGeom>
              <a:avLst/>
              <a:gdLst/>
              <a:ahLst/>
              <a:cxnLst/>
              <a:rect l="l" t="t" r="r" b="b"/>
              <a:pathLst>
                <a:path w="55591" h="35578" extrusionOk="0">
                  <a:moveTo>
                    <a:pt x="10173" y="0"/>
                  </a:moveTo>
                  <a:cubicBezTo>
                    <a:pt x="8571" y="0"/>
                    <a:pt x="8777" y="1115"/>
                    <a:pt x="9023" y="1630"/>
                  </a:cubicBezTo>
                  <a:cubicBezTo>
                    <a:pt x="9048" y="1680"/>
                    <a:pt x="9249" y="1755"/>
                    <a:pt x="9600" y="1805"/>
                  </a:cubicBezTo>
                  <a:cubicBezTo>
                    <a:pt x="9750" y="4688"/>
                    <a:pt x="9224" y="8146"/>
                    <a:pt x="9149" y="8723"/>
                  </a:cubicBezTo>
                  <a:cubicBezTo>
                    <a:pt x="8723" y="9074"/>
                    <a:pt x="8873" y="9700"/>
                    <a:pt x="9048" y="10051"/>
                  </a:cubicBezTo>
                  <a:cubicBezTo>
                    <a:pt x="9099" y="10176"/>
                    <a:pt x="10051" y="10327"/>
                    <a:pt x="11530" y="10502"/>
                  </a:cubicBezTo>
                  <a:cubicBezTo>
                    <a:pt x="9410" y="10454"/>
                    <a:pt x="7530" y="10426"/>
                    <a:pt x="6133" y="10426"/>
                  </a:cubicBezTo>
                  <a:cubicBezTo>
                    <a:pt x="5367" y="10426"/>
                    <a:pt x="4747" y="10434"/>
                    <a:pt x="4312" y="10452"/>
                  </a:cubicBezTo>
                  <a:cubicBezTo>
                    <a:pt x="2532" y="10577"/>
                    <a:pt x="1" y="17846"/>
                    <a:pt x="2783" y="19700"/>
                  </a:cubicBezTo>
                  <a:cubicBezTo>
                    <a:pt x="3309" y="20026"/>
                    <a:pt x="4612" y="20352"/>
                    <a:pt x="6392" y="20627"/>
                  </a:cubicBezTo>
                  <a:cubicBezTo>
                    <a:pt x="5891" y="20978"/>
                    <a:pt x="6041" y="21630"/>
                    <a:pt x="6216" y="22006"/>
                  </a:cubicBezTo>
                  <a:cubicBezTo>
                    <a:pt x="6241" y="22081"/>
                    <a:pt x="6492" y="22131"/>
                    <a:pt x="6918" y="22206"/>
                  </a:cubicBezTo>
                  <a:cubicBezTo>
                    <a:pt x="7094" y="24663"/>
                    <a:pt x="6743" y="27670"/>
                    <a:pt x="6567" y="28948"/>
                  </a:cubicBezTo>
                  <a:cubicBezTo>
                    <a:pt x="5891" y="29274"/>
                    <a:pt x="6041" y="30026"/>
                    <a:pt x="6241" y="30427"/>
                  </a:cubicBezTo>
                  <a:cubicBezTo>
                    <a:pt x="6467" y="30903"/>
                    <a:pt x="20753" y="31956"/>
                    <a:pt x="26016" y="32332"/>
                  </a:cubicBezTo>
                  <a:cubicBezTo>
                    <a:pt x="27341" y="32958"/>
                    <a:pt x="43404" y="35578"/>
                    <a:pt x="48225" y="35578"/>
                  </a:cubicBezTo>
                  <a:cubicBezTo>
                    <a:pt x="48418" y="35578"/>
                    <a:pt x="48593" y="35574"/>
                    <a:pt x="48748" y="35565"/>
                  </a:cubicBezTo>
                  <a:cubicBezTo>
                    <a:pt x="50427" y="35465"/>
                    <a:pt x="52833" y="28547"/>
                    <a:pt x="50202" y="26818"/>
                  </a:cubicBezTo>
                  <a:cubicBezTo>
                    <a:pt x="49324" y="26242"/>
                    <a:pt x="46542" y="25490"/>
                    <a:pt x="43234" y="24738"/>
                  </a:cubicBezTo>
                  <a:lnTo>
                    <a:pt x="43234" y="24738"/>
                  </a:lnTo>
                  <a:cubicBezTo>
                    <a:pt x="46542" y="25314"/>
                    <a:pt x="49375" y="25815"/>
                    <a:pt x="50227" y="25941"/>
                  </a:cubicBezTo>
                  <a:cubicBezTo>
                    <a:pt x="50510" y="25984"/>
                    <a:pt x="50757" y="26004"/>
                    <a:pt x="50973" y="26004"/>
                  </a:cubicBezTo>
                  <a:cubicBezTo>
                    <a:pt x="52630" y="26004"/>
                    <a:pt x="52423" y="24841"/>
                    <a:pt x="52157" y="24287"/>
                  </a:cubicBezTo>
                  <a:cubicBezTo>
                    <a:pt x="52131" y="24237"/>
                    <a:pt x="51755" y="24111"/>
                    <a:pt x="51154" y="23961"/>
                  </a:cubicBezTo>
                  <a:cubicBezTo>
                    <a:pt x="51154" y="23735"/>
                    <a:pt x="51154" y="23485"/>
                    <a:pt x="51129" y="23259"/>
                  </a:cubicBezTo>
                  <a:cubicBezTo>
                    <a:pt x="51129" y="22883"/>
                    <a:pt x="51129" y="22532"/>
                    <a:pt x="51154" y="22156"/>
                  </a:cubicBezTo>
                  <a:cubicBezTo>
                    <a:pt x="51154" y="21906"/>
                    <a:pt x="51154" y="21680"/>
                    <a:pt x="51179" y="21430"/>
                  </a:cubicBezTo>
                  <a:cubicBezTo>
                    <a:pt x="51204" y="21054"/>
                    <a:pt x="51229" y="20703"/>
                    <a:pt x="51254" y="20377"/>
                  </a:cubicBezTo>
                  <a:cubicBezTo>
                    <a:pt x="51254" y="20126"/>
                    <a:pt x="51279" y="19901"/>
                    <a:pt x="51304" y="19700"/>
                  </a:cubicBezTo>
                  <a:cubicBezTo>
                    <a:pt x="51380" y="18723"/>
                    <a:pt x="51505" y="17896"/>
                    <a:pt x="51580" y="17344"/>
                  </a:cubicBezTo>
                  <a:cubicBezTo>
                    <a:pt x="51673" y="17350"/>
                    <a:pt x="51762" y="17353"/>
                    <a:pt x="51845" y="17353"/>
                  </a:cubicBezTo>
                  <a:cubicBezTo>
                    <a:pt x="53539" y="17353"/>
                    <a:pt x="53321" y="16189"/>
                    <a:pt x="53059" y="15640"/>
                  </a:cubicBezTo>
                  <a:cubicBezTo>
                    <a:pt x="53034" y="15540"/>
                    <a:pt x="52482" y="15364"/>
                    <a:pt x="51630" y="15164"/>
                  </a:cubicBezTo>
                  <a:cubicBezTo>
                    <a:pt x="53309" y="14838"/>
                    <a:pt x="55590" y="8146"/>
                    <a:pt x="52984" y="6417"/>
                  </a:cubicBezTo>
                  <a:cubicBezTo>
                    <a:pt x="50502" y="4788"/>
                    <a:pt x="32307" y="1655"/>
                    <a:pt x="30402" y="1329"/>
                  </a:cubicBezTo>
                  <a:lnTo>
                    <a:pt x="30402" y="1304"/>
                  </a:lnTo>
                  <a:cubicBezTo>
                    <a:pt x="30402" y="1304"/>
                    <a:pt x="13159" y="402"/>
                    <a:pt x="10828" y="51"/>
                  </a:cubicBezTo>
                  <a:cubicBezTo>
                    <a:pt x="10582" y="16"/>
                    <a:pt x="10364" y="0"/>
                    <a:pt x="10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9" name="Google Shape;3379;p39"/>
            <p:cNvSpPr/>
            <p:nvPr/>
          </p:nvSpPr>
          <p:spPr>
            <a:xfrm>
              <a:off x="11071538" y="4103013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0" name="Google Shape;3380;p39"/>
            <p:cNvSpPr/>
            <p:nvPr/>
          </p:nvSpPr>
          <p:spPr>
            <a:xfrm>
              <a:off x="11266860" y="4143631"/>
              <a:ext cx="445312" cy="253482"/>
            </a:xfrm>
            <a:custGeom>
              <a:avLst/>
              <a:gdLst/>
              <a:ahLst/>
              <a:cxnLst/>
              <a:rect l="l" t="t" r="r" b="b"/>
              <a:pathLst>
                <a:path w="15941" h="9074" extrusionOk="0">
                  <a:moveTo>
                    <a:pt x="9500" y="0"/>
                  </a:moveTo>
                  <a:cubicBezTo>
                    <a:pt x="6968" y="3208"/>
                    <a:pt x="3560" y="5765"/>
                    <a:pt x="1" y="7745"/>
                  </a:cubicBezTo>
                  <a:lnTo>
                    <a:pt x="15565" y="9073"/>
                  </a:lnTo>
                  <a:lnTo>
                    <a:pt x="15941" y="427"/>
                  </a:lnTo>
                  <a:lnTo>
                    <a:pt x="9500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1" name="Google Shape;3381;p39"/>
            <p:cNvSpPr/>
            <p:nvPr/>
          </p:nvSpPr>
          <p:spPr>
            <a:xfrm>
              <a:off x="11056732" y="4321940"/>
              <a:ext cx="621135" cy="102466"/>
            </a:xfrm>
            <a:custGeom>
              <a:avLst/>
              <a:gdLst/>
              <a:ahLst/>
              <a:cxnLst/>
              <a:rect l="l" t="t" r="r" b="b"/>
              <a:pathLst>
                <a:path w="22235" h="3668" extrusionOk="0">
                  <a:moveTo>
                    <a:pt x="1567" y="0"/>
                  </a:moveTo>
                  <a:cubicBezTo>
                    <a:pt x="1" y="0"/>
                    <a:pt x="189" y="1104"/>
                    <a:pt x="455" y="1638"/>
                  </a:cubicBezTo>
                  <a:cubicBezTo>
                    <a:pt x="731" y="2214"/>
                    <a:pt x="22160" y="3668"/>
                    <a:pt x="22160" y="3668"/>
                  </a:cubicBezTo>
                  <a:lnTo>
                    <a:pt x="22235" y="1938"/>
                  </a:lnTo>
                  <a:cubicBezTo>
                    <a:pt x="22235" y="1938"/>
                    <a:pt x="4591" y="409"/>
                    <a:pt x="2260" y="59"/>
                  </a:cubicBezTo>
                  <a:cubicBezTo>
                    <a:pt x="1997" y="19"/>
                    <a:pt x="1768" y="0"/>
                    <a:pt x="1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2" name="Google Shape;3382;p39"/>
            <p:cNvSpPr/>
            <p:nvPr/>
          </p:nvSpPr>
          <p:spPr>
            <a:xfrm>
              <a:off x="11055978" y="4086867"/>
              <a:ext cx="621889" cy="89001"/>
            </a:xfrm>
            <a:custGeom>
              <a:avLst/>
              <a:gdLst/>
              <a:ahLst/>
              <a:cxnLst/>
              <a:rect l="l" t="t" r="r" b="b"/>
              <a:pathLst>
                <a:path w="22262" h="3186" extrusionOk="0">
                  <a:moveTo>
                    <a:pt x="1597" y="1"/>
                  </a:moveTo>
                  <a:cubicBezTo>
                    <a:pt x="0" y="1"/>
                    <a:pt x="186" y="1095"/>
                    <a:pt x="432" y="1631"/>
                  </a:cubicBezTo>
                  <a:cubicBezTo>
                    <a:pt x="708" y="2208"/>
                    <a:pt x="22262" y="3185"/>
                    <a:pt x="22262" y="3185"/>
                  </a:cubicBezTo>
                  <a:lnTo>
                    <a:pt x="21836" y="1306"/>
                  </a:lnTo>
                  <a:cubicBezTo>
                    <a:pt x="21836" y="1306"/>
                    <a:pt x="4593" y="403"/>
                    <a:pt x="2262" y="52"/>
                  </a:cubicBezTo>
                  <a:cubicBezTo>
                    <a:pt x="2012" y="17"/>
                    <a:pt x="1791" y="1"/>
                    <a:pt x="15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3" name="Google Shape;3383;p39"/>
            <p:cNvSpPr/>
            <p:nvPr/>
          </p:nvSpPr>
          <p:spPr>
            <a:xfrm>
              <a:off x="11610991" y="4123322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792" y="1"/>
                  </a:moveTo>
                  <a:cubicBezTo>
                    <a:pt x="1792" y="1"/>
                    <a:pt x="2920" y="6893"/>
                    <a:pt x="314" y="10552"/>
                  </a:cubicBezTo>
                  <a:cubicBezTo>
                    <a:pt x="0" y="10986"/>
                    <a:pt x="17453" y="13875"/>
                    <a:pt x="22544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60"/>
                    <a:pt x="27206" y="6843"/>
                    <a:pt x="24549" y="5113"/>
                  </a:cubicBezTo>
                  <a:cubicBezTo>
                    <a:pt x="21918" y="3384"/>
                    <a:pt x="1793" y="1"/>
                    <a:pt x="17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4" name="Google Shape;3384;p39"/>
            <p:cNvSpPr/>
            <p:nvPr/>
          </p:nvSpPr>
          <p:spPr>
            <a:xfrm>
              <a:off x="11742950" y="4151449"/>
              <a:ext cx="140066" cy="371629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0"/>
                  </a:moveTo>
                  <a:cubicBezTo>
                    <a:pt x="2808" y="9750"/>
                    <a:pt x="1" y="16266"/>
                    <a:pt x="1" y="16266"/>
                  </a:cubicBezTo>
                  <a:lnTo>
                    <a:pt x="1930" y="16792"/>
                  </a:lnTo>
                  <a:cubicBezTo>
                    <a:pt x="5013" y="9925"/>
                    <a:pt x="3961" y="527"/>
                    <a:pt x="3961" y="527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5" name="Google Shape;3385;p39"/>
            <p:cNvSpPr/>
            <p:nvPr/>
          </p:nvSpPr>
          <p:spPr>
            <a:xfrm>
              <a:off x="12133625" y="4224026"/>
              <a:ext cx="140079" cy="349504"/>
            </a:xfrm>
            <a:custGeom>
              <a:avLst/>
              <a:gdLst/>
              <a:ahLst/>
              <a:cxnLst/>
              <a:rect l="l" t="t" r="r" b="b"/>
              <a:pathLst>
                <a:path w="5014" h="16793" extrusionOk="0">
                  <a:moveTo>
                    <a:pt x="1404" y="1"/>
                  </a:moveTo>
                  <a:cubicBezTo>
                    <a:pt x="2808" y="9750"/>
                    <a:pt x="1" y="16267"/>
                    <a:pt x="1" y="16267"/>
                  </a:cubicBezTo>
                  <a:lnTo>
                    <a:pt x="1931" y="16793"/>
                  </a:lnTo>
                  <a:cubicBezTo>
                    <a:pt x="5013" y="9926"/>
                    <a:pt x="3961" y="527"/>
                    <a:pt x="3961" y="527"/>
                  </a:cubicBezTo>
                  <a:lnTo>
                    <a:pt x="140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6" name="Google Shape;3386;p39"/>
            <p:cNvSpPr/>
            <p:nvPr/>
          </p:nvSpPr>
          <p:spPr>
            <a:xfrm>
              <a:off x="11621830" y="4437423"/>
              <a:ext cx="638566" cy="357345"/>
            </a:xfrm>
            <a:custGeom>
              <a:avLst/>
              <a:gdLst/>
              <a:ahLst/>
              <a:cxnLst/>
              <a:rect l="l" t="t" r="r" b="b"/>
              <a:pathLst>
                <a:path w="22859" h="12792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22457" y="12792"/>
                  </a:lnTo>
                  <a:cubicBezTo>
                    <a:pt x="21981" y="9333"/>
                    <a:pt x="22858" y="4070"/>
                    <a:pt x="22858" y="4070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F1EA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7" name="Google Shape;3387;p39"/>
            <p:cNvSpPr/>
            <p:nvPr/>
          </p:nvSpPr>
          <p:spPr>
            <a:xfrm>
              <a:off x="11621830" y="4437423"/>
              <a:ext cx="448105" cy="326560"/>
            </a:xfrm>
            <a:custGeom>
              <a:avLst/>
              <a:gdLst/>
              <a:ahLst/>
              <a:cxnLst/>
              <a:rect l="l" t="t" r="r" b="b"/>
              <a:pathLst>
                <a:path w="16041" h="11690" extrusionOk="0">
                  <a:moveTo>
                    <a:pt x="1247" y="1"/>
                  </a:moveTo>
                  <a:cubicBezTo>
                    <a:pt x="757" y="1"/>
                    <a:pt x="375" y="380"/>
                    <a:pt x="352" y="887"/>
                  </a:cubicBezTo>
                  <a:lnTo>
                    <a:pt x="26" y="8155"/>
                  </a:lnTo>
                  <a:cubicBezTo>
                    <a:pt x="1" y="8631"/>
                    <a:pt x="377" y="9057"/>
                    <a:pt x="853" y="9108"/>
                  </a:cubicBezTo>
                  <a:lnTo>
                    <a:pt x="16041" y="11689"/>
                  </a:lnTo>
                  <a:cubicBezTo>
                    <a:pt x="12607" y="8857"/>
                    <a:pt x="9800" y="5148"/>
                    <a:pt x="7645" y="1188"/>
                  </a:cubicBezTo>
                  <a:lnTo>
                    <a:pt x="1379" y="10"/>
                  </a:lnTo>
                  <a:cubicBezTo>
                    <a:pt x="1334" y="4"/>
                    <a:pt x="1290" y="1"/>
                    <a:pt x="124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8" name="Google Shape;3388;p39"/>
            <p:cNvSpPr/>
            <p:nvPr/>
          </p:nvSpPr>
          <p:spPr>
            <a:xfrm>
              <a:off x="11835365" y="4470582"/>
              <a:ext cx="425031" cy="324186"/>
            </a:xfrm>
            <a:custGeom>
              <a:avLst/>
              <a:gdLst/>
              <a:ahLst/>
              <a:cxnLst/>
              <a:rect l="l" t="t" r="r" b="b"/>
              <a:pathLst>
                <a:path w="15215" h="11605" extrusionOk="0">
                  <a:moveTo>
                    <a:pt x="1" y="1"/>
                  </a:moveTo>
                  <a:lnTo>
                    <a:pt x="1" y="1"/>
                  </a:lnTo>
                  <a:cubicBezTo>
                    <a:pt x="2156" y="3961"/>
                    <a:pt x="4963" y="7695"/>
                    <a:pt x="8397" y="10502"/>
                  </a:cubicBezTo>
                  <a:lnTo>
                    <a:pt x="14813" y="11605"/>
                  </a:lnTo>
                  <a:cubicBezTo>
                    <a:pt x="14337" y="8146"/>
                    <a:pt x="15214" y="2883"/>
                    <a:pt x="15214" y="288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9" name="Google Shape;3389;p39"/>
            <p:cNvSpPr/>
            <p:nvPr/>
          </p:nvSpPr>
          <p:spPr>
            <a:xfrm>
              <a:off x="11658257" y="4408147"/>
              <a:ext cx="653847" cy="162945"/>
            </a:xfrm>
            <a:custGeom>
              <a:avLst/>
              <a:gdLst/>
              <a:ahLst/>
              <a:cxnLst/>
              <a:rect l="l" t="t" r="r" b="b"/>
              <a:pathLst>
                <a:path w="23406" h="5833" extrusionOk="0">
                  <a:moveTo>
                    <a:pt x="939" y="1"/>
                  </a:moveTo>
                  <a:cubicBezTo>
                    <a:pt x="451" y="1"/>
                    <a:pt x="49" y="386"/>
                    <a:pt x="25" y="882"/>
                  </a:cubicBezTo>
                  <a:cubicBezTo>
                    <a:pt x="0" y="1359"/>
                    <a:pt x="351" y="1785"/>
                    <a:pt x="827" y="1835"/>
                  </a:cubicBezTo>
                  <a:cubicBezTo>
                    <a:pt x="4461" y="2286"/>
                    <a:pt x="18872" y="5469"/>
                    <a:pt x="21003" y="5770"/>
                  </a:cubicBezTo>
                  <a:cubicBezTo>
                    <a:pt x="21286" y="5813"/>
                    <a:pt x="21533" y="5833"/>
                    <a:pt x="21748" y="5833"/>
                  </a:cubicBezTo>
                  <a:cubicBezTo>
                    <a:pt x="23406" y="5833"/>
                    <a:pt x="23199" y="4670"/>
                    <a:pt x="22932" y="4115"/>
                  </a:cubicBezTo>
                  <a:cubicBezTo>
                    <a:pt x="22682" y="3589"/>
                    <a:pt x="5313" y="431"/>
                    <a:pt x="1028" y="5"/>
                  </a:cubicBezTo>
                  <a:cubicBezTo>
                    <a:pt x="998" y="2"/>
                    <a:pt x="968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0" name="Google Shape;3390;p39"/>
            <p:cNvSpPr/>
            <p:nvPr/>
          </p:nvSpPr>
          <p:spPr>
            <a:xfrm>
              <a:off x="11635322" y="4664423"/>
              <a:ext cx="651444" cy="148921"/>
            </a:xfrm>
            <a:custGeom>
              <a:avLst/>
              <a:gdLst/>
              <a:ahLst/>
              <a:cxnLst/>
              <a:rect l="l" t="t" r="r" b="b"/>
              <a:pathLst>
                <a:path w="23320" h="5331" extrusionOk="0">
                  <a:moveTo>
                    <a:pt x="1021" y="1"/>
                  </a:moveTo>
                  <a:cubicBezTo>
                    <a:pt x="454" y="1"/>
                    <a:pt x="0" y="531"/>
                    <a:pt x="144" y="1107"/>
                  </a:cubicBezTo>
                  <a:lnTo>
                    <a:pt x="169" y="1232"/>
                  </a:lnTo>
                  <a:cubicBezTo>
                    <a:pt x="245" y="1633"/>
                    <a:pt x="570" y="1909"/>
                    <a:pt x="971" y="1959"/>
                  </a:cubicBezTo>
                  <a:cubicBezTo>
                    <a:pt x="4255" y="2235"/>
                    <a:pt x="18766" y="4942"/>
                    <a:pt x="20921" y="5267"/>
                  </a:cubicBezTo>
                  <a:cubicBezTo>
                    <a:pt x="21204" y="5311"/>
                    <a:pt x="21451" y="5330"/>
                    <a:pt x="21666" y="5330"/>
                  </a:cubicBezTo>
                  <a:cubicBezTo>
                    <a:pt x="23319" y="5330"/>
                    <a:pt x="23095" y="4168"/>
                    <a:pt x="22851" y="3613"/>
                  </a:cubicBezTo>
                  <a:cubicBezTo>
                    <a:pt x="22601" y="3087"/>
                    <a:pt x="5809" y="355"/>
                    <a:pt x="1097" y="4"/>
                  </a:cubicBezTo>
                  <a:cubicBezTo>
                    <a:pt x="1071" y="2"/>
                    <a:pt x="10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1" name="Google Shape;3391;p39"/>
            <p:cNvSpPr/>
            <p:nvPr/>
          </p:nvSpPr>
          <p:spPr>
            <a:xfrm>
              <a:off x="10815989" y="4377754"/>
              <a:ext cx="911296" cy="342315"/>
            </a:xfrm>
            <a:custGeom>
              <a:avLst/>
              <a:gdLst/>
              <a:ahLst/>
              <a:cxnLst/>
              <a:rect l="l" t="t" r="r" b="b"/>
              <a:pathLst>
                <a:path w="32622" h="12254" extrusionOk="0">
                  <a:moveTo>
                    <a:pt x="6468" y="0"/>
                  </a:moveTo>
                  <a:cubicBezTo>
                    <a:pt x="5558" y="0"/>
                    <a:pt x="4828" y="13"/>
                    <a:pt x="4336" y="41"/>
                  </a:cubicBezTo>
                  <a:cubicBezTo>
                    <a:pt x="2532" y="141"/>
                    <a:pt x="0" y="7434"/>
                    <a:pt x="2808" y="9264"/>
                  </a:cubicBezTo>
                  <a:cubicBezTo>
                    <a:pt x="5214" y="10868"/>
                    <a:pt x="24587" y="11695"/>
                    <a:pt x="29600" y="12246"/>
                  </a:cubicBezTo>
                  <a:cubicBezTo>
                    <a:pt x="29638" y="12251"/>
                    <a:pt x="29677" y="12254"/>
                    <a:pt x="29715" y="12254"/>
                  </a:cubicBezTo>
                  <a:cubicBezTo>
                    <a:pt x="30241" y="12254"/>
                    <a:pt x="30672" y="11781"/>
                    <a:pt x="30602" y="11244"/>
                  </a:cubicBezTo>
                  <a:cubicBezTo>
                    <a:pt x="30402" y="9038"/>
                    <a:pt x="30226" y="4151"/>
                    <a:pt x="32331" y="1218"/>
                  </a:cubicBezTo>
                  <a:cubicBezTo>
                    <a:pt x="32621" y="817"/>
                    <a:pt x="13769" y="0"/>
                    <a:pt x="6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2" name="Google Shape;3392;p39"/>
            <p:cNvSpPr/>
            <p:nvPr/>
          </p:nvSpPr>
          <p:spPr>
            <a:xfrm>
              <a:off x="10886700" y="4377825"/>
              <a:ext cx="240884" cy="282895"/>
            </a:xfrm>
            <a:custGeom>
              <a:avLst/>
              <a:gdLst/>
              <a:ahLst/>
              <a:cxnLst/>
              <a:rect l="l" t="t" r="r" b="b"/>
              <a:pathLst>
                <a:path w="8623" h="16517" extrusionOk="0">
                  <a:moveTo>
                    <a:pt x="5064" y="0"/>
                  </a:moveTo>
                  <a:cubicBezTo>
                    <a:pt x="1" y="7293"/>
                    <a:pt x="2683" y="16516"/>
                    <a:pt x="2683" y="16516"/>
                  </a:cubicBezTo>
                  <a:lnTo>
                    <a:pt x="6292" y="16441"/>
                  </a:lnTo>
                  <a:cubicBezTo>
                    <a:pt x="2933" y="6917"/>
                    <a:pt x="8622" y="251"/>
                    <a:pt x="8622" y="251"/>
                  </a:cubicBezTo>
                  <a:lnTo>
                    <a:pt x="506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3" name="Google Shape;3393;p39"/>
            <p:cNvSpPr/>
            <p:nvPr/>
          </p:nvSpPr>
          <p:spPr>
            <a:xfrm>
              <a:off x="11324300" y="4387501"/>
              <a:ext cx="240856" cy="399570"/>
            </a:xfrm>
            <a:custGeom>
              <a:avLst/>
              <a:gdLst/>
              <a:ahLst/>
              <a:cxnLst/>
              <a:rect l="l" t="t" r="r" b="b"/>
              <a:pathLst>
                <a:path w="8622" h="16518" extrusionOk="0">
                  <a:moveTo>
                    <a:pt x="5038" y="1"/>
                  </a:moveTo>
                  <a:cubicBezTo>
                    <a:pt x="0" y="7294"/>
                    <a:pt x="2682" y="16517"/>
                    <a:pt x="2682" y="16517"/>
                  </a:cubicBezTo>
                  <a:lnTo>
                    <a:pt x="6592" y="16517"/>
                  </a:lnTo>
                  <a:cubicBezTo>
                    <a:pt x="3233" y="6993"/>
                    <a:pt x="8622" y="226"/>
                    <a:pt x="8622" y="226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4" name="Google Shape;3394;p39"/>
            <p:cNvSpPr/>
            <p:nvPr/>
          </p:nvSpPr>
          <p:spPr>
            <a:xfrm>
              <a:off x="11010118" y="4671188"/>
              <a:ext cx="637141" cy="282898"/>
            </a:xfrm>
            <a:custGeom>
              <a:avLst/>
              <a:gdLst/>
              <a:ahLst/>
              <a:cxnLst/>
              <a:rect l="l" t="t" r="r" b="b"/>
              <a:pathLst>
                <a:path w="22808" h="10127" extrusionOk="0">
                  <a:moveTo>
                    <a:pt x="376" y="1"/>
                  </a:moveTo>
                  <a:cubicBezTo>
                    <a:pt x="827" y="3284"/>
                    <a:pt x="0" y="8221"/>
                    <a:pt x="0" y="8221"/>
                  </a:cubicBezTo>
                  <a:lnTo>
                    <a:pt x="22407" y="10126"/>
                  </a:lnTo>
                  <a:lnTo>
                    <a:pt x="22808" y="1480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5" name="Google Shape;3395;p39"/>
            <p:cNvSpPr/>
            <p:nvPr/>
          </p:nvSpPr>
          <p:spPr>
            <a:xfrm>
              <a:off x="11185652" y="4714231"/>
              <a:ext cx="448105" cy="252085"/>
            </a:xfrm>
            <a:custGeom>
              <a:avLst/>
              <a:gdLst/>
              <a:ahLst/>
              <a:cxnLst/>
              <a:rect l="l" t="t" r="r" b="b"/>
              <a:pathLst>
                <a:path w="16041" h="9024" extrusionOk="0">
                  <a:moveTo>
                    <a:pt x="10251" y="1"/>
                  </a:moveTo>
                  <a:cubicBezTo>
                    <a:pt x="7494" y="3384"/>
                    <a:pt x="3986" y="6166"/>
                    <a:pt x="1" y="7695"/>
                  </a:cubicBezTo>
                  <a:lnTo>
                    <a:pt x="15665" y="9023"/>
                  </a:lnTo>
                  <a:lnTo>
                    <a:pt x="16041" y="377"/>
                  </a:lnTo>
                  <a:lnTo>
                    <a:pt x="10251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6" name="Google Shape;3396;p39"/>
            <p:cNvSpPr/>
            <p:nvPr/>
          </p:nvSpPr>
          <p:spPr>
            <a:xfrm>
              <a:off x="10978403" y="4891339"/>
              <a:ext cx="621051" cy="102270"/>
            </a:xfrm>
            <a:custGeom>
              <a:avLst/>
              <a:gdLst/>
              <a:ahLst/>
              <a:cxnLst/>
              <a:rect l="l" t="t" r="r" b="b"/>
              <a:pathLst>
                <a:path w="22232" h="3661" extrusionOk="0">
                  <a:moveTo>
                    <a:pt x="1611" y="0"/>
                  </a:moveTo>
                  <a:cubicBezTo>
                    <a:pt x="0" y="0"/>
                    <a:pt x="206" y="1094"/>
                    <a:pt x="452" y="1631"/>
                  </a:cubicBezTo>
                  <a:cubicBezTo>
                    <a:pt x="728" y="2207"/>
                    <a:pt x="22157" y="3661"/>
                    <a:pt x="22157" y="3661"/>
                  </a:cubicBezTo>
                  <a:lnTo>
                    <a:pt x="22232" y="1931"/>
                  </a:lnTo>
                  <a:cubicBezTo>
                    <a:pt x="22232" y="1931"/>
                    <a:pt x="4588" y="403"/>
                    <a:pt x="2282" y="52"/>
                  </a:cubicBezTo>
                  <a:cubicBezTo>
                    <a:pt x="2029" y="16"/>
                    <a:pt x="1806" y="0"/>
                    <a:pt x="1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7" name="Google Shape;3397;p39"/>
            <p:cNvSpPr/>
            <p:nvPr/>
          </p:nvSpPr>
          <p:spPr>
            <a:xfrm>
              <a:off x="10977676" y="4656098"/>
              <a:ext cx="621777" cy="89671"/>
            </a:xfrm>
            <a:custGeom>
              <a:avLst/>
              <a:gdLst/>
              <a:ahLst/>
              <a:cxnLst/>
              <a:rect l="l" t="t" r="r" b="b"/>
              <a:pathLst>
                <a:path w="22258" h="3210" extrusionOk="0">
                  <a:moveTo>
                    <a:pt x="1603" y="1"/>
                  </a:moveTo>
                  <a:cubicBezTo>
                    <a:pt x="1" y="1"/>
                    <a:pt x="207" y="1116"/>
                    <a:pt x="453" y="1630"/>
                  </a:cubicBezTo>
                  <a:cubicBezTo>
                    <a:pt x="729" y="2207"/>
                    <a:pt x="22258" y="3209"/>
                    <a:pt x="22258" y="3209"/>
                  </a:cubicBezTo>
                  <a:lnTo>
                    <a:pt x="21832" y="1305"/>
                  </a:lnTo>
                  <a:cubicBezTo>
                    <a:pt x="21832" y="1305"/>
                    <a:pt x="4588" y="402"/>
                    <a:pt x="2258" y="52"/>
                  </a:cubicBezTo>
                  <a:cubicBezTo>
                    <a:pt x="2011" y="17"/>
                    <a:pt x="1794" y="1"/>
                    <a:pt x="16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8" name="Google Shape;3398;p39"/>
            <p:cNvSpPr/>
            <p:nvPr/>
          </p:nvSpPr>
          <p:spPr>
            <a:xfrm>
              <a:off x="11532577" y="4692526"/>
              <a:ext cx="760000" cy="387598"/>
            </a:xfrm>
            <a:custGeom>
              <a:avLst/>
              <a:gdLst/>
              <a:ahLst/>
              <a:cxnLst/>
              <a:rect l="l" t="t" r="r" b="b"/>
              <a:pathLst>
                <a:path w="27206" h="13875" extrusionOk="0">
                  <a:moveTo>
                    <a:pt x="1817" y="1"/>
                  </a:moveTo>
                  <a:cubicBezTo>
                    <a:pt x="1817" y="1"/>
                    <a:pt x="2945" y="6918"/>
                    <a:pt x="314" y="10577"/>
                  </a:cubicBezTo>
                  <a:cubicBezTo>
                    <a:pt x="0" y="10987"/>
                    <a:pt x="17453" y="13875"/>
                    <a:pt x="22543" y="13875"/>
                  </a:cubicBezTo>
                  <a:cubicBezTo>
                    <a:pt x="22748" y="13875"/>
                    <a:pt x="22933" y="13870"/>
                    <a:pt x="23096" y="13860"/>
                  </a:cubicBezTo>
                  <a:cubicBezTo>
                    <a:pt x="24800" y="13785"/>
                    <a:pt x="27206" y="6868"/>
                    <a:pt x="24549" y="5113"/>
                  </a:cubicBezTo>
                  <a:cubicBezTo>
                    <a:pt x="21918" y="3384"/>
                    <a:pt x="1818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9" name="Google Shape;3399;p39"/>
            <p:cNvSpPr/>
            <p:nvPr/>
          </p:nvSpPr>
          <p:spPr>
            <a:xfrm>
              <a:off x="11635850" y="4709500"/>
              <a:ext cx="100119" cy="305289"/>
            </a:xfrm>
            <a:custGeom>
              <a:avLst/>
              <a:gdLst/>
              <a:ahLst/>
              <a:cxnLst/>
              <a:rect l="l" t="t" r="r" b="b"/>
              <a:pathLst>
                <a:path w="3584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5" y="9775"/>
                    <a:pt x="0" y="16266"/>
                    <a:pt x="0" y="16266"/>
                  </a:cubicBezTo>
                  <a:lnTo>
                    <a:pt x="1378" y="16818"/>
                  </a:lnTo>
                  <a:cubicBezTo>
                    <a:pt x="3584" y="9950"/>
                    <a:pt x="2832" y="527"/>
                    <a:pt x="2832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0" name="Google Shape;3400;p39"/>
            <p:cNvSpPr/>
            <p:nvPr/>
          </p:nvSpPr>
          <p:spPr>
            <a:xfrm>
              <a:off x="11720550" y="4727850"/>
              <a:ext cx="100147" cy="305289"/>
            </a:xfrm>
            <a:custGeom>
              <a:avLst/>
              <a:gdLst/>
              <a:ahLst/>
              <a:cxnLst/>
              <a:rect l="l" t="t" r="r" b="b"/>
              <a:pathLst>
                <a:path w="3585" h="16818" extrusionOk="0">
                  <a:moveTo>
                    <a:pt x="1003" y="0"/>
                  </a:moveTo>
                  <a:lnTo>
                    <a:pt x="1003" y="0"/>
                  </a:lnTo>
                  <a:cubicBezTo>
                    <a:pt x="2006" y="9775"/>
                    <a:pt x="1" y="16266"/>
                    <a:pt x="1" y="16266"/>
                  </a:cubicBezTo>
                  <a:lnTo>
                    <a:pt x="1379" y="16818"/>
                  </a:lnTo>
                  <a:cubicBezTo>
                    <a:pt x="3585" y="9950"/>
                    <a:pt x="2833" y="527"/>
                    <a:pt x="2833" y="527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1" name="Google Shape;3401;p39"/>
            <p:cNvSpPr/>
            <p:nvPr/>
          </p:nvSpPr>
          <p:spPr>
            <a:xfrm>
              <a:off x="12037725" y="4788075"/>
              <a:ext cx="100147" cy="289511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5" y="9749"/>
                    <a:pt x="0" y="16266"/>
                    <a:pt x="0" y="16266"/>
                  </a:cubicBezTo>
                  <a:lnTo>
                    <a:pt x="1379" y="16792"/>
                  </a:lnTo>
                  <a:cubicBezTo>
                    <a:pt x="3584" y="9925"/>
                    <a:pt x="2832" y="526"/>
                    <a:pt x="2832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2" name="Google Shape;3402;p39"/>
            <p:cNvSpPr/>
            <p:nvPr/>
          </p:nvSpPr>
          <p:spPr>
            <a:xfrm>
              <a:off x="12122426" y="4813322"/>
              <a:ext cx="100147" cy="273054"/>
            </a:xfrm>
            <a:custGeom>
              <a:avLst/>
              <a:gdLst/>
              <a:ahLst/>
              <a:cxnLst/>
              <a:rect l="l" t="t" r="r" b="b"/>
              <a:pathLst>
                <a:path w="3585" h="16793" extrusionOk="0">
                  <a:moveTo>
                    <a:pt x="1003" y="0"/>
                  </a:moveTo>
                  <a:cubicBezTo>
                    <a:pt x="2006" y="9749"/>
                    <a:pt x="1" y="16266"/>
                    <a:pt x="1" y="16266"/>
                  </a:cubicBezTo>
                  <a:lnTo>
                    <a:pt x="1379" y="16792"/>
                  </a:lnTo>
                  <a:cubicBezTo>
                    <a:pt x="3585" y="9925"/>
                    <a:pt x="2833" y="526"/>
                    <a:pt x="2833" y="526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403" name="Google Shape;3403;p39"/>
          <p:cNvGrpSpPr/>
          <p:nvPr/>
        </p:nvGrpSpPr>
        <p:grpSpPr>
          <a:xfrm>
            <a:off x="8298791" y="1719041"/>
            <a:ext cx="519774" cy="447334"/>
            <a:chOff x="4312154" y="4239766"/>
            <a:chExt cx="519774" cy="447334"/>
          </a:xfrm>
        </p:grpSpPr>
        <p:grpSp>
          <p:nvGrpSpPr>
            <p:cNvPr id="3404" name="Google Shape;3404;p39"/>
            <p:cNvGrpSpPr/>
            <p:nvPr/>
          </p:nvGrpSpPr>
          <p:grpSpPr>
            <a:xfrm>
              <a:off x="4334493" y="4239766"/>
              <a:ext cx="497435" cy="443577"/>
              <a:chOff x="7250053" y="2843701"/>
              <a:chExt cx="497435" cy="443577"/>
            </a:xfrm>
          </p:grpSpPr>
          <p:sp>
            <p:nvSpPr>
              <p:cNvPr id="3405" name="Google Shape;3405;p39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6" name="Google Shape;3406;p39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7" name="Google Shape;3407;p39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8" name="Google Shape;3408;p39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409" name="Google Shape;3409;p39"/>
            <p:cNvGrpSpPr/>
            <p:nvPr/>
          </p:nvGrpSpPr>
          <p:grpSpPr>
            <a:xfrm>
              <a:off x="4312154" y="4243523"/>
              <a:ext cx="497435" cy="443577"/>
              <a:chOff x="7250053" y="2843701"/>
              <a:chExt cx="497435" cy="443577"/>
            </a:xfrm>
          </p:grpSpPr>
          <p:sp>
            <p:nvSpPr>
              <p:cNvPr id="3410" name="Google Shape;3410;p39"/>
              <p:cNvSpPr/>
              <p:nvPr/>
            </p:nvSpPr>
            <p:spPr>
              <a:xfrm>
                <a:off x="7296886" y="2916293"/>
                <a:ext cx="450602" cy="36697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7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7"/>
                    </a:cubicBezTo>
                    <a:lnTo>
                      <a:pt x="813" y="992"/>
                    </a:lnTo>
                    <a:cubicBezTo>
                      <a:pt x="889" y="1061"/>
                      <a:pt x="982" y="1096"/>
                      <a:pt x="1065" y="1096"/>
                    </a:cubicBezTo>
                    <a:cubicBezTo>
                      <a:pt x="1137" y="1096"/>
                      <a:pt x="1201" y="1070"/>
                      <a:pt x="1246" y="1022"/>
                    </a:cubicBezTo>
                    <a:cubicBezTo>
                      <a:pt x="1346" y="913"/>
                      <a:pt x="1315" y="720"/>
                      <a:pt x="1175" y="594"/>
                    </a:cubicBezTo>
                    <a:cubicBezTo>
                      <a:pt x="1167" y="586"/>
                      <a:pt x="1155" y="582"/>
                      <a:pt x="1144" y="582"/>
                    </a:cubicBezTo>
                    <a:cubicBezTo>
                      <a:pt x="1131" y="582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1"/>
                    </a:cubicBezTo>
                    <a:cubicBezTo>
                      <a:pt x="1215" y="753"/>
                      <a:pt x="1244" y="887"/>
                      <a:pt x="1177" y="961"/>
                    </a:cubicBezTo>
                    <a:cubicBezTo>
                      <a:pt x="1150" y="990"/>
                      <a:pt x="1111" y="1005"/>
                      <a:pt x="1067" y="1005"/>
                    </a:cubicBezTo>
                    <a:cubicBezTo>
                      <a:pt x="1005" y="1005"/>
                      <a:pt x="934" y="977"/>
                      <a:pt x="875" y="922"/>
                    </a:cubicBezTo>
                    <a:lnTo>
                      <a:pt x="155" y="268"/>
                    </a:lnTo>
                    <a:cubicBezTo>
                      <a:pt x="146" y="253"/>
                      <a:pt x="101" y="184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8"/>
                      <a:pt x="277" y="127"/>
                    </a:cubicBezTo>
                    <a:lnTo>
                      <a:pt x="1001" y="784"/>
                    </a:lnTo>
                    <a:cubicBezTo>
                      <a:pt x="1009" y="792"/>
                      <a:pt x="1020" y="796"/>
                      <a:pt x="1030" y="796"/>
                    </a:cubicBezTo>
                    <a:cubicBezTo>
                      <a:pt x="1043" y="796"/>
                      <a:pt x="1056" y="790"/>
                      <a:pt x="1065" y="780"/>
                    </a:cubicBezTo>
                    <a:cubicBezTo>
                      <a:pt x="1082" y="761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6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1" name="Google Shape;3411;p39"/>
              <p:cNvSpPr/>
              <p:nvPr/>
            </p:nvSpPr>
            <p:spPr>
              <a:xfrm>
                <a:off x="7250053" y="2858755"/>
                <a:ext cx="447257" cy="428523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1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8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6"/>
                    </a:cubicBezTo>
                    <a:cubicBezTo>
                      <a:pt x="938" y="1247"/>
                      <a:pt x="938" y="1218"/>
                      <a:pt x="919" y="1199"/>
                    </a:cubicBezTo>
                    <a:lnTo>
                      <a:pt x="176" y="523"/>
                    </a:lnTo>
                    <a:cubicBezTo>
                      <a:pt x="129" y="480"/>
                      <a:pt x="100" y="418"/>
                      <a:pt x="98" y="352"/>
                    </a:cubicBezTo>
                    <a:cubicBezTo>
                      <a:pt x="93" y="285"/>
                      <a:pt x="117" y="223"/>
                      <a:pt x="162" y="173"/>
                    </a:cubicBezTo>
                    <a:cubicBezTo>
                      <a:pt x="211" y="120"/>
                      <a:pt x="279" y="93"/>
                      <a:pt x="346" y="93"/>
                    </a:cubicBezTo>
                    <a:cubicBezTo>
                      <a:pt x="406" y="93"/>
                      <a:pt x="465" y="114"/>
                      <a:pt x="512" y="156"/>
                    </a:cubicBezTo>
                    <a:lnTo>
                      <a:pt x="1255" y="833"/>
                    </a:lnTo>
                    <a:cubicBezTo>
                      <a:pt x="1263" y="841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3"/>
                      <a:pt x="1315" y="766"/>
                    </a:cubicBezTo>
                    <a:lnTo>
                      <a:pt x="574" y="90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2" name="Google Shape;3412;p39"/>
              <p:cNvSpPr/>
              <p:nvPr/>
            </p:nvSpPr>
            <p:spPr>
              <a:xfrm>
                <a:off x="7296886" y="2901239"/>
                <a:ext cx="450602" cy="3659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94" extrusionOk="0">
                    <a:moveTo>
                      <a:pt x="208" y="1"/>
                    </a:moveTo>
                    <a:cubicBezTo>
                      <a:pt x="206" y="1"/>
                      <a:pt x="205" y="1"/>
                      <a:pt x="203" y="1"/>
                    </a:cubicBezTo>
                    <a:cubicBezTo>
                      <a:pt x="163" y="3"/>
                      <a:pt x="127" y="20"/>
                      <a:pt x="96" y="53"/>
                    </a:cubicBezTo>
                    <a:cubicBezTo>
                      <a:pt x="1" y="158"/>
                      <a:pt x="46" y="277"/>
                      <a:pt x="86" y="325"/>
                    </a:cubicBezTo>
                    <a:lnTo>
                      <a:pt x="813" y="991"/>
                    </a:lnTo>
                    <a:cubicBezTo>
                      <a:pt x="889" y="1060"/>
                      <a:pt x="982" y="1094"/>
                      <a:pt x="1065" y="1094"/>
                    </a:cubicBezTo>
                    <a:cubicBezTo>
                      <a:pt x="1137" y="1094"/>
                      <a:pt x="1201" y="1070"/>
                      <a:pt x="1246" y="1020"/>
                    </a:cubicBezTo>
                    <a:cubicBezTo>
                      <a:pt x="1346" y="910"/>
                      <a:pt x="1315" y="720"/>
                      <a:pt x="1175" y="594"/>
                    </a:cubicBezTo>
                    <a:cubicBezTo>
                      <a:pt x="1167" y="585"/>
                      <a:pt x="1156" y="580"/>
                      <a:pt x="1145" y="580"/>
                    </a:cubicBezTo>
                    <a:cubicBezTo>
                      <a:pt x="1132" y="580"/>
                      <a:pt x="1119" y="586"/>
                      <a:pt x="1110" y="596"/>
                    </a:cubicBezTo>
                    <a:cubicBezTo>
                      <a:pt x="1094" y="615"/>
                      <a:pt x="1096" y="644"/>
                      <a:pt x="1115" y="660"/>
                    </a:cubicBezTo>
                    <a:cubicBezTo>
                      <a:pt x="1215" y="753"/>
                      <a:pt x="1244" y="887"/>
                      <a:pt x="1177" y="958"/>
                    </a:cubicBezTo>
                    <a:cubicBezTo>
                      <a:pt x="1150" y="989"/>
                      <a:pt x="1110" y="1004"/>
                      <a:pt x="1065" y="1004"/>
                    </a:cubicBezTo>
                    <a:cubicBezTo>
                      <a:pt x="1004" y="1004"/>
                      <a:pt x="934" y="976"/>
                      <a:pt x="875" y="922"/>
                    </a:cubicBezTo>
                    <a:lnTo>
                      <a:pt x="155" y="265"/>
                    </a:lnTo>
                    <a:cubicBezTo>
                      <a:pt x="146" y="253"/>
                      <a:pt x="101" y="182"/>
                      <a:pt x="163" y="115"/>
                    </a:cubicBezTo>
                    <a:cubicBezTo>
                      <a:pt x="182" y="96"/>
                      <a:pt x="196" y="94"/>
                      <a:pt x="205" y="94"/>
                    </a:cubicBezTo>
                    <a:cubicBezTo>
                      <a:pt x="234" y="94"/>
                      <a:pt x="265" y="115"/>
                      <a:pt x="277" y="127"/>
                    </a:cubicBezTo>
                    <a:lnTo>
                      <a:pt x="1001" y="782"/>
                    </a:lnTo>
                    <a:cubicBezTo>
                      <a:pt x="1010" y="791"/>
                      <a:pt x="1021" y="795"/>
                      <a:pt x="1032" y="795"/>
                    </a:cubicBezTo>
                    <a:cubicBezTo>
                      <a:pt x="1044" y="795"/>
                      <a:pt x="1056" y="789"/>
                      <a:pt x="1065" y="779"/>
                    </a:cubicBezTo>
                    <a:cubicBezTo>
                      <a:pt x="1082" y="760"/>
                      <a:pt x="1082" y="732"/>
                      <a:pt x="1063" y="715"/>
                    </a:cubicBezTo>
                    <a:lnTo>
                      <a:pt x="339" y="60"/>
                    </a:lnTo>
                    <a:cubicBezTo>
                      <a:pt x="334" y="53"/>
                      <a:pt x="279" y="1"/>
                      <a:pt x="2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3" name="Google Shape;3413;p39"/>
              <p:cNvSpPr/>
              <p:nvPr/>
            </p:nvSpPr>
            <p:spPr>
              <a:xfrm>
                <a:off x="7250053" y="2843701"/>
                <a:ext cx="447257" cy="428189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280" extrusionOk="0">
                    <a:moveTo>
                      <a:pt x="344" y="1"/>
                    </a:moveTo>
                    <a:cubicBezTo>
                      <a:pt x="252" y="1"/>
                      <a:pt x="160" y="38"/>
                      <a:pt x="93" y="111"/>
                    </a:cubicBezTo>
                    <a:cubicBezTo>
                      <a:pt x="34" y="177"/>
                      <a:pt x="0" y="266"/>
                      <a:pt x="5" y="356"/>
                    </a:cubicBezTo>
                    <a:cubicBezTo>
                      <a:pt x="10" y="447"/>
                      <a:pt x="48" y="530"/>
                      <a:pt x="117" y="592"/>
                    </a:cubicBezTo>
                    <a:lnTo>
                      <a:pt x="857" y="1268"/>
                    </a:lnTo>
                    <a:cubicBezTo>
                      <a:pt x="867" y="1275"/>
                      <a:pt x="876" y="1280"/>
                      <a:pt x="888" y="1280"/>
                    </a:cubicBezTo>
                    <a:cubicBezTo>
                      <a:pt x="900" y="1280"/>
                      <a:pt x="912" y="1275"/>
                      <a:pt x="922" y="1263"/>
                    </a:cubicBezTo>
                    <a:cubicBezTo>
                      <a:pt x="938" y="1247"/>
                      <a:pt x="938" y="1216"/>
                      <a:pt x="919" y="1199"/>
                    </a:cubicBezTo>
                    <a:lnTo>
                      <a:pt x="176" y="523"/>
                    </a:lnTo>
                    <a:cubicBezTo>
                      <a:pt x="129" y="478"/>
                      <a:pt x="100" y="418"/>
                      <a:pt x="98" y="351"/>
                    </a:cubicBezTo>
                    <a:cubicBezTo>
                      <a:pt x="93" y="285"/>
                      <a:pt x="117" y="220"/>
                      <a:pt x="162" y="173"/>
                    </a:cubicBezTo>
                    <a:cubicBezTo>
                      <a:pt x="211" y="118"/>
                      <a:pt x="279" y="91"/>
                      <a:pt x="346" y="91"/>
                    </a:cubicBezTo>
                    <a:cubicBezTo>
                      <a:pt x="406" y="91"/>
                      <a:pt x="465" y="112"/>
                      <a:pt x="512" y="156"/>
                    </a:cubicBezTo>
                    <a:lnTo>
                      <a:pt x="1255" y="832"/>
                    </a:lnTo>
                    <a:cubicBezTo>
                      <a:pt x="1263" y="840"/>
                      <a:pt x="1275" y="845"/>
                      <a:pt x="1286" y="845"/>
                    </a:cubicBezTo>
                    <a:cubicBezTo>
                      <a:pt x="1298" y="845"/>
                      <a:pt x="1311" y="840"/>
                      <a:pt x="1319" y="830"/>
                    </a:cubicBezTo>
                    <a:cubicBezTo>
                      <a:pt x="1336" y="811"/>
                      <a:pt x="1334" y="782"/>
                      <a:pt x="1315" y="766"/>
                    </a:cubicBezTo>
                    <a:lnTo>
                      <a:pt x="574" y="89"/>
                    </a:lnTo>
                    <a:cubicBezTo>
                      <a:pt x="509" y="30"/>
                      <a:pt x="427" y="1"/>
                      <a:pt x="3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3414" name="Google Shape;3414;p39"/>
          <p:cNvGrpSpPr/>
          <p:nvPr/>
        </p:nvGrpSpPr>
        <p:grpSpPr>
          <a:xfrm>
            <a:off x="8298788" y="3611013"/>
            <a:ext cx="2005038" cy="1622938"/>
            <a:chOff x="6786991" y="2585758"/>
            <a:chExt cx="2292258" cy="1855423"/>
          </a:xfrm>
        </p:grpSpPr>
        <p:grpSp>
          <p:nvGrpSpPr>
            <p:cNvPr id="3415" name="Google Shape;3415;p39"/>
            <p:cNvGrpSpPr/>
            <p:nvPr/>
          </p:nvGrpSpPr>
          <p:grpSpPr>
            <a:xfrm>
              <a:off x="6853241" y="2652008"/>
              <a:ext cx="2226007" cy="1789173"/>
              <a:chOff x="6834243" y="2965628"/>
              <a:chExt cx="1927446" cy="1549201"/>
            </a:xfrm>
          </p:grpSpPr>
          <p:sp>
            <p:nvSpPr>
              <p:cNvPr id="3416" name="Google Shape;3416;p39"/>
              <p:cNvSpPr/>
              <p:nvPr/>
            </p:nvSpPr>
            <p:spPr>
              <a:xfrm>
                <a:off x="6834243" y="3817498"/>
                <a:ext cx="1361639" cy="692001"/>
              </a:xfrm>
              <a:custGeom>
                <a:avLst/>
                <a:gdLst/>
                <a:ahLst/>
                <a:cxnLst/>
                <a:rect l="l" t="t" r="r" b="b"/>
                <a:pathLst>
                  <a:path w="87678" h="44559" extrusionOk="0">
                    <a:moveTo>
                      <a:pt x="39707" y="0"/>
                    </a:moveTo>
                    <a:cubicBezTo>
                      <a:pt x="28795" y="0"/>
                      <a:pt x="15869" y="50"/>
                      <a:pt x="15869" y="50"/>
                    </a:cubicBezTo>
                    <a:cubicBezTo>
                      <a:pt x="15162" y="43"/>
                      <a:pt x="14483" y="40"/>
                      <a:pt x="13832" y="40"/>
                    </a:cubicBezTo>
                    <a:cubicBezTo>
                      <a:pt x="3163" y="40"/>
                      <a:pt x="1" y="1012"/>
                      <a:pt x="1421" y="5939"/>
                    </a:cubicBezTo>
                    <a:cubicBezTo>
                      <a:pt x="2356" y="9226"/>
                      <a:pt x="12651" y="31024"/>
                      <a:pt x="17421" y="40314"/>
                    </a:cubicBezTo>
                    <a:cubicBezTo>
                      <a:pt x="18448" y="42299"/>
                      <a:pt x="22032" y="44559"/>
                      <a:pt x="24155" y="44559"/>
                    </a:cubicBezTo>
                    <a:lnTo>
                      <a:pt x="86171" y="44103"/>
                    </a:lnTo>
                    <a:cubicBezTo>
                      <a:pt x="87267" y="44080"/>
                      <a:pt x="87677" y="43441"/>
                      <a:pt x="87198" y="42436"/>
                    </a:cubicBezTo>
                    <a:cubicBezTo>
                      <a:pt x="84162" y="35794"/>
                      <a:pt x="72773" y="11234"/>
                      <a:pt x="69257" y="6441"/>
                    </a:cubicBezTo>
                    <a:cubicBezTo>
                      <a:pt x="65195" y="871"/>
                      <a:pt x="57069" y="278"/>
                      <a:pt x="54421" y="95"/>
                    </a:cubicBezTo>
                    <a:cubicBezTo>
                      <a:pt x="53362" y="22"/>
                      <a:pt x="46982" y="0"/>
                      <a:pt x="3970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7" name="Google Shape;3417;p39"/>
              <p:cNvSpPr/>
              <p:nvPr/>
            </p:nvSpPr>
            <p:spPr>
              <a:xfrm>
                <a:off x="6859032" y="3828494"/>
                <a:ext cx="1336853" cy="681006"/>
              </a:xfrm>
              <a:custGeom>
                <a:avLst/>
                <a:gdLst/>
                <a:ahLst/>
                <a:cxnLst/>
                <a:rect l="l" t="t" r="r" b="b"/>
                <a:pathLst>
                  <a:path w="86082" h="43851" extrusionOk="0">
                    <a:moveTo>
                      <a:pt x="38965" y="0"/>
                    </a:moveTo>
                    <a:cubicBezTo>
                      <a:pt x="28247" y="0"/>
                      <a:pt x="15551" y="49"/>
                      <a:pt x="15551" y="49"/>
                    </a:cubicBezTo>
                    <a:cubicBezTo>
                      <a:pt x="14857" y="43"/>
                      <a:pt x="14190" y="39"/>
                      <a:pt x="13551" y="39"/>
                    </a:cubicBezTo>
                    <a:cubicBezTo>
                      <a:pt x="3103" y="39"/>
                      <a:pt x="0" y="1007"/>
                      <a:pt x="1377" y="5847"/>
                    </a:cubicBezTo>
                    <a:cubicBezTo>
                      <a:pt x="2290" y="9065"/>
                      <a:pt x="12401" y="30544"/>
                      <a:pt x="17081" y="39674"/>
                    </a:cubicBezTo>
                    <a:cubicBezTo>
                      <a:pt x="18108" y="41637"/>
                      <a:pt x="21600" y="43851"/>
                      <a:pt x="23700" y="43851"/>
                    </a:cubicBezTo>
                    <a:lnTo>
                      <a:pt x="84598" y="43395"/>
                    </a:lnTo>
                    <a:cubicBezTo>
                      <a:pt x="85671" y="43395"/>
                      <a:pt x="86081" y="42755"/>
                      <a:pt x="85602" y="41751"/>
                    </a:cubicBezTo>
                    <a:cubicBezTo>
                      <a:pt x="82612" y="35223"/>
                      <a:pt x="71428" y="11051"/>
                      <a:pt x="67981" y="6326"/>
                    </a:cubicBezTo>
                    <a:cubicBezTo>
                      <a:pt x="63987" y="871"/>
                      <a:pt x="56021" y="300"/>
                      <a:pt x="53418" y="95"/>
                    </a:cubicBezTo>
                    <a:cubicBezTo>
                      <a:pt x="52378" y="22"/>
                      <a:pt x="46111" y="0"/>
                      <a:pt x="3896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8" name="Google Shape;3418;p39"/>
              <p:cNvSpPr/>
              <p:nvPr/>
            </p:nvSpPr>
            <p:spPr>
              <a:xfrm>
                <a:off x="6882531" y="3793439"/>
                <a:ext cx="1074396" cy="707205"/>
              </a:xfrm>
              <a:custGeom>
                <a:avLst/>
                <a:gdLst/>
                <a:ahLst/>
                <a:cxnLst/>
                <a:rect l="l" t="t" r="r" b="b"/>
                <a:pathLst>
                  <a:path w="69182" h="45538" extrusionOk="0">
                    <a:moveTo>
                      <a:pt x="4383" y="1"/>
                    </a:moveTo>
                    <a:cubicBezTo>
                      <a:pt x="2900" y="1"/>
                      <a:pt x="1439" y="321"/>
                      <a:pt x="800" y="1142"/>
                    </a:cubicBezTo>
                    <a:cubicBezTo>
                      <a:pt x="1" y="2147"/>
                      <a:pt x="1804" y="4543"/>
                      <a:pt x="2603" y="6392"/>
                    </a:cubicBezTo>
                    <a:cubicBezTo>
                      <a:pt x="7533" y="17576"/>
                      <a:pt x="11528" y="28099"/>
                      <a:pt x="16869" y="39397"/>
                    </a:cubicBezTo>
                    <a:cubicBezTo>
                      <a:pt x="17416" y="40584"/>
                      <a:pt x="18010" y="41840"/>
                      <a:pt x="19151" y="43049"/>
                    </a:cubicBezTo>
                    <a:cubicBezTo>
                      <a:pt x="20270" y="44282"/>
                      <a:pt x="22096" y="45492"/>
                      <a:pt x="23305" y="45537"/>
                    </a:cubicBezTo>
                    <a:lnTo>
                      <a:pt x="68134" y="3470"/>
                    </a:lnTo>
                    <a:cubicBezTo>
                      <a:pt x="68176" y="3477"/>
                      <a:pt x="68215" y="3480"/>
                      <a:pt x="68250" y="3480"/>
                    </a:cubicBezTo>
                    <a:cubicBezTo>
                      <a:pt x="69181" y="3480"/>
                      <a:pt x="68247" y="1273"/>
                      <a:pt x="67039" y="526"/>
                    </a:cubicBezTo>
                    <a:cubicBezTo>
                      <a:pt x="66575" y="239"/>
                      <a:pt x="66145" y="149"/>
                      <a:pt x="65737" y="149"/>
                    </a:cubicBezTo>
                    <a:cubicBezTo>
                      <a:pt x="65041" y="149"/>
                      <a:pt x="64408" y="412"/>
                      <a:pt x="63775" y="412"/>
                    </a:cubicBezTo>
                    <a:cubicBezTo>
                      <a:pt x="55626" y="343"/>
                      <a:pt x="47477" y="298"/>
                      <a:pt x="39329" y="229"/>
                    </a:cubicBezTo>
                    <a:cubicBezTo>
                      <a:pt x="27688" y="161"/>
                      <a:pt x="16024" y="92"/>
                      <a:pt x="43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9" name="Google Shape;3419;p39"/>
              <p:cNvSpPr/>
              <p:nvPr/>
            </p:nvSpPr>
            <p:spPr>
              <a:xfrm>
                <a:off x="6894584" y="3799977"/>
                <a:ext cx="1162700" cy="697825"/>
              </a:xfrm>
              <a:custGeom>
                <a:avLst/>
                <a:gdLst/>
                <a:ahLst/>
                <a:cxnLst/>
                <a:rect l="l" t="t" r="r" b="b"/>
                <a:pathLst>
                  <a:path w="74868" h="44934" extrusionOk="0">
                    <a:moveTo>
                      <a:pt x="9992" y="1"/>
                    </a:moveTo>
                    <a:cubicBezTo>
                      <a:pt x="7136" y="1"/>
                      <a:pt x="4080" y="117"/>
                      <a:pt x="2534" y="607"/>
                    </a:cubicBezTo>
                    <a:cubicBezTo>
                      <a:pt x="1" y="1406"/>
                      <a:pt x="3927" y="7135"/>
                      <a:pt x="5228" y="10285"/>
                    </a:cubicBezTo>
                    <a:cubicBezTo>
                      <a:pt x="9154" y="19803"/>
                      <a:pt x="13103" y="29344"/>
                      <a:pt x="17028" y="38862"/>
                    </a:cubicBezTo>
                    <a:cubicBezTo>
                      <a:pt x="17896" y="40939"/>
                      <a:pt x="19539" y="43770"/>
                      <a:pt x="22255" y="44934"/>
                    </a:cubicBezTo>
                    <a:lnTo>
                      <a:pt x="74868" y="18411"/>
                    </a:lnTo>
                    <a:cubicBezTo>
                      <a:pt x="74000" y="14074"/>
                      <a:pt x="73156" y="9760"/>
                      <a:pt x="72289" y="5423"/>
                    </a:cubicBezTo>
                    <a:cubicBezTo>
                      <a:pt x="72083" y="4419"/>
                      <a:pt x="71376" y="2296"/>
                      <a:pt x="70120" y="1246"/>
                    </a:cubicBezTo>
                    <a:cubicBezTo>
                      <a:pt x="69437" y="688"/>
                      <a:pt x="68788" y="537"/>
                      <a:pt x="68156" y="537"/>
                    </a:cubicBezTo>
                    <a:cubicBezTo>
                      <a:pt x="67414" y="537"/>
                      <a:pt x="66697" y="745"/>
                      <a:pt x="65981" y="745"/>
                    </a:cubicBezTo>
                    <a:cubicBezTo>
                      <a:pt x="65961" y="745"/>
                      <a:pt x="65941" y="744"/>
                      <a:pt x="65920" y="744"/>
                    </a:cubicBezTo>
                    <a:cubicBezTo>
                      <a:pt x="47865" y="493"/>
                      <a:pt x="29811" y="265"/>
                      <a:pt x="11756" y="14"/>
                    </a:cubicBezTo>
                    <a:cubicBezTo>
                      <a:pt x="11187" y="6"/>
                      <a:pt x="10594" y="1"/>
                      <a:pt x="9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0" name="Google Shape;3420;p39"/>
              <p:cNvSpPr/>
              <p:nvPr/>
            </p:nvSpPr>
            <p:spPr>
              <a:xfrm>
                <a:off x="6945995" y="3816473"/>
                <a:ext cx="1127602" cy="691613"/>
              </a:xfrm>
              <a:custGeom>
                <a:avLst/>
                <a:gdLst/>
                <a:ahLst/>
                <a:cxnLst/>
                <a:rect l="l" t="t" r="r" b="b"/>
                <a:pathLst>
                  <a:path w="72608" h="44534" extrusionOk="0">
                    <a:moveTo>
                      <a:pt x="42667" y="1"/>
                    </a:moveTo>
                    <a:cubicBezTo>
                      <a:pt x="36094" y="1"/>
                      <a:pt x="29088" y="45"/>
                      <a:pt x="24127" y="70"/>
                    </a:cubicBezTo>
                    <a:cubicBezTo>
                      <a:pt x="23128" y="73"/>
                      <a:pt x="22098" y="73"/>
                      <a:pt x="21051" y="73"/>
                    </a:cubicBezTo>
                    <a:cubicBezTo>
                      <a:pt x="20069" y="73"/>
                      <a:pt x="19073" y="73"/>
                      <a:pt x="18078" y="73"/>
                    </a:cubicBezTo>
                    <a:cubicBezTo>
                      <a:pt x="10338" y="73"/>
                      <a:pt x="2615" y="104"/>
                      <a:pt x="1461" y="664"/>
                    </a:cubicBezTo>
                    <a:cubicBezTo>
                      <a:pt x="0" y="1348"/>
                      <a:pt x="3424" y="7945"/>
                      <a:pt x="5524" y="12282"/>
                    </a:cubicBezTo>
                    <a:cubicBezTo>
                      <a:pt x="7624" y="16596"/>
                      <a:pt x="11162" y="28647"/>
                      <a:pt x="12668" y="34057"/>
                    </a:cubicBezTo>
                    <a:cubicBezTo>
                      <a:pt x="14175" y="39444"/>
                      <a:pt x="20726" y="44534"/>
                      <a:pt x="20726" y="44534"/>
                    </a:cubicBezTo>
                    <a:lnTo>
                      <a:pt x="72608" y="11300"/>
                    </a:lnTo>
                    <a:cubicBezTo>
                      <a:pt x="72608" y="11300"/>
                      <a:pt x="71763" y="3129"/>
                      <a:pt x="69367" y="1531"/>
                    </a:cubicBezTo>
                    <a:cubicBezTo>
                      <a:pt x="67495" y="253"/>
                      <a:pt x="64550" y="390"/>
                      <a:pt x="57018" y="139"/>
                    </a:cubicBezTo>
                    <a:cubicBezTo>
                      <a:pt x="53580" y="33"/>
                      <a:pt x="48282" y="1"/>
                      <a:pt x="4266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1" name="Google Shape;3421;p39"/>
              <p:cNvSpPr/>
              <p:nvPr/>
            </p:nvSpPr>
            <p:spPr>
              <a:xfrm>
                <a:off x="8105976" y="3442648"/>
                <a:ext cx="136850" cy="127626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8218" extrusionOk="0">
                    <a:moveTo>
                      <a:pt x="5808" y="1"/>
                    </a:moveTo>
                    <a:cubicBezTo>
                      <a:pt x="4560" y="1"/>
                      <a:pt x="3104" y="715"/>
                      <a:pt x="1987" y="1998"/>
                    </a:cubicBezTo>
                    <a:cubicBezTo>
                      <a:pt x="298" y="3938"/>
                      <a:pt x="1" y="6471"/>
                      <a:pt x="1348" y="7635"/>
                    </a:cubicBezTo>
                    <a:cubicBezTo>
                      <a:pt x="1804" y="8030"/>
                      <a:pt x="2388" y="8217"/>
                      <a:pt x="3028" y="8217"/>
                    </a:cubicBezTo>
                    <a:cubicBezTo>
                      <a:pt x="4275" y="8217"/>
                      <a:pt x="5732" y="7503"/>
                      <a:pt x="6848" y="6220"/>
                    </a:cubicBezTo>
                    <a:cubicBezTo>
                      <a:pt x="8538" y="4280"/>
                      <a:pt x="8811" y="1747"/>
                      <a:pt x="7488" y="582"/>
                    </a:cubicBezTo>
                    <a:cubicBezTo>
                      <a:pt x="7031" y="188"/>
                      <a:pt x="6447" y="1"/>
                      <a:pt x="580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2" name="Google Shape;3422;p39"/>
              <p:cNvSpPr/>
              <p:nvPr/>
            </p:nvSpPr>
            <p:spPr>
              <a:xfrm>
                <a:off x="8153131" y="3495612"/>
                <a:ext cx="122314" cy="1138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7332" extrusionOk="0">
                    <a:moveTo>
                      <a:pt x="5172" y="1"/>
                    </a:moveTo>
                    <a:cubicBezTo>
                      <a:pt x="4067" y="1"/>
                      <a:pt x="2775" y="639"/>
                      <a:pt x="1781" y="1783"/>
                    </a:cubicBezTo>
                    <a:cubicBezTo>
                      <a:pt x="252" y="3518"/>
                      <a:pt x="1" y="5778"/>
                      <a:pt x="1210" y="6805"/>
                    </a:cubicBezTo>
                    <a:cubicBezTo>
                      <a:pt x="1614" y="7162"/>
                      <a:pt x="2134" y="7332"/>
                      <a:pt x="2704" y="7332"/>
                    </a:cubicBezTo>
                    <a:cubicBezTo>
                      <a:pt x="3809" y="7332"/>
                      <a:pt x="5101" y="6694"/>
                      <a:pt x="6095" y="5549"/>
                    </a:cubicBezTo>
                    <a:cubicBezTo>
                      <a:pt x="7601" y="3815"/>
                      <a:pt x="7875" y="1555"/>
                      <a:pt x="6666" y="528"/>
                    </a:cubicBezTo>
                    <a:cubicBezTo>
                      <a:pt x="6262" y="170"/>
                      <a:pt x="5742" y="1"/>
                      <a:pt x="5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3" name="Google Shape;3423;p39"/>
              <p:cNvSpPr/>
              <p:nvPr/>
            </p:nvSpPr>
            <p:spPr>
              <a:xfrm>
                <a:off x="8193188" y="3544336"/>
                <a:ext cx="130468" cy="10807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6959" extrusionOk="0">
                    <a:moveTo>
                      <a:pt x="5497" y="0"/>
                    </a:moveTo>
                    <a:cubicBezTo>
                      <a:pt x="4495" y="0"/>
                      <a:pt x="3334" y="446"/>
                      <a:pt x="2329" y="1294"/>
                    </a:cubicBezTo>
                    <a:cubicBezTo>
                      <a:pt x="594" y="2800"/>
                      <a:pt x="1" y="4992"/>
                      <a:pt x="1051" y="6201"/>
                    </a:cubicBezTo>
                    <a:cubicBezTo>
                      <a:pt x="1491" y="6710"/>
                      <a:pt x="2157" y="6958"/>
                      <a:pt x="2910" y="6958"/>
                    </a:cubicBezTo>
                    <a:cubicBezTo>
                      <a:pt x="3917" y="6958"/>
                      <a:pt x="5081" y="6515"/>
                      <a:pt x="6072" y="5653"/>
                    </a:cubicBezTo>
                    <a:cubicBezTo>
                      <a:pt x="7807" y="4147"/>
                      <a:pt x="8401" y="1956"/>
                      <a:pt x="7351" y="769"/>
                    </a:cubicBezTo>
                    <a:cubicBezTo>
                      <a:pt x="6911" y="251"/>
                      <a:pt x="6249" y="0"/>
                      <a:pt x="54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4" name="Google Shape;3424;p39"/>
              <p:cNvSpPr/>
              <p:nvPr/>
            </p:nvSpPr>
            <p:spPr>
              <a:xfrm>
                <a:off x="8286084" y="3651320"/>
                <a:ext cx="120528" cy="124038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7987" extrusionOk="0">
                    <a:moveTo>
                      <a:pt x="2572" y="0"/>
                    </a:moveTo>
                    <a:cubicBezTo>
                      <a:pt x="2048" y="0"/>
                      <a:pt x="1560" y="285"/>
                      <a:pt x="1027" y="1002"/>
                    </a:cubicBezTo>
                    <a:cubicBezTo>
                      <a:pt x="1027" y="1002"/>
                      <a:pt x="0" y="2235"/>
                      <a:pt x="1666" y="4905"/>
                    </a:cubicBezTo>
                    <a:cubicBezTo>
                      <a:pt x="3355" y="7599"/>
                      <a:pt x="3629" y="7987"/>
                      <a:pt x="3629" y="7987"/>
                    </a:cubicBezTo>
                    <a:cubicBezTo>
                      <a:pt x="3629" y="7987"/>
                      <a:pt x="4702" y="7348"/>
                      <a:pt x="5250" y="6709"/>
                    </a:cubicBezTo>
                    <a:lnTo>
                      <a:pt x="4063" y="5065"/>
                    </a:lnTo>
                    <a:lnTo>
                      <a:pt x="5729" y="6366"/>
                    </a:lnTo>
                    <a:cubicBezTo>
                      <a:pt x="5729" y="6366"/>
                      <a:pt x="6460" y="5727"/>
                      <a:pt x="7099" y="4677"/>
                    </a:cubicBezTo>
                    <a:lnTo>
                      <a:pt x="5798" y="3376"/>
                    </a:lnTo>
                    <a:lnTo>
                      <a:pt x="7555" y="4038"/>
                    </a:lnTo>
                    <a:cubicBezTo>
                      <a:pt x="7555" y="4038"/>
                      <a:pt x="7761" y="3216"/>
                      <a:pt x="7555" y="2623"/>
                    </a:cubicBezTo>
                    <a:cubicBezTo>
                      <a:pt x="7555" y="2623"/>
                      <a:pt x="6916" y="2372"/>
                      <a:pt x="5113" y="1208"/>
                    </a:cubicBezTo>
                    <a:cubicBezTo>
                      <a:pt x="4062" y="525"/>
                      <a:pt x="3283" y="0"/>
                      <a:pt x="257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5" name="Google Shape;3425;p39"/>
              <p:cNvSpPr/>
              <p:nvPr/>
            </p:nvSpPr>
            <p:spPr>
              <a:xfrm>
                <a:off x="8272959" y="3643974"/>
                <a:ext cx="76936" cy="65319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4206" extrusionOk="0">
                    <a:moveTo>
                      <a:pt x="3026" y="0"/>
                    </a:moveTo>
                    <a:cubicBezTo>
                      <a:pt x="2451" y="0"/>
                      <a:pt x="1816" y="236"/>
                      <a:pt x="1279" y="699"/>
                    </a:cubicBezTo>
                    <a:cubicBezTo>
                      <a:pt x="274" y="1567"/>
                      <a:pt x="1" y="2891"/>
                      <a:pt x="663" y="3667"/>
                    </a:cubicBezTo>
                    <a:cubicBezTo>
                      <a:pt x="971" y="4028"/>
                      <a:pt x="1427" y="4206"/>
                      <a:pt x="1928" y="4206"/>
                    </a:cubicBezTo>
                    <a:cubicBezTo>
                      <a:pt x="2504" y="4206"/>
                      <a:pt x="3138" y="3971"/>
                      <a:pt x="3675" y="3507"/>
                    </a:cubicBezTo>
                    <a:cubicBezTo>
                      <a:pt x="4680" y="2639"/>
                      <a:pt x="4954" y="1316"/>
                      <a:pt x="4292" y="540"/>
                    </a:cubicBezTo>
                    <a:cubicBezTo>
                      <a:pt x="3984" y="178"/>
                      <a:pt x="3527" y="0"/>
                      <a:pt x="30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6" name="Google Shape;3426;p39"/>
              <p:cNvSpPr/>
              <p:nvPr/>
            </p:nvSpPr>
            <p:spPr>
              <a:xfrm>
                <a:off x="8236087" y="3593603"/>
                <a:ext cx="119829" cy="101225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6518" extrusionOk="0">
                    <a:moveTo>
                      <a:pt x="4703" y="0"/>
                    </a:moveTo>
                    <a:cubicBezTo>
                      <a:pt x="3807" y="0"/>
                      <a:pt x="2818" y="368"/>
                      <a:pt x="1987" y="1089"/>
                    </a:cubicBezTo>
                    <a:cubicBezTo>
                      <a:pt x="434" y="2413"/>
                      <a:pt x="1" y="4490"/>
                      <a:pt x="1051" y="5677"/>
                    </a:cubicBezTo>
                    <a:cubicBezTo>
                      <a:pt x="1530" y="6241"/>
                      <a:pt x="2242" y="6517"/>
                      <a:pt x="3023" y="6517"/>
                    </a:cubicBezTo>
                    <a:cubicBezTo>
                      <a:pt x="3917" y="6517"/>
                      <a:pt x="4901" y="6155"/>
                      <a:pt x="5730" y="5449"/>
                    </a:cubicBezTo>
                    <a:cubicBezTo>
                      <a:pt x="7282" y="4102"/>
                      <a:pt x="7716" y="2048"/>
                      <a:pt x="6666" y="838"/>
                    </a:cubicBezTo>
                    <a:cubicBezTo>
                      <a:pt x="6189" y="276"/>
                      <a:pt x="5481" y="0"/>
                      <a:pt x="470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7" name="Google Shape;3427;p39"/>
              <p:cNvSpPr/>
              <p:nvPr/>
            </p:nvSpPr>
            <p:spPr>
              <a:xfrm>
                <a:off x="8273674" y="3647236"/>
                <a:ext cx="43608" cy="2020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301" extrusionOk="0">
                    <a:moveTo>
                      <a:pt x="70" y="1"/>
                    </a:moveTo>
                    <a:cubicBezTo>
                      <a:pt x="61" y="1"/>
                      <a:pt x="53" y="3"/>
                      <a:pt x="46" y="10"/>
                    </a:cubicBezTo>
                    <a:cubicBezTo>
                      <a:pt x="0" y="10"/>
                      <a:pt x="0" y="56"/>
                      <a:pt x="0" y="101"/>
                    </a:cubicBezTo>
                    <a:cubicBezTo>
                      <a:pt x="228" y="581"/>
                      <a:pt x="662" y="969"/>
                      <a:pt x="1187" y="1151"/>
                    </a:cubicBezTo>
                    <a:cubicBezTo>
                      <a:pt x="1426" y="1249"/>
                      <a:pt x="1685" y="1300"/>
                      <a:pt x="1942" y="1300"/>
                    </a:cubicBezTo>
                    <a:cubicBezTo>
                      <a:pt x="2227" y="1300"/>
                      <a:pt x="2510" y="1237"/>
                      <a:pt x="2762" y="1106"/>
                    </a:cubicBezTo>
                    <a:cubicBezTo>
                      <a:pt x="2785" y="1083"/>
                      <a:pt x="2808" y="1060"/>
                      <a:pt x="2785" y="1037"/>
                    </a:cubicBezTo>
                    <a:cubicBezTo>
                      <a:pt x="2785" y="991"/>
                      <a:pt x="2739" y="969"/>
                      <a:pt x="2716" y="969"/>
                    </a:cubicBezTo>
                    <a:cubicBezTo>
                      <a:pt x="2507" y="1016"/>
                      <a:pt x="2302" y="1040"/>
                      <a:pt x="2101" y="1040"/>
                    </a:cubicBezTo>
                    <a:cubicBezTo>
                      <a:pt x="1819" y="1040"/>
                      <a:pt x="1545" y="993"/>
                      <a:pt x="1278" y="900"/>
                    </a:cubicBezTo>
                    <a:cubicBezTo>
                      <a:pt x="822" y="740"/>
                      <a:pt x="411" y="444"/>
                      <a:pt x="114" y="33"/>
                    </a:cubicBezTo>
                    <a:cubicBezTo>
                      <a:pt x="114" y="17"/>
                      <a:pt x="92" y="1"/>
                      <a:pt x="7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8" name="Google Shape;3428;p39"/>
              <p:cNvSpPr/>
              <p:nvPr/>
            </p:nvSpPr>
            <p:spPr>
              <a:xfrm>
                <a:off x="8300606" y="3629296"/>
                <a:ext cx="10654" cy="28373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27" extrusionOk="0">
                    <a:moveTo>
                      <a:pt x="47" y="1"/>
                    </a:moveTo>
                    <a:cubicBezTo>
                      <a:pt x="24" y="1"/>
                      <a:pt x="1" y="47"/>
                      <a:pt x="1" y="92"/>
                    </a:cubicBezTo>
                    <a:cubicBezTo>
                      <a:pt x="47" y="389"/>
                      <a:pt x="115" y="686"/>
                      <a:pt x="206" y="960"/>
                    </a:cubicBezTo>
                    <a:cubicBezTo>
                      <a:pt x="298" y="1256"/>
                      <a:pt x="389" y="1530"/>
                      <a:pt x="549" y="1804"/>
                    </a:cubicBezTo>
                    <a:cubicBezTo>
                      <a:pt x="572" y="1804"/>
                      <a:pt x="594" y="1827"/>
                      <a:pt x="617" y="1827"/>
                    </a:cubicBezTo>
                    <a:cubicBezTo>
                      <a:pt x="663" y="1827"/>
                      <a:pt x="686" y="1781"/>
                      <a:pt x="686" y="1758"/>
                    </a:cubicBezTo>
                    <a:cubicBezTo>
                      <a:pt x="663" y="1439"/>
                      <a:pt x="572" y="1165"/>
                      <a:pt x="480" y="868"/>
                    </a:cubicBezTo>
                    <a:cubicBezTo>
                      <a:pt x="366" y="594"/>
                      <a:pt x="275" y="320"/>
                      <a:pt x="138" y="47"/>
                    </a:cubicBezTo>
                    <a:cubicBezTo>
                      <a:pt x="115" y="24"/>
                      <a:pt x="92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29" name="Google Shape;3429;p39"/>
              <p:cNvSpPr/>
              <p:nvPr/>
            </p:nvSpPr>
            <p:spPr>
              <a:xfrm>
                <a:off x="8231831" y="3602798"/>
                <a:ext cx="39011" cy="18403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185" extrusionOk="0">
                    <a:moveTo>
                      <a:pt x="81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1"/>
                      <a:pt x="1" y="86"/>
                      <a:pt x="24" y="109"/>
                    </a:cubicBezTo>
                    <a:cubicBezTo>
                      <a:pt x="298" y="474"/>
                      <a:pt x="686" y="771"/>
                      <a:pt x="1096" y="954"/>
                    </a:cubicBezTo>
                    <a:cubicBezTo>
                      <a:pt x="1422" y="1108"/>
                      <a:pt x="1760" y="1185"/>
                      <a:pt x="2101" y="1185"/>
                    </a:cubicBezTo>
                    <a:cubicBezTo>
                      <a:pt x="2215" y="1185"/>
                      <a:pt x="2329" y="1176"/>
                      <a:pt x="2443" y="1159"/>
                    </a:cubicBezTo>
                    <a:cubicBezTo>
                      <a:pt x="2489" y="1159"/>
                      <a:pt x="2512" y="1136"/>
                      <a:pt x="2512" y="1113"/>
                    </a:cubicBezTo>
                    <a:cubicBezTo>
                      <a:pt x="2512" y="1068"/>
                      <a:pt x="2489" y="1022"/>
                      <a:pt x="2443" y="1022"/>
                    </a:cubicBezTo>
                    <a:cubicBezTo>
                      <a:pt x="2009" y="954"/>
                      <a:pt x="1599" y="862"/>
                      <a:pt x="1211" y="703"/>
                    </a:cubicBezTo>
                    <a:cubicBezTo>
                      <a:pt x="823" y="543"/>
                      <a:pt x="457" y="315"/>
                      <a:pt x="115" y="18"/>
                    </a:cubicBezTo>
                    <a:cubicBezTo>
                      <a:pt x="104" y="6"/>
                      <a:pt x="92" y="1"/>
                      <a:pt x="8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0" name="Google Shape;3430;p39"/>
              <p:cNvSpPr/>
              <p:nvPr/>
            </p:nvSpPr>
            <p:spPr>
              <a:xfrm>
                <a:off x="8250625" y="3569746"/>
                <a:ext cx="15965" cy="3901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2512" extrusionOk="0">
                    <a:moveTo>
                      <a:pt x="23" y="0"/>
                    </a:moveTo>
                    <a:cubicBezTo>
                      <a:pt x="1" y="23"/>
                      <a:pt x="1" y="69"/>
                      <a:pt x="23" y="114"/>
                    </a:cubicBezTo>
                    <a:cubicBezTo>
                      <a:pt x="252" y="457"/>
                      <a:pt x="457" y="822"/>
                      <a:pt x="571" y="1210"/>
                    </a:cubicBezTo>
                    <a:cubicBezTo>
                      <a:pt x="685" y="1621"/>
                      <a:pt x="731" y="2032"/>
                      <a:pt x="754" y="2443"/>
                    </a:cubicBezTo>
                    <a:cubicBezTo>
                      <a:pt x="754" y="2465"/>
                      <a:pt x="777" y="2511"/>
                      <a:pt x="799" y="2511"/>
                    </a:cubicBezTo>
                    <a:cubicBezTo>
                      <a:pt x="845" y="2511"/>
                      <a:pt x="891" y="2511"/>
                      <a:pt x="891" y="2465"/>
                    </a:cubicBezTo>
                    <a:cubicBezTo>
                      <a:pt x="1028" y="2032"/>
                      <a:pt x="982" y="1552"/>
                      <a:pt x="845" y="1142"/>
                    </a:cubicBezTo>
                    <a:cubicBezTo>
                      <a:pt x="708" y="708"/>
                      <a:pt x="457" y="297"/>
                      <a:pt x="115" y="23"/>
                    </a:cubicBezTo>
                    <a:cubicBezTo>
                      <a:pt x="92" y="0"/>
                      <a:pt x="69" y="0"/>
                      <a:pt x="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1" name="Google Shape;3431;p39"/>
              <p:cNvSpPr/>
              <p:nvPr/>
            </p:nvSpPr>
            <p:spPr>
              <a:xfrm>
                <a:off x="8192489" y="3554851"/>
                <a:ext cx="28730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949" extrusionOk="0">
                    <a:moveTo>
                      <a:pt x="46" y="1"/>
                    </a:moveTo>
                    <a:cubicBezTo>
                      <a:pt x="23" y="23"/>
                      <a:pt x="0" y="69"/>
                      <a:pt x="23" y="92"/>
                    </a:cubicBezTo>
                    <a:cubicBezTo>
                      <a:pt x="183" y="411"/>
                      <a:pt x="457" y="640"/>
                      <a:pt x="776" y="799"/>
                    </a:cubicBezTo>
                    <a:cubicBezTo>
                      <a:pt x="969" y="888"/>
                      <a:pt x="1200" y="948"/>
                      <a:pt x="1426" y="948"/>
                    </a:cubicBezTo>
                    <a:cubicBezTo>
                      <a:pt x="1548" y="948"/>
                      <a:pt x="1668" y="931"/>
                      <a:pt x="1781" y="891"/>
                    </a:cubicBezTo>
                    <a:cubicBezTo>
                      <a:pt x="1803" y="891"/>
                      <a:pt x="1826" y="868"/>
                      <a:pt x="1826" y="822"/>
                    </a:cubicBezTo>
                    <a:cubicBezTo>
                      <a:pt x="1849" y="799"/>
                      <a:pt x="1803" y="754"/>
                      <a:pt x="1781" y="754"/>
                    </a:cubicBezTo>
                    <a:cubicBezTo>
                      <a:pt x="1461" y="708"/>
                      <a:pt x="1164" y="663"/>
                      <a:pt x="890" y="526"/>
                    </a:cubicBezTo>
                    <a:cubicBezTo>
                      <a:pt x="617" y="411"/>
                      <a:pt x="343" y="252"/>
                      <a:pt x="137" y="23"/>
                    </a:cubicBezTo>
                    <a:cubicBezTo>
                      <a:pt x="114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2" name="Google Shape;3432;p39"/>
              <p:cNvSpPr/>
              <p:nvPr/>
            </p:nvSpPr>
            <p:spPr>
              <a:xfrm>
                <a:off x="8217293" y="3532516"/>
                <a:ext cx="11368" cy="32629"/>
              </a:xfrm>
              <a:custGeom>
                <a:avLst/>
                <a:gdLst/>
                <a:ahLst/>
                <a:cxnLst/>
                <a:rect l="l" t="t" r="r" b="b"/>
                <a:pathLst>
                  <a:path w="732" h="2101" extrusionOk="0">
                    <a:moveTo>
                      <a:pt x="47" y="1"/>
                    </a:moveTo>
                    <a:cubicBezTo>
                      <a:pt x="24" y="23"/>
                      <a:pt x="1" y="46"/>
                      <a:pt x="1" y="92"/>
                    </a:cubicBezTo>
                    <a:cubicBezTo>
                      <a:pt x="138" y="411"/>
                      <a:pt x="229" y="731"/>
                      <a:pt x="321" y="1051"/>
                    </a:cubicBezTo>
                    <a:cubicBezTo>
                      <a:pt x="389" y="1393"/>
                      <a:pt x="458" y="1712"/>
                      <a:pt x="526" y="2055"/>
                    </a:cubicBezTo>
                    <a:cubicBezTo>
                      <a:pt x="526" y="2078"/>
                      <a:pt x="549" y="2101"/>
                      <a:pt x="572" y="2101"/>
                    </a:cubicBezTo>
                    <a:cubicBezTo>
                      <a:pt x="617" y="2101"/>
                      <a:pt x="640" y="2078"/>
                      <a:pt x="663" y="2055"/>
                    </a:cubicBezTo>
                    <a:cubicBezTo>
                      <a:pt x="731" y="1690"/>
                      <a:pt x="686" y="1324"/>
                      <a:pt x="594" y="982"/>
                    </a:cubicBezTo>
                    <a:cubicBezTo>
                      <a:pt x="503" y="640"/>
                      <a:pt x="343" y="297"/>
                      <a:pt x="138" y="23"/>
                    </a:cubicBezTo>
                    <a:cubicBezTo>
                      <a:pt x="115" y="1"/>
                      <a:pt x="69" y="1"/>
                      <a:pt x="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3" name="Google Shape;3433;p39"/>
              <p:cNvSpPr/>
              <p:nvPr/>
            </p:nvSpPr>
            <p:spPr>
              <a:xfrm>
                <a:off x="8151361" y="3562648"/>
                <a:ext cx="5388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3151" fill="none" extrusionOk="0">
                    <a:moveTo>
                      <a:pt x="571" y="1"/>
                    </a:moveTo>
                    <a:cubicBezTo>
                      <a:pt x="0" y="754"/>
                      <a:pt x="160" y="1964"/>
                      <a:pt x="914" y="2557"/>
                    </a:cubicBezTo>
                    <a:cubicBezTo>
                      <a:pt x="1644" y="3151"/>
                      <a:pt x="2831" y="3059"/>
                      <a:pt x="3470" y="235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4" name="Google Shape;3434;p39"/>
              <p:cNvSpPr/>
              <p:nvPr/>
            </p:nvSpPr>
            <p:spPr>
              <a:xfrm>
                <a:off x="8254880" y="3533929"/>
                <a:ext cx="6524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201" h="4247" fill="none" extrusionOk="0">
                    <a:moveTo>
                      <a:pt x="0" y="708"/>
                    </a:moveTo>
                    <a:cubicBezTo>
                      <a:pt x="594" y="161"/>
                      <a:pt x="1484" y="1"/>
                      <a:pt x="2260" y="252"/>
                    </a:cubicBezTo>
                    <a:cubicBezTo>
                      <a:pt x="3013" y="503"/>
                      <a:pt x="3630" y="1142"/>
                      <a:pt x="3904" y="1895"/>
                    </a:cubicBezTo>
                    <a:cubicBezTo>
                      <a:pt x="4200" y="2626"/>
                      <a:pt x="4178" y="3493"/>
                      <a:pt x="3904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5" name="Google Shape;3435;p39"/>
              <p:cNvSpPr/>
              <p:nvPr/>
            </p:nvSpPr>
            <p:spPr>
              <a:xfrm>
                <a:off x="8235031" y="3639578"/>
                <a:ext cx="47165" cy="65242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4201" fill="none" extrusionOk="0">
                    <a:moveTo>
                      <a:pt x="502" y="1"/>
                    </a:moveTo>
                    <a:cubicBezTo>
                      <a:pt x="229" y="777"/>
                      <a:pt x="0" y="1621"/>
                      <a:pt x="160" y="2443"/>
                    </a:cubicBezTo>
                    <a:cubicBezTo>
                      <a:pt x="320" y="3242"/>
                      <a:pt x="936" y="4018"/>
                      <a:pt x="1758" y="4132"/>
                    </a:cubicBezTo>
                    <a:cubicBezTo>
                      <a:pt x="2214" y="4201"/>
                      <a:pt x="2671" y="4064"/>
                      <a:pt x="3036" y="379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6" name="Google Shape;3436;p39"/>
              <p:cNvSpPr/>
              <p:nvPr/>
            </p:nvSpPr>
            <p:spPr>
              <a:xfrm>
                <a:off x="8144822" y="3297827"/>
                <a:ext cx="340821" cy="425739"/>
              </a:xfrm>
              <a:custGeom>
                <a:avLst/>
                <a:gdLst/>
                <a:ahLst/>
                <a:cxnLst/>
                <a:rect l="l" t="t" r="r" b="b"/>
                <a:pathLst>
                  <a:path w="21946" h="27414" extrusionOk="0">
                    <a:moveTo>
                      <a:pt x="33" y="18649"/>
                    </a:moveTo>
                    <a:cubicBezTo>
                      <a:pt x="21" y="18651"/>
                      <a:pt x="12" y="18656"/>
                      <a:pt x="11" y="18669"/>
                    </a:cubicBezTo>
                    <a:lnTo>
                      <a:pt x="11" y="18669"/>
                    </a:lnTo>
                    <a:cubicBezTo>
                      <a:pt x="19" y="18667"/>
                      <a:pt x="33" y="18662"/>
                      <a:pt x="33" y="18649"/>
                    </a:cubicBezTo>
                    <a:close/>
                    <a:moveTo>
                      <a:pt x="11" y="18669"/>
                    </a:moveTo>
                    <a:cubicBezTo>
                      <a:pt x="4" y="18671"/>
                      <a:pt x="1" y="18671"/>
                      <a:pt x="11" y="18671"/>
                    </a:cubicBezTo>
                    <a:cubicBezTo>
                      <a:pt x="11" y="18671"/>
                      <a:pt x="11" y="18670"/>
                      <a:pt x="11" y="18669"/>
                    </a:cubicBezTo>
                    <a:close/>
                    <a:moveTo>
                      <a:pt x="15349" y="0"/>
                    </a:moveTo>
                    <a:lnTo>
                      <a:pt x="13866" y="2968"/>
                    </a:lnTo>
                    <a:lnTo>
                      <a:pt x="13067" y="4383"/>
                    </a:lnTo>
                    <a:lnTo>
                      <a:pt x="12679" y="5113"/>
                    </a:lnTo>
                    <a:lnTo>
                      <a:pt x="12473" y="5456"/>
                    </a:lnTo>
                    <a:lnTo>
                      <a:pt x="12268" y="5798"/>
                    </a:lnTo>
                    <a:lnTo>
                      <a:pt x="11400" y="7190"/>
                    </a:lnTo>
                    <a:cubicBezTo>
                      <a:pt x="11264" y="7418"/>
                      <a:pt x="11127" y="7647"/>
                      <a:pt x="10967" y="7852"/>
                    </a:cubicBezTo>
                    <a:lnTo>
                      <a:pt x="10510" y="8514"/>
                    </a:lnTo>
                    <a:lnTo>
                      <a:pt x="9597" y="9838"/>
                    </a:lnTo>
                    <a:lnTo>
                      <a:pt x="8616" y="11093"/>
                    </a:lnTo>
                    <a:cubicBezTo>
                      <a:pt x="7292" y="12737"/>
                      <a:pt x="5900" y="14289"/>
                      <a:pt x="4393" y="15636"/>
                    </a:cubicBezTo>
                    <a:cubicBezTo>
                      <a:pt x="3617" y="16275"/>
                      <a:pt x="2864" y="16914"/>
                      <a:pt x="2088" y="17462"/>
                    </a:cubicBezTo>
                    <a:cubicBezTo>
                      <a:pt x="1677" y="17735"/>
                      <a:pt x="1289" y="17964"/>
                      <a:pt x="924" y="18192"/>
                    </a:cubicBezTo>
                    <a:cubicBezTo>
                      <a:pt x="741" y="18306"/>
                      <a:pt x="536" y="18420"/>
                      <a:pt x="376" y="18512"/>
                    </a:cubicBezTo>
                    <a:lnTo>
                      <a:pt x="125" y="18626"/>
                    </a:lnTo>
                    <a:lnTo>
                      <a:pt x="33" y="18649"/>
                    </a:lnTo>
                    <a:cubicBezTo>
                      <a:pt x="33" y="18649"/>
                      <a:pt x="33" y="18649"/>
                      <a:pt x="33" y="18649"/>
                    </a:cubicBezTo>
                    <a:lnTo>
                      <a:pt x="33" y="18649"/>
                    </a:lnTo>
                    <a:cubicBezTo>
                      <a:pt x="40" y="18649"/>
                      <a:pt x="48" y="18649"/>
                      <a:pt x="56" y="18649"/>
                    </a:cubicBezTo>
                    <a:lnTo>
                      <a:pt x="4005" y="27413"/>
                    </a:lnTo>
                    <a:lnTo>
                      <a:pt x="4256" y="27276"/>
                    </a:lnTo>
                    <a:lnTo>
                      <a:pt x="4416" y="27185"/>
                    </a:lnTo>
                    <a:lnTo>
                      <a:pt x="4713" y="27025"/>
                    </a:lnTo>
                    <a:cubicBezTo>
                      <a:pt x="4895" y="26911"/>
                      <a:pt x="5055" y="26820"/>
                      <a:pt x="5238" y="26706"/>
                    </a:cubicBezTo>
                    <a:cubicBezTo>
                      <a:pt x="5397" y="26615"/>
                      <a:pt x="5557" y="26500"/>
                      <a:pt x="5694" y="26409"/>
                    </a:cubicBezTo>
                    <a:lnTo>
                      <a:pt x="6151" y="26090"/>
                    </a:lnTo>
                    <a:cubicBezTo>
                      <a:pt x="6721" y="25656"/>
                      <a:pt x="7292" y="25245"/>
                      <a:pt x="7794" y="24788"/>
                    </a:cubicBezTo>
                    <a:cubicBezTo>
                      <a:pt x="8844" y="23921"/>
                      <a:pt x="9780" y="22985"/>
                      <a:pt x="10693" y="22027"/>
                    </a:cubicBezTo>
                    <a:cubicBezTo>
                      <a:pt x="12496" y="20132"/>
                      <a:pt x="14025" y="18078"/>
                      <a:pt x="15418" y="15978"/>
                    </a:cubicBezTo>
                    <a:lnTo>
                      <a:pt x="16445" y="14380"/>
                    </a:lnTo>
                    <a:lnTo>
                      <a:pt x="17358" y="12760"/>
                    </a:lnTo>
                    <a:lnTo>
                      <a:pt x="17837" y="11961"/>
                    </a:lnTo>
                    <a:cubicBezTo>
                      <a:pt x="17974" y="11687"/>
                      <a:pt x="18111" y="11413"/>
                      <a:pt x="18248" y="11116"/>
                    </a:cubicBezTo>
                    <a:lnTo>
                      <a:pt x="19093" y="9473"/>
                    </a:lnTo>
                    <a:lnTo>
                      <a:pt x="19298" y="9062"/>
                    </a:lnTo>
                    <a:lnTo>
                      <a:pt x="19481" y="8628"/>
                    </a:lnTo>
                    <a:lnTo>
                      <a:pt x="19869" y="7807"/>
                    </a:lnTo>
                    <a:lnTo>
                      <a:pt x="20599" y="6117"/>
                    </a:lnTo>
                    <a:lnTo>
                      <a:pt x="21946" y="2716"/>
                    </a:lnTo>
                    <a:lnTo>
                      <a:pt x="1534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7" name="Google Shape;3437;p39"/>
              <p:cNvSpPr/>
              <p:nvPr/>
            </p:nvSpPr>
            <p:spPr>
              <a:xfrm>
                <a:off x="8381362" y="3176423"/>
                <a:ext cx="146759" cy="165441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10653" extrusionOk="0">
                    <a:moveTo>
                      <a:pt x="6356" y="0"/>
                    </a:moveTo>
                    <a:cubicBezTo>
                      <a:pt x="5605" y="0"/>
                      <a:pt x="4839" y="2392"/>
                      <a:pt x="4488" y="3648"/>
                    </a:cubicBezTo>
                    <a:lnTo>
                      <a:pt x="4488" y="3648"/>
                    </a:lnTo>
                    <a:cubicBezTo>
                      <a:pt x="4766" y="2515"/>
                      <a:pt x="5187" y="464"/>
                      <a:pt x="4679" y="153"/>
                    </a:cubicBezTo>
                    <a:cubicBezTo>
                      <a:pt x="4651" y="136"/>
                      <a:pt x="4620" y="127"/>
                      <a:pt x="4587" y="127"/>
                    </a:cubicBezTo>
                    <a:cubicBezTo>
                      <a:pt x="3788" y="127"/>
                      <a:pt x="1872" y="4992"/>
                      <a:pt x="1872" y="4992"/>
                    </a:cubicBezTo>
                    <a:cubicBezTo>
                      <a:pt x="1872" y="4992"/>
                      <a:pt x="1309" y="1776"/>
                      <a:pt x="825" y="1776"/>
                    </a:cubicBezTo>
                    <a:cubicBezTo>
                      <a:pt x="793" y="1776"/>
                      <a:pt x="762" y="1790"/>
                      <a:pt x="731" y="1819"/>
                    </a:cubicBezTo>
                    <a:cubicBezTo>
                      <a:pt x="228" y="2298"/>
                      <a:pt x="160" y="6042"/>
                      <a:pt x="0" y="7936"/>
                    </a:cubicBezTo>
                    <a:lnTo>
                      <a:pt x="6597" y="10652"/>
                    </a:lnTo>
                    <a:cubicBezTo>
                      <a:pt x="6597" y="10652"/>
                      <a:pt x="8058" y="6453"/>
                      <a:pt x="8103" y="6338"/>
                    </a:cubicBezTo>
                    <a:cubicBezTo>
                      <a:pt x="8400" y="5631"/>
                      <a:pt x="9450" y="2960"/>
                      <a:pt x="8902" y="2550"/>
                    </a:cubicBezTo>
                    <a:cubicBezTo>
                      <a:pt x="8862" y="2519"/>
                      <a:pt x="8819" y="2504"/>
                      <a:pt x="8774" y="2504"/>
                    </a:cubicBezTo>
                    <a:cubicBezTo>
                      <a:pt x="8125" y="2504"/>
                      <a:pt x="6967" y="5467"/>
                      <a:pt x="6940" y="5538"/>
                    </a:cubicBezTo>
                    <a:lnTo>
                      <a:pt x="6940" y="5538"/>
                    </a:lnTo>
                    <a:cubicBezTo>
                      <a:pt x="6972" y="5456"/>
                      <a:pt x="8506" y="1496"/>
                      <a:pt x="7738" y="1112"/>
                    </a:cubicBezTo>
                    <a:cubicBezTo>
                      <a:pt x="7705" y="1094"/>
                      <a:pt x="7670" y="1086"/>
                      <a:pt x="7635" y="1086"/>
                    </a:cubicBezTo>
                    <a:cubicBezTo>
                      <a:pt x="6863" y="1086"/>
                      <a:pt x="5570" y="4923"/>
                      <a:pt x="5570" y="4923"/>
                    </a:cubicBezTo>
                    <a:cubicBezTo>
                      <a:pt x="5570" y="4923"/>
                      <a:pt x="7145" y="221"/>
                      <a:pt x="6460" y="16"/>
                    </a:cubicBezTo>
                    <a:cubicBezTo>
                      <a:pt x="6425" y="5"/>
                      <a:pt x="6391" y="0"/>
                      <a:pt x="63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8" name="Google Shape;3438;p39"/>
              <p:cNvSpPr/>
              <p:nvPr/>
            </p:nvSpPr>
            <p:spPr>
              <a:xfrm>
                <a:off x="8415750" y="3252856"/>
                <a:ext cx="77293" cy="26634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1715" extrusionOk="0">
                    <a:moveTo>
                      <a:pt x="169" y="0"/>
                    </a:moveTo>
                    <a:cubicBezTo>
                      <a:pt x="113" y="0"/>
                      <a:pt x="57" y="1"/>
                      <a:pt x="0" y="2"/>
                    </a:cubicBezTo>
                    <a:cubicBezTo>
                      <a:pt x="0" y="2"/>
                      <a:pt x="0" y="25"/>
                      <a:pt x="0" y="25"/>
                    </a:cubicBezTo>
                    <a:cubicBezTo>
                      <a:pt x="890" y="231"/>
                      <a:pt x="1712" y="413"/>
                      <a:pt x="2534" y="710"/>
                    </a:cubicBezTo>
                    <a:cubicBezTo>
                      <a:pt x="3356" y="961"/>
                      <a:pt x="4132" y="1326"/>
                      <a:pt x="4953" y="1714"/>
                    </a:cubicBezTo>
                    <a:cubicBezTo>
                      <a:pt x="4953" y="1714"/>
                      <a:pt x="4953" y="1714"/>
                      <a:pt x="4976" y="1691"/>
                    </a:cubicBezTo>
                    <a:cubicBezTo>
                      <a:pt x="4269" y="1144"/>
                      <a:pt x="3470" y="710"/>
                      <a:pt x="2625" y="413"/>
                    </a:cubicBezTo>
                    <a:cubicBezTo>
                      <a:pt x="1834" y="157"/>
                      <a:pt x="1003" y="0"/>
                      <a:pt x="1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39" name="Google Shape;3439;p39"/>
              <p:cNvSpPr/>
              <p:nvPr/>
            </p:nvSpPr>
            <p:spPr>
              <a:xfrm>
                <a:off x="8156331" y="3543202"/>
                <a:ext cx="136478" cy="197852"/>
              </a:xfrm>
              <a:custGeom>
                <a:avLst/>
                <a:gdLst/>
                <a:ahLst/>
                <a:cxnLst/>
                <a:rect l="l" t="t" r="r" b="b"/>
                <a:pathLst>
                  <a:path w="8788" h="12740" extrusionOk="0">
                    <a:moveTo>
                      <a:pt x="3185" y="1"/>
                    </a:moveTo>
                    <a:cubicBezTo>
                      <a:pt x="2719" y="1"/>
                      <a:pt x="1479" y="1031"/>
                      <a:pt x="396" y="1031"/>
                    </a:cubicBezTo>
                    <a:cubicBezTo>
                      <a:pt x="261" y="1031"/>
                      <a:pt x="129" y="1015"/>
                      <a:pt x="0" y="979"/>
                    </a:cubicBezTo>
                    <a:lnTo>
                      <a:pt x="0" y="979"/>
                    </a:lnTo>
                    <a:lnTo>
                      <a:pt x="114" y="12688"/>
                    </a:lnTo>
                    <a:cubicBezTo>
                      <a:pt x="261" y="12723"/>
                      <a:pt x="419" y="12739"/>
                      <a:pt x="586" y="12739"/>
                    </a:cubicBezTo>
                    <a:cubicBezTo>
                      <a:pt x="3381" y="12739"/>
                      <a:pt x="8788" y="8146"/>
                      <a:pt x="8788" y="8146"/>
                    </a:cubicBezTo>
                    <a:cubicBezTo>
                      <a:pt x="8788" y="8146"/>
                      <a:pt x="6094" y="4015"/>
                      <a:pt x="3333" y="66"/>
                    </a:cubicBezTo>
                    <a:cubicBezTo>
                      <a:pt x="3300" y="21"/>
                      <a:pt x="3250" y="1"/>
                      <a:pt x="318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0" name="Google Shape;3440;p39"/>
              <p:cNvSpPr/>
              <p:nvPr/>
            </p:nvSpPr>
            <p:spPr>
              <a:xfrm>
                <a:off x="8200643" y="3540981"/>
                <a:ext cx="99967" cy="133946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8625" extrusionOk="0">
                    <a:moveTo>
                      <a:pt x="1033" y="0"/>
                    </a:moveTo>
                    <a:cubicBezTo>
                      <a:pt x="1016" y="0"/>
                      <a:pt x="999" y="1"/>
                      <a:pt x="982" y="3"/>
                    </a:cubicBezTo>
                    <a:lnTo>
                      <a:pt x="343" y="118"/>
                    </a:lnTo>
                    <a:cubicBezTo>
                      <a:pt x="137" y="163"/>
                      <a:pt x="0" y="346"/>
                      <a:pt x="46" y="528"/>
                    </a:cubicBezTo>
                    <a:cubicBezTo>
                      <a:pt x="639" y="3245"/>
                      <a:pt x="4634" y="7787"/>
                      <a:pt x="5273" y="8494"/>
                    </a:cubicBezTo>
                    <a:cubicBezTo>
                      <a:pt x="5352" y="8588"/>
                      <a:pt x="5442" y="8625"/>
                      <a:pt x="5534" y="8625"/>
                    </a:cubicBezTo>
                    <a:cubicBezTo>
                      <a:pt x="5895" y="8625"/>
                      <a:pt x="6300" y="8061"/>
                      <a:pt x="6300" y="8061"/>
                    </a:cubicBezTo>
                    <a:cubicBezTo>
                      <a:pt x="6437" y="7947"/>
                      <a:pt x="6437" y="7741"/>
                      <a:pt x="6300" y="7604"/>
                    </a:cubicBezTo>
                    <a:cubicBezTo>
                      <a:pt x="5729" y="6988"/>
                      <a:pt x="1918" y="2605"/>
                      <a:pt x="1393" y="277"/>
                    </a:cubicBezTo>
                    <a:cubicBezTo>
                      <a:pt x="1351" y="110"/>
                      <a:pt x="1214" y="0"/>
                      <a:pt x="103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1" name="Google Shape;3441;p39"/>
              <p:cNvSpPr/>
              <p:nvPr/>
            </p:nvSpPr>
            <p:spPr>
              <a:xfrm>
                <a:off x="8248854" y="3370952"/>
                <a:ext cx="118059" cy="142068"/>
              </a:xfrm>
              <a:custGeom>
                <a:avLst/>
                <a:gdLst/>
                <a:ahLst/>
                <a:cxnLst/>
                <a:rect l="l" t="t" r="r" b="b"/>
                <a:pathLst>
                  <a:path w="7602" h="9148" extrusionOk="0">
                    <a:moveTo>
                      <a:pt x="4476" y="1"/>
                    </a:moveTo>
                    <a:cubicBezTo>
                      <a:pt x="2950" y="1"/>
                      <a:pt x="1351" y="1501"/>
                      <a:pt x="708" y="3692"/>
                    </a:cubicBezTo>
                    <a:cubicBezTo>
                      <a:pt x="0" y="6180"/>
                      <a:pt x="799" y="8577"/>
                      <a:pt x="2511" y="9056"/>
                    </a:cubicBezTo>
                    <a:cubicBezTo>
                      <a:pt x="2721" y="9118"/>
                      <a:pt x="2936" y="9147"/>
                      <a:pt x="3151" y="9147"/>
                    </a:cubicBezTo>
                    <a:cubicBezTo>
                      <a:pt x="4686" y="9147"/>
                      <a:pt x="6273" y="7635"/>
                      <a:pt x="6894" y="5472"/>
                    </a:cubicBezTo>
                    <a:cubicBezTo>
                      <a:pt x="7601" y="2984"/>
                      <a:pt x="6802" y="588"/>
                      <a:pt x="5090" y="86"/>
                    </a:cubicBezTo>
                    <a:cubicBezTo>
                      <a:pt x="4889" y="28"/>
                      <a:pt x="4683" y="1"/>
                      <a:pt x="44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2" name="Google Shape;3442;p39"/>
              <p:cNvSpPr/>
              <p:nvPr/>
            </p:nvSpPr>
            <p:spPr>
              <a:xfrm>
                <a:off x="8310888" y="3403693"/>
                <a:ext cx="105293" cy="126834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8167" extrusionOk="0">
                    <a:moveTo>
                      <a:pt x="3985" y="0"/>
                    </a:moveTo>
                    <a:cubicBezTo>
                      <a:pt x="2608" y="0"/>
                      <a:pt x="1180" y="1348"/>
                      <a:pt x="617" y="3296"/>
                    </a:cubicBezTo>
                    <a:cubicBezTo>
                      <a:pt x="1" y="5510"/>
                      <a:pt x="708" y="7655"/>
                      <a:pt x="2238" y="8089"/>
                    </a:cubicBezTo>
                    <a:cubicBezTo>
                      <a:pt x="2419" y="8141"/>
                      <a:pt x="2603" y="8166"/>
                      <a:pt x="2789" y="8166"/>
                    </a:cubicBezTo>
                    <a:cubicBezTo>
                      <a:pt x="4150" y="8166"/>
                      <a:pt x="5579" y="6819"/>
                      <a:pt x="6141" y="4871"/>
                    </a:cubicBezTo>
                    <a:cubicBezTo>
                      <a:pt x="6780" y="2680"/>
                      <a:pt x="6050" y="534"/>
                      <a:pt x="4543" y="77"/>
                    </a:cubicBezTo>
                    <a:cubicBezTo>
                      <a:pt x="4359" y="25"/>
                      <a:pt x="4173" y="0"/>
                      <a:pt x="39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3" name="Google Shape;3443;p39"/>
              <p:cNvSpPr/>
              <p:nvPr/>
            </p:nvSpPr>
            <p:spPr>
              <a:xfrm>
                <a:off x="8367611" y="3428234"/>
                <a:ext cx="110620" cy="123479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51" extrusionOk="0">
                    <a:moveTo>
                      <a:pt x="4409" y="1"/>
                    </a:moveTo>
                    <a:cubicBezTo>
                      <a:pt x="3134" y="1"/>
                      <a:pt x="1713" y="1088"/>
                      <a:pt x="937" y="2789"/>
                    </a:cubicBezTo>
                    <a:cubicBezTo>
                      <a:pt x="1" y="4889"/>
                      <a:pt x="389" y="7125"/>
                      <a:pt x="1827" y="7765"/>
                    </a:cubicBezTo>
                    <a:cubicBezTo>
                      <a:pt x="2105" y="7890"/>
                      <a:pt x="2400" y="7950"/>
                      <a:pt x="2702" y="7950"/>
                    </a:cubicBezTo>
                    <a:cubicBezTo>
                      <a:pt x="3989" y="7950"/>
                      <a:pt x="5406" y="6863"/>
                      <a:pt x="6164" y="5162"/>
                    </a:cubicBezTo>
                    <a:cubicBezTo>
                      <a:pt x="7122" y="3063"/>
                      <a:pt x="6712" y="848"/>
                      <a:pt x="5274" y="187"/>
                    </a:cubicBezTo>
                    <a:cubicBezTo>
                      <a:pt x="5000" y="61"/>
                      <a:pt x="4709" y="1"/>
                      <a:pt x="44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4" name="Google Shape;3444;p39"/>
              <p:cNvSpPr/>
              <p:nvPr/>
            </p:nvSpPr>
            <p:spPr>
              <a:xfrm>
                <a:off x="8484969" y="3506857"/>
                <a:ext cx="118044" cy="108260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6971" extrusionOk="0">
                    <a:moveTo>
                      <a:pt x="2336" y="1"/>
                    </a:moveTo>
                    <a:cubicBezTo>
                      <a:pt x="1319" y="1"/>
                      <a:pt x="692" y="362"/>
                      <a:pt x="388" y="1744"/>
                    </a:cubicBezTo>
                    <a:cubicBezTo>
                      <a:pt x="388" y="1744"/>
                      <a:pt x="0" y="3296"/>
                      <a:pt x="2648" y="5008"/>
                    </a:cubicBezTo>
                    <a:cubicBezTo>
                      <a:pt x="5296" y="6720"/>
                      <a:pt x="5706" y="6971"/>
                      <a:pt x="5706" y="6971"/>
                    </a:cubicBezTo>
                    <a:cubicBezTo>
                      <a:pt x="5706" y="6971"/>
                      <a:pt x="6391" y="5921"/>
                      <a:pt x="6619" y="5122"/>
                    </a:cubicBezTo>
                    <a:lnTo>
                      <a:pt x="4885" y="4141"/>
                    </a:lnTo>
                    <a:lnTo>
                      <a:pt x="6939" y="4620"/>
                    </a:lnTo>
                    <a:cubicBezTo>
                      <a:pt x="6939" y="4620"/>
                      <a:pt x="7304" y="3730"/>
                      <a:pt x="7464" y="2497"/>
                    </a:cubicBezTo>
                    <a:lnTo>
                      <a:pt x="5729" y="1881"/>
                    </a:lnTo>
                    <a:lnTo>
                      <a:pt x="7601" y="1744"/>
                    </a:lnTo>
                    <a:cubicBezTo>
                      <a:pt x="7601" y="1744"/>
                      <a:pt x="7441" y="899"/>
                      <a:pt x="7007" y="466"/>
                    </a:cubicBezTo>
                    <a:cubicBezTo>
                      <a:pt x="7007" y="466"/>
                      <a:pt x="6995" y="466"/>
                      <a:pt x="6969" y="466"/>
                    </a:cubicBezTo>
                    <a:cubicBezTo>
                      <a:pt x="6799" y="466"/>
                      <a:pt x="6037" y="449"/>
                      <a:pt x="4177" y="192"/>
                    </a:cubicBezTo>
                    <a:cubicBezTo>
                      <a:pt x="3459" y="92"/>
                      <a:pt x="2848" y="1"/>
                      <a:pt x="23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5" name="Google Shape;3445;p39"/>
              <p:cNvSpPr/>
              <p:nvPr/>
            </p:nvSpPr>
            <p:spPr>
              <a:xfrm>
                <a:off x="8471488" y="3493049"/>
                <a:ext cx="69140" cy="71888"/>
              </a:xfrm>
              <a:custGeom>
                <a:avLst/>
                <a:gdLst/>
                <a:ahLst/>
                <a:cxnLst/>
                <a:rect l="l" t="t" r="r" b="b"/>
                <a:pathLst>
                  <a:path w="4452" h="4629" extrusionOk="0">
                    <a:moveTo>
                      <a:pt x="2597" y="0"/>
                    </a:moveTo>
                    <a:cubicBezTo>
                      <a:pt x="1786" y="0"/>
                      <a:pt x="945" y="617"/>
                      <a:pt x="526" y="1583"/>
                    </a:cubicBezTo>
                    <a:cubicBezTo>
                      <a:pt x="1" y="2793"/>
                      <a:pt x="343" y="4117"/>
                      <a:pt x="1279" y="4505"/>
                    </a:cubicBezTo>
                    <a:cubicBezTo>
                      <a:pt x="1471" y="4589"/>
                      <a:pt x="1673" y="4629"/>
                      <a:pt x="1878" y="4629"/>
                    </a:cubicBezTo>
                    <a:cubicBezTo>
                      <a:pt x="2673" y="4629"/>
                      <a:pt x="3509" y="4024"/>
                      <a:pt x="3927" y="3044"/>
                    </a:cubicBezTo>
                    <a:cubicBezTo>
                      <a:pt x="4452" y="1834"/>
                      <a:pt x="4132" y="533"/>
                      <a:pt x="3196" y="122"/>
                    </a:cubicBezTo>
                    <a:cubicBezTo>
                      <a:pt x="3003" y="39"/>
                      <a:pt x="2801" y="0"/>
                      <a:pt x="259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6" name="Google Shape;3446;p39"/>
              <p:cNvSpPr/>
              <p:nvPr/>
            </p:nvSpPr>
            <p:spPr>
              <a:xfrm>
                <a:off x="8422562" y="3460183"/>
                <a:ext cx="107421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7170" extrusionOk="0">
                    <a:moveTo>
                      <a:pt x="4022" y="0"/>
                    </a:moveTo>
                    <a:cubicBezTo>
                      <a:pt x="2801" y="0"/>
                      <a:pt x="1511" y="922"/>
                      <a:pt x="845" y="2398"/>
                    </a:cubicBezTo>
                    <a:cubicBezTo>
                      <a:pt x="1" y="4270"/>
                      <a:pt x="480" y="6301"/>
                      <a:pt x="1918" y="6963"/>
                    </a:cubicBezTo>
                    <a:cubicBezTo>
                      <a:pt x="2223" y="7103"/>
                      <a:pt x="2546" y="7170"/>
                      <a:pt x="2876" y="7170"/>
                    </a:cubicBezTo>
                    <a:cubicBezTo>
                      <a:pt x="4102" y="7170"/>
                      <a:pt x="5407" y="6247"/>
                      <a:pt x="6072" y="4772"/>
                    </a:cubicBezTo>
                    <a:cubicBezTo>
                      <a:pt x="6917" y="2900"/>
                      <a:pt x="6438" y="846"/>
                      <a:pt x="4977" y="207"/>
                    </a:cubicBezTo>
                    <a:cubicBezTo>
                      <a:pt x="4672" y="67"/>
                      <a:pt x="4350" y="0"/>
                      <a:pt x="402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7" name="Google Shape;3447;p39"/>
              <p:cNvSpPr/>
              <p:nvPr/>
            </p:nvSpPr>
            <p:spPr>
              <a:xfrm>
                <a:off x="8298478" y="3359505"/>
                <a:ext cx="71982" cy="65956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4247" fill="none" extrusionOk="0">
                    <a:moveTo>
                      <a:pt x="1" y="412"/>
                    </a:moveTo>
                    <a:cubicBezTo>
                      <a:pt x="1119" y="1"/>
                      <a:pt x="2443" y="252"/>
                      <a:pt x="3333" y="1051"/>
                    </a:cubicBezTo>
                    <a:cubicBezTo>
                      <a:pt x="4224" y="1827"/>
                      <a:pt x="4635" y="3105"/>
                      <a:pt x="4383" y="4246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8" name="Google Shape;3448;p39"/>
              <p:cNvSpPr/>
              <p:nvPr/>
            </p:nvSpPr>
            <p:spPr>
              <a:xfrm>
                <a:off x="8356987" y="3400634"/>
                <a:ext cx="63456" cy="47522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060" fill="none" extrusionOk="0">
                    <a:moveTo>
                      <a:pt x="0" y="663"/>
                    </a:moveTo>
                    <a:cubicBezTo>
                      <a:pt x="776" y="69"/>
                      <a:pt x="1940" y="1"/>
                      <a:pt x="2785" y="526"/>
                    </a:cubicBezTo>
                    <a:cubicBezTo>
                      <a:pt x="3629" y="1028"/>
                      <a:pt x="4086" y="2078"/>
                      <a:pt x="3926" y="305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49" name="Google Shape;3449;p39"/>
              <p:cNvSpPr/>
              <p:nvPr/>
            </p:nvSpPr>
            <p:spPr>
              <a:xfrm>
                <a:off x="8315144" y="3496000"/>
                <a:ext cx="69854" cy="43624"/>
              </a:xfrm>
              <a:custGeom>
                <a:avLst/>
                <a:gdLst/>
                <a:ahLst/>
                <a:cxnLst/>
                <a:rect l="l" t="t" r="r" b="b"/>
                <a:pathLst>
                  <a:path w="4498" h="2809" fill="none" extrusionOk="0">
                    <a:moveTo>
                      <a:pt x="1" y="1"/>
                    </a:moveTo>
                    <a:cubicBezTo>
                      <a:pt x="183" y="685"/>
                      <a:pt x="480" y="1324"/>
                      <a:pt x="937" y="1849"/>
                    </a:cubicBezTo>
                    <a:cubicBezTo>
                      <a:pt x="1416" y="2374"/>
                      <a:pt x="2055" y="2740"/>
                      <a:pt x="2763" y="2785"/>
                    </a:cubicBezTo>
                    <a:cubicBezTo>
                      <a:pt x="3470" y="2808"/>
                      <a:pt x="4178" y="2466"/>
                      <a:pt x="4497" y="1827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0" name="Google Shape;3450;p39"/>
              <p:cNvSpPr/>
              <p:nvPr/>
            </p:nvSpPr>
            <p:spPr>
              <a:xfrm>
                <a:off x="8461206" y="3455229"/>
                <a:ext cx="69497" cy="68084"/>
              </a:xfrm>
              <a:custGeom>
                <a:avLst/>
                <a:gdLst/>
                <a:ahLst/>
                <a:cxnLst/>
                <a:rect l="l" t="t" r="r" b="b"/>
                <a:pathLst>
                  <a:path w="4475" h="4384" fill="none" extrusionOk="0">
                    <a:moveTo>
                      <a:pt x="115" y="1530"/>
                    </a:moveTo>
                    <a:cubicBezTo>
                      <a:pt x="1" y="1028"/>
                      <a:pt x="343" y="480"/>
                      <a:pt x="823" y="229"/>
                    </a:cubicBezTo>
                    <a:cubicBezTo>
                      <a:pt x="1279" y="1"/>
                      <a:pt x="1850" y="24"/>
                      <a:pt x="2352" y="206"/>
                    </a:cubicBezTo>
                    <a:cubicBezTo>
                      <a:pt x="3174" y="480"/>
                      <a:pt x="3835" y="1119"/>
                      <a:pt x="4155" y="1895"/>
                    </a:cubicBezTo>
                    <a:cubicBezTo>
                      <a:pt x="4475" y="2694"/>
                      <a:pt x="4429" y="3630"/>
                      <a:pt x="4018" y="4383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1" name="Google Shape;3451;p39"/>
              <p:cNvSpPr/>
              <p:nvPr/>
            </p:nvSpPr>
            <p:spPr>
              <a:xfrm>
                <a:off x="8339607" y="3480406"/>
                <a:ext cx="58502" cy="2731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759" extrusionOk="0">
                    <a:moveTo>
                      <a:pt x="3721" y="0"/>
                    </a:moveTo>
                    <a:cubicBezTo>
                      <a:pt x="3676" y="0"/>
                      <a:pt x="3630" y="23"/>
                      <a:pt x="3630" y="46"/>
                    </a:cubicBezTo>
                    <a:cubicBezTo>
                      <a:pt x="3425" y="776"/>
                      <a:pt x="2763" y="1347"/>
                      <a:pt x="2055" y="1438"/>
                    </a:cubicBezTo>
                    <a:cubicBezTo>
                      <a:pt x="1965" y="1452"/>
                      <a:pt x="1876" y="1459"/>
                      <a:pt x="1786" y="1459"/>
                    </a:cubicBezTo>
                    <a:cubicBezTo>
                      <a:pt x="1145" y="1459"/>
                      <a:pt x="518" y="1112"/>
                      <a:pt x="138" y="571"/>
                    </a:cubicBezTo>
                    <a:cubicBezTo>
                      <a:pt x="115" y="548"/>
                      <a:pt x="69" y="548"/>
                      <a:pt x="46" y="548"/>
                    </a:cubicBezTo>
                    <a:cubicBezTo>
                      <a:pt x="24" y="571"/>
                      <a:pt x="1" y="617"/>
                      <a:pt x="24" y="639"/>
                    </a:cubicBezTo>
                    <a:cubicBezTo>
                      <a:pt x="327" y="1306"/>
                      <a:pt x="1059" y="1758"/>
                      <a:pt x="1809" y="1758"/>
                    </a:cubicBezTo>
                    <a:cubicBezTo>
                      <a:pt x="1906" y="1758"/>
                      <a:pt x="2004" y="1751"/>
                      <a:pt x="2101" y="1735"/>
                    </a:cubicBezTo>
                    <a:cubicBezTo>
                      <a:pt x="2945" y="1598"/>
                      <a:pt x="3630" y="890"/>
                      <a:pt x="3767" y="69"/>
                    </a:cubicBezTo>
                    <a:cubicBezTo>
                      <a:pt x="3767" y="46"/>
                      <a:pt x="3744" y="23"/>
                      <a:pt x="372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2" name="Google Shape;3452;p39"/>
              <p:cNvSpPr/>
              <p:nvPr/>
            </p:nvSpPr>
            <p:spPr>
              <a:xfrm>
                <a:off x="8420435" y="3456409"/>
                <a:ext cx="48236" cy="37474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413" extrusionOk="0">
                    <a:moveTo>
                      <a:pt x="992" y="1"/>
                    </a:moveTo>
                    <a:cubicBezTo>
                      <a:pt x="660" y="1"/>
                      <a:pt x="331" y="82"/>
                      <a:pt x="47" y="244"/>
                    </a:cubicBezTo>
                    <a:cubicBezTo>
                      <a:pt x="24" y="267"/>
                      <a:pt x="1" y="313"/>
                      <a:pt x="24" y="336"/>
                    </a:cubicBezTo>
                    <a:cubicBezTo>
                      <a:pt x="47" y="358"/>
                      <a:pt x="69" y="381"/>
                      <a:pt x="115" y="381"/>
                    </a:cubicBezTo>
                    <a:cubicBezTo>
                      <a:pt x="349" y="297"/>
                      <a:pt x="593" y="257"/>
                      <a:pt x="835" y="257"/>
                    </a:cubicBezTo>
                    <a:cubicBezTo>
                      <a:pt x="1252" y="257"/>
                      <a:pt x="1663" y="378"/>
                      <a:pt x="2010" y="609"/>
                    </a:cubicBezTo>
                    <a:cubicBezTo>
                      <a:pt x="2535" y="997"/>
                      <a:pt x="2854" y="1659"/>
                      <a:pt x="2831" y="2344"/>
                    </a:cubicBezTo>
                    <a:cubicBezTo>
                      <a:pt x="2831" y="2367"/>
                      <a:pt x="2854" y="2390"/>
                      <a:pt x="2900" y="2413"/>
                    </a:cubicBezTo>
                    <a:cubicBezTo>
                      <a:pt x="2923" y="2413"/>
                      <a:pt x="2968" y="2390"/>
                      <a:pt x="2968" y="2344"/>
                    </a:cubicBezTo>
                    <a:cubicBezTo>
                      <a:pt x="3105" y="1637"/>
                      <a:pt x="2786" y="838"/>
                      <a:pt x="2169" y="381"/>
                    </a:cubicBezTo>
                    <a:cubicBezTo>
                      <a:pt x="1827" y="128"/>
                      <a:pt x="1407" y="1"/>
                      <a:pt x="99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3" name="Google Shape;3453;p39"/>
              <p:cNvSpPr/>
              <p:nvPr/>
            </p:nvSpPr>
            <p:spPr>
              <a:xfrm>
                <a:off x="8455537" y="3527282"/>
                <a:ext cx="52833" cy="14225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916" extrusionOk="0">
                    <a:moveTo>
                      <a:pt x="3333" y="1"/>
                    </a:moveTo>
                    <a:cubicBezTo>
                      <a:pt x="3316" y="1"/>
                      <a:pt x="3299" y="7"/>
                      <a:pt x="3287" y="18"/>
                    </a:cubicBezTo>
                    <a:cubicBezTo>
                      <a:pt x="2831" y="383"/>
                      <a:pt x="2283" y="589"/>
                      <a:pt x="1735" y="611"/>
                    </a:cubicBezTo>
                    <a:cubicBezTo>
                      <a:pt x="1663" y="617"/>
                      <a:pt x="1592" y="620"/>
                      <a:pt x="1521" y="620"/>
                    </a:cubicBezTo>
                    <a:cubicBezTo>
                      <a:pt x="1027" y="620"/>
                      <a:pt x="554" y="483"/>
                      <a:pt x="115" y="223"/>
                    </a:cubicBezTo>
                    <a:cubicBezTo>
                      <a:pt x="92" y="223"/>
                      <a:pt x="46" y="223"/>
                      <a:pt x="23" y="246"/>
                    </a:cubicBezTo>
                    <a:cubicBezTo>
                      <a:pt x="1" y="269"/>
                      <a:pt x="1" y="315"/>
                      <a:pt x="23" y="338"/>
                    </a:cubicBezTo>
                    <a:cubicBezTo>
                      <a:pt x="435" y="728"/>
                      <a:pt x="1012" y="915"/>
                      <a:pt x="1573" y="915"/>
                    </a:cubicBezTo>
                    <a:cubicBezTo>
                      <a:pt x="1635" y="915"/>
                      <a:pt x="1697" y="913"/>
                      <a:pt x="1758" y="908"/>
                    </a:cubicBezTo>
                    <a:cubicBezTo>
                      <a:pt x="2374" y="863"/>
                      <a:pt x="2991" y="589"/>
                      <a:pt x="3379" y="109"/>
                    </a:cubicBezTo>
                    <a:cubicBezTo>
                      <a:pt x="3402" y="87"/>
                      <a:pt x="3402" y="41"/>
                      <a:pt x="3379" y="18"/>
                    </a:cubicBezTo>
                    <a:cubicBezTo>
                      <a:pt x="3367" y="7"/>
                      <a:pt x="3350" y="1"/>
                      <a:pt x="333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4" name="Google Shape;3454;p39"/>
              <p:cNvSpPr/>
              <p:nvPr/>
            </p:nvSpPr>
            <p:spPr>
              <a:xfrm>
                <a:off x="8363370" y="3448845"/>
                <a:ext cx="25174" cy="34057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193" extrusionOk="0">
                    <a:moveTo>
                      <a:pt x="91" y="1"/>
                    </a:moveTo>
                    <a:cubicBezTo>
                      <a:pt x="69" y="1"/>
                      <a:pt x="23" y="1"/>
                      <a:pt x="23" y="24"/>
                    </a:cubicBezTo>
                    <a:cubicBezTo>
                      <a:pt x="0" y="69"/>
                      <a:pt x="0" y="115"/>
                      <a:pt x="46" y="138"/>
                    </a:cubicBezTo>
                    <a:cubicBezTo>
                      <a:pt x="411" y="366"/>
                      <a:pt x="708" y="640"/>
                      <a:pt x="959" y="982"/>
                    </a:cubicBezTo>
                    <a:cubicBezTo>
                      <a:pt x="1210" y="1325"/>
                      <a:pt x="1392" y="1713"/>
                      <a:pt x="1461" y="2124"/>
                    </a:cubicBezTo>
                    <a:cubicBezTo>
                      <a:pt x="1484" y="2169"/>
                      <a:pt x="1506" y="2192"/>
                      <a:pt x="1529" y="2192"/>
                    </a:cubicBezTo>
                    <a:cubicBezTo>
                      <a:pt x="1575" y="2192"/>
                      <a:pt x="1598" y="2169"/>
                      <a:pt x="1598" y="2124"/>
                    </a:cubicBezTo>
                    <a:cubicBezTo>
                      <a:pt x="1621" y="1667"/>
                      <a:pt x="1461" y="1188"/>
                      <a:pt x="1187" y="823"/>
                    </a:cubicBezTo>
                    <a:cubicBezTo>
                      <a:pt x="936" y="435"/>
                      <a:pt x="548" y="115"/>
                      <a:pt x="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5" name="Google Shape;3455;p39"/>
              <p:cNvSpPr/>
              <p:nvPr/>
            </p:nvSpPr>
            <p:spPr>
              <a:xfrm>
                <a:off x="8419378" y="3492226"/>
                <a:ext cx="30501" cy="15033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968" extrusionOk="0">
                    <a:moveTo>
                      <a:pt x="1885" y="0"/>
                    </a:moveTo>
                    <a:cubicBezTo>
                      <a:pt x="1861" y="0"/>
                      <a:pt x="1840" y="11"/>
                      <a:pt x="1826" y="38"/>
                    </a:cubicBezTo>
                    <a:cubicBezTo>
                      <a:pt x="1667" y="335"/>
                      <a:pt x="1393" y="563"/>
                      <a:pt x="1073" y="632"/>
                    </a:cubicBezTo>
                    <a:cubicBezTo>
                      <a:pt x="960" y="664"/>
                      <a:pt x="844" y="679"/>
                      <a:pt x="727" y="679"/>
                    </a:cubicBezTo>
                    <a:cubicBezTo>
                      <a:pt x="514" y="679"/>
                      <a:pt x="298" y="629"/>
                      <a:pt x="92" y="540"/>
                    </a:cubicBezTo>
                    <a:cubicBezTo>
                      <a:pt x="84" y="533"/>
                      <a:pt x="77" y="530"/>
                      <a:pt x="69" y="530"/>
                    </a:cubicBezTo>
                    <a:cubicBezTo>
                      <a:pt x="54" y="530"/>
                      <a:pt x="38" y="540"/>
                      <a:pt x="23" y="540"/>
                    </a:cubicBezTo>
                    <a:cubicBezTo>
                      <a:pt x="0" y="586"/>
                      <a:pt x="0" y="632"/>
                      <a:pt x="23" y="654"/>
                    </a:cubicBezTo>
                    <a:cubicBezTo>
                      <a:pt x="214" y="861"/>
                      <a:pt x="492" y="968"/>
                      <a:pt x="775" y="968"/>
                    </a:cubicBezTo>
                    <a:cubicBezTo>
                      <a:pt x="899" y="968"/>
                      <a:pt x="1023" y="947"/>
                      <a:pt x="1142" y="906"/>
                    </a:cubicBezTo>
                    <a:cubicBezTo>
                      <a:pt x="1553" y="791"/>
                      <a:pt x="1872" y="472"/>
                      <a:pt x="1963" y="84"/>
                    </a:cubicBezTo>
                    <a:cubicBezTo>
                      <a:pt x="1963" y="61"/>
                      <a:pt x="1963" y="15"/>
                      <a:pt x="1941" y="15"/>
                    </a:cubicBezTo>
                    <a:cubicBezTo>
                      <a:pt x="1922" y="6"/>
                      <a:pt x="1903" y="0"/>
                      <a:pt x="188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6" name="Google Shape;3456;p39"/>
              <p:cNvSpPr/>
              <p:nvPr/>
            </p:nvSpPr>
            <p:spPr>
              <a:xfrm>
                <a:off x="8479999" y="3507789"/>
                <a:ext cx="17735" cy="1649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62" extrusionOk="0">
                    <a:moveTo>
                      <a:pt x="80" y="1"/>
                    </a:moveTo>
                    <a:cubicBezTo>
                      <a:pt x="69" y="1"/>
                      <a:pt x="58" y="6"/>
                      <a:pt x="46" y="18"/>
                    </a:cubicBezTo>
                    <a:cubicBezTo>
                      <a:pt x="1" y="40"/>
                      <a:pt x="1" y="86"/>
                      <a:pt x="1" y="109"/>
                    </a:cubicBezTo>
                    <a:cubicBezTo>
                      <a:pt x="138" y="314"/>
                      <a:pt x="297" y="497"/>
                      <a:pt x="457" y="634"/>
                    </a:cubicBezTo>
                    <a:cubicBezTo>
                      <a:pt x="640" y="794"/>
                      <a:pt x="822" y="931"/>
                      <a:pt x="1028" y="1045"/>
                    </a:cubicBezTo>
                    <a:cubicBezTo>
                      <a:pt x="1039" y="1056"/>
                      <a:pt x="1051" y="1062"/>
                      <a:pt x="1062" y="1062"/>
                    </a:cubicBezTo>
                    <a:cubicBezTo>
                      <a:pt x="1073" y="1062"/>
                      <a:pt x="1085" y="1056"/>
                      <a:pt x="1096" y="1045"/>
                    </a:cubicBezTo>
                    <a:cubicBezTo>
                      <a:pt x="1119" y="1022"/>
                      <a:pt x="1142" y="976"/>
                      <a:pt x="1119" y="953"/>
                    </a:cubicBezTo>
                    <a:cubicBezTo>
                      <a:pt x="982" y="771"/>
                      <a:pt x="822" y="588"/>
                      <a:pt x="662" y="428"/>
                    </a:cubicBezTo>
                    <a:cubicBezTo>
                      <a:pt x="503" y="269"/>
                      <a:pt x="320" y="109"/>
                      <a:pt x="115" y="18"/>
                    </a:cubicBezTo>
                    <a:cubicBezTo>
                      <a:pt x="103" y="6"/>
                      <a:pt x="92" y="1"/>
                      <a:pt x="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7" name="Google Shape;3457;p39"/>
              <p:cNvSpPr/>
              <p:nvPr/>
            </p:nvSpPr>
            <p:spPr>
              <a:xfrm>
                <a:off x="8111304" y="3028393"/>
                <a:ext cx="265516" cy="318676"/>
              </a:xfrm>
              <a:custGeom>
                <a:avLst/>
                <a:gdLst/>
                <a:ahLst/>
                <a:cxnLst/>
                <a:rect l="l" t="t" r="r" b="b"/>
                <a:pathLst>
                  <a:path w="17097" h="20520" fill="none" extrusionOk="0">
                    <a:moveTo>
                      <a:pt x="0" y="0"/>
                    </a:moveTo>
                    <a:cubicBezTo>
                      <a:pt x="4269" y="662"/>
                      <a:pt x="8765" y="1415"/>
                      <a:pt x="12143" y="4131"/>
                    </a:cubicBezTo>
                    <a:cubicBezTo>
                      <a:pt x="14517" y="6026"/>
                      <a:pt x="16138" y="8811"/>
                      <a:pt x="16617" y="11824"/>
                    </a:cubicBezTo>
                    <a:cubicBezTo>
                      <a:pt x="17096" y="14814"/>
                      <a:pt x="16434" y="17964"/>
                      <a:pt x="14791" y="20520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8" name="Google Shape;3458;p39"/>
              <p:cNvSpPr/>
              <p:nvPr/>
            </p:nvSpPr>
            <p:spPr>
              <a:xfrm>
                <a:off x="7816338" y="3019167"/>
                <a:ext cx="275797" cy="31266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20133" fill="none" extrusionOk="0">
                    <a:moveTo>
                      <a:pt x="17759" y="663"/>
                    </a:moveTo>
                    <a:cubicBezTo>
                      <a:pt x="16343" y="206"/>
                      <a:pt x="14472" y="1"/>
                      <a:pt x="13125" y="252"/>
                    </a:cubicBezTo>
                    <a:cubicBezTo>
                      <a:pt x="10226" y="822"/>
                      <a:pt x="7487" y="2283"/>
                      <a:pt x="5365" y="4360"/>
                    </a:cubicBezTo>
                    <a:cubicBezTo>
                      <a:pt x="3242" y="6415"/>
                      <a:pt x="1690" y="9062"/>
                      <a:pt x="891" y="11915"/>
                    </a:cubicBezTo>
                    <a:cubicBezTo>
                      <a:pt x="115" y="14586"/>
                      <a:pt x="1" y="17439"/>
                      <a:pt x="685" y="20132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59" name="Google Shape;3459;p39"/>
              <p:cNvSpPr/>
              <p:nvPr/>
            </p:nvSpPr>
            <p:spPr>
              <a:xfrm>
                <a:off x="8076916" y="2967166"/>
                <a:ext cx="69838" cy="8249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5312" extrusionOk="0">
                    <a:moveTo>
                      <a:pt x="2391" y="0"/>
                    </a:moveTo>
                    <a:cubicBezTo>
                      <a:pt x="2196" y="0"/>
                      <a:pt x="1993" y="134"/>
                      <a:pt x="1826" y="267"/>
                    </a:cubicBezTo>
                    <a:cubicBezTo>
                      <a:pt x="685" y="1272"/>
                      <a:pt x="0" y="2778"/>
                      <a:pt x="23" y="4307"/>
                    </a:cubicBezTo>
                    <a:lnTo>
                      <a:pt x="228" y="5312"/>
                    </a:lnTo>
                    <a:cubicBezTo>
                      <a:pt x="1278" y="4787"/>
                      <a:pt x="2351" y="4262"/>
                      <a:pt x="3401" y="3737"/>
                    </a:cubicBezTo>
                    <a:cubicBezTo>
                      <a:pt x="3698" y="3600"/>
                      <a:pt x="3972" y="3463"/>
                      <a:pt x="4177" y="3234"/>
                    </a:cubicBezTo>
                    <a:cubicBezTo>
                      <a:pt x="4383" y="2983"/>
                      <a:pt x="4497" y="2641"/>
                      <a:pt x="4337" y="2367"/>
                    </a:cubicBezTo>
                    <a:cubicBezTo>
                      <a:pt x="4207" y="2126"/>
                      <a:pt x="3927" y="2005"/>
                      <a:pt x="3655" y="2005"/>
                    </a:cubicBezTo>
                    <a:cubicBezTo>
                      <a:pt x="3592" y="2005"/>
                      <a:pt x="3530" y="2012"/>
                      <a:pt x="3470" y="2025"/>
                    </a:cubicBezTo>
                    <a:cubicBezTo>
                      <a:pt x="3127" y="2093"/>
                      <a:pt x="2853" y="2299"/>
                      <a:pt x="2579" y="2504"/>
                    </a:cubicBezTo>
                    <a:cubicBezTo>
                      <a:pt x="1918" y="3006"/>
                      <a:pt x="1233" y="3508"/>
                      <a:pt x="571" y="4011"/>
                    </a:cubicBezTo>
                    <a:cubicBezTo>
                      <a:pt x="1210" y="3029"/>
                      <a:pt x="1872" y="2070"/>
                      <a:pt x="2534" y="1089"/>
                    </a:cubicBezTo>
                    <a:cubicBezTo>
                      <a:pt x="2739" y="769"/>
                      <a:pt x="2922" y="267"/>
                      <a:pt x="2602" y="62"/>
                    </a:cubicBezTo>
                    <a:cubicBezTo>
                      <a:pt x="2535" y="19"/>
                      <a:pt x="2464" y="0"/>
                      <a:pt x="239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0" name="Google Shape;3460;p39"/>
              <p:cNvSpPr/>
              <p:nvPr/>
            </p:nvSpPr>
            <p:spPr>
              <a:xfrm>
                <a:off x="7797203" y="3026094"/>
                <a:ext cx="572809" cy="507350"/>
              </a:xfrm>
              <a:custGeom>
                <a:avLst/>
                <a:gdLst/>
                <a:ahLst/>
                <a:cxnLst/>
                <a:rect l="l" t="t" r="r" b="b"/>
                <a:pathLst>
                  <a:path w="36884" h="32669" extrusionOk="0">
                    <a:moveTo>
                      <a:pt x="17672" y="1"/>
                    </a:moveTo>
                    <a:cubicBezTo>
                      <a:pt x="14899" y="1"/>
                      <a:pt x="6974" y="674"/>
                      <a:pt x="3835" y="8091"/>
                    </a:cubicBezTo>
                    <a:cubicBezTo>
                      <a:pt x="0" y="17130"/>
                      <a:pt x="2579" y="25142"/>
                      <a:pt x="9450" y="29479"/>
                    </a:cubicBezTo>
                    <a:cubicBezTo>
                      <a:pt x="12846" y="31618"/>
                      <a:pt x="16630" y="32669"/>
                      <a:pt x="20149" y="32669"/>
                    </a:cubicBezTo>
                    <a:cubicBezTo>
                      <a:pt x="23726" y="32669"/>
                      <a:pt x="27029" y="31584"/>
                      <a:pt x="29376" y="29456"/>
                    </a:cubicBezTo>
                    <a:cubicBezTo>
                      <a:pt x="34033" y="25210"/>
                      <a:pt x="36498" y="20531"/>
                      <a:pt x="36680" y="16377"/>
                    </a:cubicBezTo>
                    <a:cubicBezTo>
                      <a:pt x="36883" y="12275"/>
                      <a:pt x="34772" y="28"/>
                      <a:pt x="19248" y="28"/>
                    </a:cubicBezTo>
                    <a:cubicBezTo>
                      <a:pt x="19051" y="28"/>
                      <a:pt x="18851" y="30"/>
                      <a:pt x="18648" y="34"/>
                    </a:cubicBezTo>
                    <a:cubicBezTo>
                      <a:pt x="18648" y="34"/>
                      <a:pt x="18287" y="1"/>
                      <a:pt x="17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1" name="Google Shape;3461;p39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2" name="Google Shape;3462;p39"/>
              <p:cNvSpPr/>
              <p:nvPr/>
            </p:nvSpPr>
            <p:spPr>
              <a:xfrm>
                <a:off x="7768127" y="3604957"/>
                <a:ext cx="176902" cy="304077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9580" extrusionOk="0">
                    <a:moveTo>
                      <a:pt x="8160" y="0"/>
                    </a:moveTo>
                    <a:cubicBezTo>
                      <a:pt x="6967" y="0"/>
                      <a:pt x="5839" y="736"/>
                      <a:pt x="5410" y="1933"/>
                    </a:cubicBezTo>
                    <a:lnTo>
                      <a:pt x="594" y="15080"/>
                    </a:lnTo>
                    <a:cubicBezTo>
                      <a:pt x="571" y="15149"/>
                      <a:pt x="548" y="15217"/>
                      <a:pt x="525" y="15286"/>
                    </a:cubicBezTo>
                    <a:cubicBezTo>
                      <a:pt x="0" y="17043"/>
                      <a:pt x="1005" y="18915"/>
                      <a:pt x="2785" y="19440"/>
                    </a:cubicBezTo>
                    <a:cubicBezTo>
                      <a:pt x="3101" y="19534"/>
                      <a:pt x="3421" y="19579"/>
                      <a:pt x="3736" y="19579"/>
                    </a:cubicBezTo>
                    <a:cubicBezTo>
                      <a:pt x="5172" y="19579"/>
                      <a:pt x="6509" y="18645"/>
                      <a:pt x="6939" y="17203"/>
                    </a:cubicBezTo>
                    <a:lnTo>
                      <a:pt x="10956" y="3782"/>
                    </a:lnTo>
                    <a:cubicBezTo>
                      <a:pt x="11390" y="2298"/>
                      <a:pt x="10614" y="723"/>
                      <a:pt x="9153" y="176"/>
                    </a:cubicBezTo>
                    <a:cubicBezTo>
                      <a:pt x="8826" y="57"/>
                      <a:pt x="8491" y="0"/>
                      <a:pt x="81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3" name="Google Shape;3463;p39"/>
              <p:cNvSpPr/>
              <p:nvPr/>
            </p:nvSpPr>
            <p:spPr>
              <a:xfrm>
                <a:off x="7828391" y="3534597"/>
                <a:ext cx="382504" cy="334687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21551" extrusionOk="0">
                    <a:moveTo>
                      <a:pt x="8069" y="0"/>
                    </a:moveTo>
                    <a:cubicBezTo>
                      <a:pt x="2763" y="0"/>
                      <a:pt x="1" y="7330"/>
                      <a:pt x="1" y="7330"/>
                    </a:cubicBezTo>
                    <a:cubicBezTo>
                      <a:pt x="1" y="7330"/>
                      <a:pt x="2466" y="10617"/>
                      <a:pt x="5136" y="10823"/>
                    </a:cubicBezTo>
                    <a:lnTo>
                      <a:pt x="2968" y="20455"/>
                    </a:lnTo>
                    <a:lnTo>
                      <a:pt x="13034" y="21300"/>
                    </a:lnTo>
                    <a:cubicBezTo>
                      <a:pt x="13057" y="21300"/>
                      <a:pt x="22506" y="21551"/>
                      <a:pt x="22506" y="21551"/>
                    </a:cubicBezTo>
                    <a:lnTo>
                      <a:pt x="23670" y="13402"/>
                    </a:lnTo>
                    <a:cubicBezTo>
                      <a:pt x="24629" y="7833"/>
                      <a:pt x="24629" y="2606"/>
                      <a:pt x="22415" y="1898"/>
                    </a:cubicBezTo>
                    <a:cubicBezTo>
                      <a:pt x="18900" y="780"/>
                      <a:pt x="16777" y="985"/>
                      <a:pt x="16024" y="939"/>
                    </a:cubicBezTo>
                    <a:cubicBezTo>
                      <a:pt x="15271" y="780"/>
                      <a:pt x="11961" y="163"/>
                      <a:pt x="8263" y="4"/>
                    </a:cubicBezTo>
                    <a:cubicBezTo>
                      <a:pt x="8198" y="1"/>
                      <a:pt x="8133" y="0"/>
                      <a:pt x="80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4" name="Google Shape;3464;p39"/>
              <p:cNvSpPr/>
              <p:nvPr/>
            </p:nvSpPr>
            <p:spPr>
              <a:xfrm>
                <a:off x="7988633" y="3545439"/>
                <a:ext cx="146774" cy="7603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4896" extrusionOk="0">
                    <a:moveTo>
                      <a:pt x="2784" y="1"/>
                    </a:moveTo>
                    <a:cubicBezTo>
                      <a:pt x="2313" y="1"/>
                      <a:pt x="1826" y="18"/>
                      <a:pt x="1325" y="59"/>
                    </a:cubicBezTo>
                    <a:cubicBezTo>
                      <a:pt x="275" y="150"/>
                      <a:pt x="183" y="995"/>
                      <a:pt x="183" y="995"/>
                    </a:cubicBezTo>
                    <a:cubicBezTo>
                      <a:pt x="1" y="2843"/>
                      <a:pt x="1279" y="4487"/>
                      <a:pt x="3059" y="4669"/>
                    </a:cubicBezTo>
                    <a:lnTo>
                      <a:pt x="5205" y="4875"/>
                    </a:lnTo>
                    <a:cubicBezTo>
                      <a:pt x="5344" y="4889"/>
                      <a:pt x="5481" y="4896"/>
                      <a:pt x="5618" y="4896"/>
                    </a:cubicBezTo>
                    <a:cubicBezTo>
                      <a:pt x="7478" y="4896"/>
                      <a:pt x="9078" y="3612"/>
                      <a:pt x="9291" y="1634"/>
                    </a:cubicBezTo>
                    <a:cubicBezTo>
                      <a:pt x="9291" y="1634"/>
                      <a:pt x="9450" y="698"/>
                      <a:pt x="8378" y="584"/>
                    </a:cubicBezTo>
                    <a:cubicBezTo>
                      <a:pt x="7229" y="469"/>
                      <a:pt x="5230" y="1"/>
                      <a:pt x="27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5" name="Google Shape;3465;p39"/>
              <p:cNvSpPr/>
              <p:nvPr/>
            </p:nvSpPr>
            <p:spPr>
              <a:xfrm>
                <a:off x="7812440" y="3647515"/>
                <a:ext cx="99982" cy="57352"/>
              </a:xfrm>
              <a:custGeom>
                <a:avLst/>
                <a:gdLst/>
                <a:ahLst/>
                <a:cxnLst/>
                <a:rect l="l" t="t" r="r" b="b"/>
                <a:pathLst>
                  <a:path w="6438" h="3693" extrusionOk="0">
                    <a:moveTo>
                      <a:pt x="1050" y="0"/>
                    </a:moveTo>
                    <a:cubicBezTo>
                      <a:pt x="966" y="0"/>
                      <a:pt x="882" y="35"/>
                      <a:pt x="822" y="106"/>
                    </a:cubicBezTo>
                    <a:cubicBezTo>
                      <a:pt x="822" y="106"/>
                      <a:pt x="0" y="745"/>
                      <a:pt x="457" y="1088"/>
                    </a:cubicBezTo>
                    <a:cubicBezTo>
                      <a:pt x="1187" y="1635"/>
                      <a:pt x="3310" y="3279"/>
                      <a:pt x="5958" y="3690"/>
                    </a:cubicBezTo>
                    <a:cubicBezTo>
                      <a:pt x="5971" y="3691"/>
                      <a:pt x="5985" y="3692"/>
                      <a:pt x="5998" y="3692"/>
                    </a:cubicBezTo>
                    <a:cubicBezTo>
                      <a:pt x="6166" y="3692"/>
                      <a:pt x="6325" y="3562"/>
                      <a:pt x="6346" y="3393"/>
                    </a:cubicBezTo>
                    <a:lnTo>
                      <a:pt x="6414" y="2799"/>
                    </a:lnTo>
                    <a:cubicBezTo>
                      <a:pt x="6437" y="2617"/>
                      <a:pt x="6300" y="2457"/>
                      <a:pt x="6141" y="2434"/>
                    </a:cubicBezTo>
                    <a:cubicBezTo>
                      <a:pt x="3858" y="2069"/>
                      <a:pt x="1872" y="585"/>
                      <a:pt x="1256" y="83"/>
                    </a:cubicBezTo>
                    <a:cubicBezTo>
                      <a:pt x="1201" y="29"/>
                      <a:pt x="1126" y="0"/>
                      <a:pt x="105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6" name="Google Shape;3466;p39"/>
              <p:cNvSpPr/>
              <p:nvPr/>
            </p:nvSpPr>
            <p:spPr>
              <a:xfrm>
                <a:off x="8003885" y="3416135"/>
                <a:ext cx="119829" cy="18502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1914" extrusionOk="0">
                    <a:moveTo>
                      <a:pt x="3877" y="1"/>
                    </a:moveTo>
                    <a:cubicBezTo>
                      <a:pt x="2029" y="1"/>
                      <a:pt x="499" y="1447"/>
                      <a:pt x="411" y="3317"/>
                    </a:cubicBezTo>
                    <a:lnTo>
                      <a:pt x="91" y="9160"/>
                    </a:lnTo>
                    <a:cubicBezTo>
                      <a:pt x="0" y="11100"/>
                      <a:pt x="1529" y="11785"/>
                      <a:pt x="3470" y="11899"/>
                    </a:cubicBezTo>
                    <a:lnTo>
                      <a:pt x="3675" y="11899"/>
                    </a:lnTo>
                    <a:cubicBezTo>
                      <a:pt x="3833" y="11908"/>
                      <a:pt x="3990" y="11913"/>
                      <a:pt x="4143" y="11913"/>
                    </a:cubicBezTo>
                    <a:cubicBezTo>
                      <a:pt x="5850" y="11913"/>
                      <a:pt x="7220" y="11307"/>
                      <a:pt x="7304" y="9548"/>
                    </a:cubicBezTo>
                    <a:lnTo>
                      <a:pt x="7601" y="3705"/>
                    </a:lnTo>
                    <a:cubicBezTo>
                      <a:pt x="7715" y="1764"/>
                      <a:pt x="6231" y="121"/>
                      <a:pt x="4291" y="7"/>
                    </a:cubicBezTo>
                    <a:lnTo>
                      <a:pt x="4086" y="7"/>
                    </a:lnTo>
                    <a:cubicBezTo>
                      <a:pt x="4016" y="3"/>
                      <a:pt x="3946" y="1"/>
                      <a:pt x="387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7" name="Google Shape;3467;p39"/>
              <p:cNvSpPr/>
              <p:nvPr/>
            </p:nvSpPr>
            <p:spPr>
              <a:xfrm>
                <a:off x="8007070" y="3416135"/>
                <a:ext cx="116646" cy="128076"/>
              </a:xfrm>
              <a:custGeom>
                <a:avLst/>
                <a:gdLst/>
                <a:ahLst/>
                <a:cxnLst/>
                <a:rect l="l" t="t" r="r" b="b"/>
                <a:pathLst>
                  <a:path w="7511" h="8247" extrusionOk="0">
                    <a:moveTo>
                      <a:pt x="3672" y="1"/>
                    </a:moveTo>
                    <a:cubicBezTo>
                      <a:pt x="1824" y="1"/>
                      <a:pt x="294" y="1447"/>
                      <a:pt x="206" y="3317"/>
                    </a:cubicBezTo>
                    <a:lnTo>
                      <a:pt x="1" y="7220"/>
                    </a:lnTo>
                    <a:cubicBezTo>
                      <a:pt x="2290" y="8017"/>
                      <a:pt x="4278" y="8247"/>
                      <a:pt x="5785" y="8247"/>
                    </a:cubicBezTo>
                    <a:cubicBezTo>
                      <a:pt x="6305" y="8247"/>
                      <a:pt x="6769" y="8219"/>
                      <a:pt x="7168" y="8178"/>
                    </a:cubicBezTo>
                    <a:lnTo>
                      <a:pt x="7396" y="3705"/>
                    </a:lnTo>
                    <a:cubicBezTo>
                      <a:pt x="7510" y="1764"/>
                      <a:pt x="6026" y="121"/>
                      <a:pt x="4086" y="7"/>
                    </a:cubicBezTo>
                    <a:lnTo>
                      <a:pt x="3881" y="7"/>
                    </a:lnTo>
                    <a:cubicBezTo>
                      <a:pt x="3811" y="3"/>
                      <a:pt x="3741" y="1"/>
                      <a:pt x="36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8" name="Google Shape;3468;p39"/>
              <p:cNvSpPr/>
              <p:nvPr/>
            </p:nvSpPr>
            <p:spPr>
              <a:xfrm>
                <a:off x="7796846" y="3286924"/>
                <a:ext cx="153499" cy="138776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936" extrusionOk="0">
                    <a:moveTo>
                      <a:pt x="4955" y="1"/>
                    </a:moveTo>
                    <a:cubicBezTo>
                      <a:pt x="3029" y="1"/>
                      <a:pt x="1250" y="1276"/>
                      <a:pt x="685" y="3236"/>
                    </a:cubicBezTo>
                    <a:cubicBezTo>
                      <a:pt x="0" y="5610"/>
                      <a:pt x="1347" y="8075"/>
                      <a:pt x="3698" y="8760"/>
                    </a:cubicBezTo>
                    <a:cubicBezTo>
                      <a:pt x="4112" y="8879"/>
                      <a:pt x="4528" y="8936"/>
                      <a:pt x="4937" y="8936"/>
                    </a:cubicBezTo>
                    <a:cubicBezTo>
                      <a:pt x="6870" y="8936"/>
                      <a:pt x="8633" y="7661"/>
                      <a:pt x="9199" y="5701"/>
                    </a:cubicBezTo>
                    <a:cubicBezTo>
                      <a:pt x="9884" y="3327"/>
                      <a:pt x="8537" y="862"/>
                      <a:pt x="6186" y="177"/>
                    </a:cubicBezTo>
                    <a:cubicBezTo>
                      <a:pt x="5776" y="58"/>
                      <a:pt x="5362" y="1"/>
                      <a:pt x="495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69" name="Google Shape;3469;p39"/>
              <p:cNvSpPr/>
              <p:nvPr/>
            </p:nvSpPr>
            <p:spPr>
              <a:xfrm>
                <a:off x="7813496" y="3332945"/>
                <a:ext cx="117003" cy="91922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5919" extrusionOk="0">
                    <a:moveTo>
                      <a:pt x="3455" y="0"/>
                    </a:moveTo>
                    <a:cubicBezTo>
                      <a:pt x="2042" y="0"/>
                      <a:pt x="798" y="773"/>
                      <a:pt x="435" y="2008"/>
                    </a:cubicBezTo>
                    <a:cubicBezTo>
                      <a:pt x="1" y="3537"/>
                      <a:pt x="1119" y="5226"/>
                      <a:pt x="2968" y="5751"/>
                    </a:cubicBezTo>
                    <a:cubicBezTo>
                      <a:pt x="3347" y="5865"/>
                      <a:pt x="3728" y="5918"/>
                      <a:pt x="4096" y="5918"/>
                    </a:cubicBezTo>
                    <a:cubicBezTo>
                      <a:pt x="5502" y="5918"/>
                      <a:pt x="6738" y="5137"/>
                      <a:pt x="7100" y="3925"/>
                    </a:cubicBezTo>
                    <a:cubicBezTo>
                      <a:pt x="7533" y="2373"/>
                      <a:pt x="6415" y="684"/>
                      <a:pt x="4566" y="159"/>
                    </a:cubicBezTo>
                    <a:cubicBezTo>
                      <a:pt x="4193" y="51"/>
                      <a:pt x="3818" y="0"/>
                      <a:pt x="345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0" name="Google Shape;3470;p39"/>
              <p:cNvSpPr/>
              <p:nvPr/>
            </p:nvSpPr>
            <p:spPr>
              <a:xfrm>
                <a:off x="7814210" y="3333877"/>
                <a:ext cx="119472" cy="36014"/>
              </a:xfrm>
              <a:custGeom>
                <a:avLst/>
                <a:gdLst/>
                <a:ahLst/>
                <a:cxnLst/>
                <a:rect l="l" t="t" r="r" b="b"/>
                <a:pathLst>
                  <a:path w="7693" h="2319" extrusionOk="0">
                    <a:moveTo>
                      <a:pt x="3468" y="0"/>
                    </a:moveTo>
                    <a:cubicBezTo>
                      <a:pt x="2968" y="0"/>
                      <a:pt x="2472" y="61"/>
                      <a:pt x="1986" y="190"/>
                    </a:cubicBezTo>
                    <a:cubicBezTo>
                      <a:pt x="1644" y="281"/>
                      <a:pt x="1324" y="395"/>
                      <a:pt x="1005" y="532"/>
                    </a:cubicBezTo>
                    <a:cubicBezTo>
                      <a:pt x="685" y="692"/>
                      <a:pt x="389" y="852"/>
                      <a:pt x="92" y="1057"/>
                    </a:cubicBezTo>
                    <a:cubicBezTo>
                      <a:pt x="23" y="1103"/>
                      <a:pt x="1" y="1172"/>
                      <a:pt x="46" y="1240"/>
                    </a:cubicBezTo>
                    <a:cubicBezTo>
                      <a:pt x="81" y="1291"/>
                      <a:pt x="128" y="1317"/>
                      <a:pt x="188" y="1317"/>
                    </a:cubicBezTo>
                    <a:cubicBezTo>
                      <a:pt x="207" y="1317"/>
                      <a:pt x="229" y="1314"/>
                      <a:pt x="252" y="1308"/>
                    </a:cubicBezTo>
                    <a:cubicBezTo>
                      <a:pt x="822" y="989"/>
                      <a:pt x="1461" y="761"/>
                      <a:pt x="2101" y="601"/>
                    </a:cubicBezTo>
                    <a:cubicBezTo>
                      <a:pt x="2528" y="490"/>
                      <a:pt x="2978" y="423"/>
                      <a:pt x="3435" y="423"/>
                    </a:cubicBezTo>
                    <a:cubicBezTo>
                      <a:pt x="3636" y="423"/>
                      <a:pt x="3838" y="436"/>
                      <a:pt x="4041" y="464"/>
                    </a:cubicBezTo>
                    <a:cubicBezTo>
                      <a:pt x="4680" y="532"/>
                      <a:pt x="5319" y="715"/>
                      <a:pt x="5890" y="1035"/>
                    </a:cubicBezTo>
                    <a:cubicBezTo>
                      <a:pt x="6186" y="1172"/>
                      <a:pt x="6437" y="1400"/>
                      <a:pt x="6688" y="1582"/>
                    </a:cubicBezTo>
                    <a:cubicBezTo>
                      <a:pt x="6848" y="1674"/>
                      <a:pt x="6940" y="1811"/>
                      <a:pt x="7076" y="1925"/>
                    </a:cubicBezTo>
                    <a:lnTo>
                      <a:pt x="7442" y="2267"/>
                    </a:lnTo>
                    <a:cubicBezTo>
                      <a:pt x="7476" y="2301"/>
                      <a:pt x="7510" y="2318"/>
                      <a:pt x="7544" y="2318"/>
                    </a:cubicBezTo>
                    <a:cubicBezTo>
                      <a:pt x="7579" y="2318"/>
                      <a:pt x="7613" y="2301"/>
                      <a:pt x="7647" y="2267"/>
                    </a:cubicBezTo>
                    <a:cubicBezTo>
                      <a:pt x="7693" y="2221"/>
                      <a:pt x="7693" y="2130"/>
                      <a:pt x="7647" y="2062"/>
                    </a:cubicBezTo>
                    <a:lnTo>
                      <a:pt x="7282" y="1697"/>
                    </a:lnTo>
                    <a:cubicBezTo>
                      <a:pt x="7168" y="1582"/>
                      <a:pt x="7054" y="1423"/>
                      <a:pt x="6917" y="1331"/>
                    </a:cubicBezTo>
                    <a:cubicBezTo>
                      <a:pt x="6643" y="1103"/>
                      <a:pt x="6392" y="875"/>
                      <a:pt x="6072" y="715"/>
                    </a:cubicBezTo>
                    <a:cubicBezTo>
                      <a:pt x="5912" y="624"/>
                      <a:pt x="5775" y="532"/>
                      <a:pt x="5593" y="464"/>
                    </a:cubicBezTo>
                    <a:lnTo>
                      <a:pt x="5113" y="259"/>
                    </a:lnTo>
                    <a:cubicBezTo>
                      <a:pt x="4771" y="167"/>
                      <a:pt x="4429" y="76"/>
                      <a:pt x="4086" y="30"/>
                    </a:cubicBezTo>
                    <a:cubicBezTo>
                      <a:pt x="3880" y="10"/>
                      <a:pt x="3674" y="0"/>
                      <a:pt x="34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1" name="Google Shape;3471;p39"/>
              <p:cNvSpPr/>
              <p:nvPr/>
            </p:nvSpPr>
            <p:spPr>
              <a:xfrm>
                <a:off x="7858166" y="3363636"/>
                <a:ext cx="92543" cy="28684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1847" extrusionOk="0">
                    <a:moveTo>
                      <a:pt x="2638" y="0"/>
                    </a:moveTo>
                    <a:cubicBezTo>
                      <a:pt x="2254" y="0"/>
                      <a:pt x="1870" y="51"/>
                      <a:pt x="1507" y="146"/>
                    </a:cubicBezTo>
                    <a:cubicBezTo>
                      <a:pt x="982" y="283"/>
                      <a:pt x="480" y="511"/>
                      <a:pt x="47" y="876"/>
                    </a:cubicBezTo>
                    <a:cubicBezTo>
                      <a:pt x="1" y="899"/>
                      <a:pt x="1" y="945"/>
                      <a:pt x="24" y="1013"/>
                    </a:cubicBezTo>
                    <a:cubicBezTo>
                      <a:pt x="40" y="1046"/>
                      <a:pt x="82" y="1068"/>
                      <a:pt x="120" y="1068"/>
                    </a:cubicBezTo>
                    <a:cubicBezTo>
                      <a:pt x="135" y="1068"/>
                      <a:pt x="149" y="1065"/>
                      <a:pt x="161" y="1059"/>
                    </a:cubicBezTo>
                    <a:lnTo>
                      <a:pt x="184" y="1059"/>
                    </a:lnTo>
                    <a:cubicBezTo>
                      <a:pt x="640" y="853"/>
                      <a:pt x="1119" y="671"/>
                      <a:pt x="1622" y="557"/>
                    </a:cubicBezTo>
                    <a:cubicBezTo>
                      <a:pt x="1969" y="474"/>
                      <a:pt x="2328" y="415"/>
                      <a:pt x="2691" y="415"/>
                    </a:cubicBezTo>
                    <a:cubicBezTo>
                      <a:pt x="2829" y="415"/>
                      <a:pt x="2967" y="424"/>
                      <a:pt x="3105" y="442"/>
                    </a:cubicBezTo>
                    <a:cubicBezTo>
                      <a:pt x="3607" y="488"/>
                      <a:pt x="4087" y="625"/>
                      <a:pt x="4520" y="876"/>
                    </a:cubicBezTo>
                    <a:cubicBezTo>
                      <a:pt x="4771" y="990"/>
                      <a:pt x="4954" y="1150"/>
                      <a:pt x="5159" y="1287"/>
                    </a:cubicBezTo>
                    <a:cubicBezTo>
                      <a:pt x="5365" y="1447"/>
                      <a:pt x="5548" y="1629"/>
                      <a:pt x="5753" y="1789"/>
                    </a:cubicBezTo>
                    <a:lnTo>
                      <a:pt x="5753" y="1812"/>
                    </a:lnTo>
                    <a:cubicBezTo>
                      <a:pt x="5776" y="1835"/>
                      <a:pt x="5804" y="1846"/>
                      <a:pt x="5833" y="1846"/>
                    </a:cubicBezTo>
                    <a:cubicBezTo>
                      <a:pt x="5861" y="1846"/>
                      <a:pt x="5890" y="1835"/>
                      <a:pt x="5913" y="1812"/>
                    </a:cubicBezTo>
                    <a:cubicBezTo>
                      <a:pt x="5958" y="1766"/>
                      <a:pt x="5958" y="1698"/>
                      <a:pt x="5913" y="1652"/>
                    </a:cubicBezTo>
                    <a:cubicBezTo>
                      <a:pt x="5730" y="1447"/>
                      <a:pt x="5570" y="1241"/>
                      <a:pt x="5365" y="1059"/>
                    </a:cubicBezTo>
                    <a:cubicBezTo>
                      <a:pt x="5159" y="899"/>
                      <a:pt x="4954" y="694"/>
                      <a:pt x="4703" y="579"/>
                    </a:cubicBezTo>
                    <a:cubicBezTo>
                      <a:pt x="4475" y="420"/>
                      <a:pt x="4224" y="328"/>
                      <a:pt x="3950" y="214"/>
                    </a:cubicBezTo>
                    <a:cubicBezTo>
                      <a:pt x="3699" y="146"/>
                      <a:pt x="3425" y="54"/>
                      <a:pt x="3151" y="32"/>
                    </a:cubicBezTo>
                    <a:cubicBezTo>
                      <a:pt x="2981" y="10"/>
                      <a:pt x="2809" y="0"/>
                      <a:pt x="26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2" name="Google Shape;3472;p39"/>
              <p:cNvSpPr/>
              <p:nvPr/>
            </p:nvSpPr>
            <p:spPr>
              <a:xfrm>
                <a:off x="7856395" y="3057283"/>
                <a:ext cx="454812" cy="462049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9752" extrusionOk="0">
                    <a:moveTo>
                      <a:pt x="14594" y="0"/>
                    </a:moveTo>
                    <a:cubicBezTo>
                      <a:pt x="14402" y="0"/>
                      <a:pt x="14209" y="4"/>
                      <a:pt x="14016" y="12"/>
                    </a:cubicBezTo>
                    <a:cubicBezTo>
                      <a:pt x="6118" y="354"/>
                      <a:pt x="1" y="7156"/>
                      <a:pt x="343" y="15191"/>
                    </a:cubicBezTo>
                    <a:cubicBezTo>
                      <a:pt x="675" y="22996"/>
                      <a:pt x="4969" y="29752"/>
                      <a:pt x="14201" y="29752"/>
                    </a:cubicBezTo>
                    <a:cubicBezTo>
                      <a:pt x="14500" y="29752"/>
                      <a:pt x="14803" y="29745"/>
                      <a:pt x="15111" y="29730"/>
                    </a:cubicBezTo>
                    <a:cubicBezTo>
                      <a:pt x="24355" y="29297"/>
                      <a:pt x="29286" y="22038"/>
                      <a:pt x="28943" y="13981"/>
                    </a:cubicBezTo>
                    <a:cubicBezTo>
                      <a:pt x="28609" y="6143"/>
                      <a:pt x="22237" y="0"/>
                      <a:pt x="145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3" name="Google Shape;3473;p39"/>
              <p:cNvSpPr/>
              <p:nvPr/>
            </p:nvSpPr>
            <p:spPr>
              <a:xfrm>
                <a:off x="7835831" y="3049455"/>
                <a:ext cx="474674" cy="264305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17019" extrusionOk="0">
                    <a:moveTo>
                      <a:pt x="15893" y="1"/>
                    </a:moveTo>
                    <a:cubicBezTo>
                      <a:pt x="15659" y="1"/>
                      <a:pt x="15421" y="5"/>
                      <a:pt x="15180" y="14"/>
                    </a:cubicBezTo>
                    <a:cubicBezTo>
                      <a:pt x="1" y="539"/>
                      <a:pt x="1599" y="15192"/>
                      <a:pt x="1599" y="15192"/>
                    </a:cubicBezTo>
                    <a:cubicBezTo>
                      <a:pt x="1599" y="15192"/>
                      <a:pt x="10044" y="11449"/>
                      <a:pt x="15203" y="4967"/>
                    </a:cubicBezTo>
                    <a:cubicBezTo>
                      <a:pt x="15203" y="4967"/>
                      <a:pt x="20589" y="12659"/>
                      <a:pt x="28761" y="17018"/>
                    </a:cubicBezTo>
                    <a:lnTo>
                      <a:pt x="30564" y="16402"/>
                    </a:lnTo>
                    <a:cubicBezTo>
                      <a:pt x="30564" y="16402"/>
                      <a:pt x="30365" y="1"/>
                      <a:pt x="1589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4" name="Google Shape;3474;p39"/>
              <p:cNvSpPr/>
              <p:nvPr/>
            </p:nvSpPr>
            <p:spPr>
              <a:xfrm>
                <a:off x="7895760" y="3364120"/>
                <a:ext cx="103516" cy="88642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7214" extrusionOk="0">
                    <a:moveTo>
                      <a:pt x="343" y="2785"/>
                    </a:moveTo>
                    <a:cubicBezTo>
                      <a:pt x="0" y="4543"/>
                      <a:pt x="1553" y="6323"/>
                      <a:pt x="3789" y="6757"/>
                    </a:cubicBezTo>
                    <a:cubicBezTo>
                      <a:pt x="6049" y="7213"/>
                      <a:pt x="8149" y="6163"/>
                      <a:pt x="8491" y="4429"/>
                    </a:cubicBezTo>
                    <a:cubicBezTo>
                      <a:pt x="8857" y="2671"/>
                      <a:pt x="7305" y="891"/>
                      <a:pt x="5068" y="457"/>
                    </a:cubicBezTo>
                    <a:cubicBezTo>
                      <a:pt x="2808" y="1"/>
                      <a:pt x="708" y="1051"/>
                      <a:pt x="343" y="2785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5" name="Google Shape;3475;p39"/>
              <p:cNvSpPr/>
              <p:nvPr/>
            </p:nvSpPr>
            <p:spPr>
              <a:xfrm>
                <a:off x="8120152" y="3379729"/>
                <a:ext cx="109554" cy="82303"/>
              </a:xfrm>
              <a:custGeom>
                <a:avLst/>
                <a:gdLst/>
                <a:ahLst/>
                <a:cxnLst/>
                <a:rect l="l" t="t" r="r" b="b"/>
                <a:pathLst>
                  <a:path w="8606" h="6464" extrusionOk="0">
                    <a:moveTo>
                      <a:pt x="4483" y="1"/>
                    </a:moveTo>
                    <a:cubicBezTo>
                      <a:pt x="4322" y="1"/>
                      <a:pt x="4160" y="8"/>
                      <a:pt x="3995" y="23"/>
                    </a:cubicBezTo>
                    <a:cubicBezTo>
                      <a:pt x="1713" y="251"/>
                      <a:pt x="1" y="1872"/>
                      <a:pt x="161" y="3629"/>
                    </a:cubicBezTo>
                    <a:cubicBezTo>
                      <a:pt x="329" y="5269"/>
                      <a:pt x="2027" y="6463"/>
                      <a:pt x="4077" y="6463"/>
                    </a:cubicBezTo>
                    <a:cubicBezTo>
                      <a:pt x="4253" y="6463"/>
                      <a:pt x="4431" y="6455"/>
                      <a:pt x="4611" y="6437"/>
                    </a:cubicBezTo>
                    <a:cubicBezTo>
                      <a:pt x="6894" y="6208"/>
                      <a:pt x="8606" y="4611"/>
                      <a:pt x="8446" y="2830"/>
                    </a:cubicBezTo>
                    <a:cubicBezTo>
                      <a:pt x="8277" y="1199"/>
                      <a:pt x="6554" y="1"/>
                      <a:pt x="44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6" name="Google Shape;3476;p39"/>
              <p:cNvSpPr/>
              <p:nvPr/>
            </p:nvSpPr>
            <p:spPr>
              <a:xfrm>
                <a:off x="8195316" y="3360934"/>
                <a:ext cx="22348" cy="5731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369" extrusionOk="0">
                    <a:moveTo>
                      <a:pt x="161" y="0"/>
                    </a:moveTo>
                    <a:cubicBezTo>
                      <a:pt x="69" y="0"/>
                      <a:pt x="1" y="91"/>
                      <a:pt x="1" y="206"/>
                    </a:cubicBezTo>
                    <a:cubicBezTo>
                      <a:pt x="21" y="287"/>
                      <a:pt x="78" y="369"/>
                      <a:pt x="172" y="369"/>
                    </a:cubicBezTo>
                    <a:cubicBezTo>
                      <a:pt x="183" y="369"/>
                      <a:pt x="194" y="368"/>
                      <a:pt x="206" y="365"/>
                    </a:cubicBezTo>
                    <a:lnTo>
                      <a:pt x="1325" y="274"/>
                    </a:lnTo>
                    <a:cubicBezTo>
                      <a:pt x="1393" y="274"/>
                      <a:pt x="1439" y="206"/>
                      <a:pt x="1439" y="137"/>
                    </a:cubicBezTo>
                    <a:cubicBezTo>
                      <a:pt x="1439" y="69"/>
                      <a:pt x="1393" y="23"/>
                      <a:pt x="1325" y="23"/>
                    </a:cubicBez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7" name="Google Shape;3477;p39"/>
              <p:cNvSpPr/>
              <p:nvPr/>
            </p:nvSpPr>
            <p:spPr>
              <a:xfrm>
                <a:off x="8197086" y="3344532"/>
                <a:ext cx="22348" cy="7967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13" extrusionOk="0">
                    <a:moveTo>
                      <a:pt x="1338" y="0"/>
                    </a:moveTo>
                    <a:cubicBezTo>
                      <a:pt x="1326" y="0"/>
                      <a:pt x="1314" y="2"/>
                      <a:pt x="1302" y="6"/>
                    </a:cubicBezTo>
                    <a:lnTo>
                      <a:pt x="184" y="143"/>
                    </a:lnTo>
                    <a:lnTo>
                      <a:pt x="161" y="143"/>
                    </a:lnTo>
                    <a:cubicBezTo>
                      <a:pt x="69" y="166"/>
                      <a:pt x="1" y="280"/>
                      <a:pt x="24" y="371"/>
                    </a:cubicBezTo>
                    <a:cubicBezTo>
                      <a:pt x="44" y="451"/>
                      <a:pt x="115" y="513"/>
                      <a:pt x="208" y="513"/>
                    </a:cubicBezTo>
                    <a:cubicBezTo>
                      <a:pt x="222" y="513"/>
                      <a:pt x="237" y="511"/>
                      <a:pt x="252" y="508"/>
                    </a:cubicBezTo>
                    <a:lnTo>
                      <a:pt x="1348" y="257"/>
                    </a:lnTo>
                    <a:cubicBezTo>
                      <a:pt x="1393" y="234"/>
                      <a:pt x="1439" y="166"/>
                      <a:pt x="1439" y="98"/>
                    </a:cubicBezTo>
                    <a:cubicBezTo>
                      <a:pt x="1439" y="41"/>
                      <a:pt x="1393" y="0"/>
                      <a:pt x="133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8" name="Google Shape;3478;p39"/>
              <p:cNvSpPr/>
              <p:nvPr/>
            </p:nvSpPr>
            <p:spPr>
              <a:xfrm>
                <a:off x="8194617" y="3327509"/>
                <a:ext cx="21276" cy="1180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760" extrusionOk="0">
                    <a:moveTo>
                      <a:pt x="1225" y="1"/>
                    </a:moveTo>
                    <a:cubicBezTo>
                      <a:pt x="1212" y="1"/>
                      <a:pt x="1200" y="2"/>
                      <a:pt x="1187" y="7"/>
                    </a:cubicBezTo>
                    <a:lnTo>
                      <a:pt x="137" y="395"/>
                    </a:lnTo>
                    <a:cubicBezTo>
                      <a:pt x="137" y="417"/>
                      <a:pt x="114" y="417"/>
                      <a:pt x="114" y="417"/>
                    </a:cubicBezTo>
                    <a:cubicBezTo>
                      <a:pt x="23" y="463"/>
                      <a:pt x="0" y="577"/>
                      <a:pt x="46" y="669"/>
                    </a:cubicBezTo>
                    <a:cubicBezTo>
                      <a:pt x="76" y="729"/>
                      <a:pt x="127" y="760"/>
                      <a:pt x="184" y="760"/>
                    </a:cubicBezTo>
                    <a:cubicBezTo>
                      <a:pt x="213" y="760"/>
                      <a:pt x="244" y="752"/>
                      <a:pt x="274" y="737"/>
                    </a:cubicBezTo>
                    <a:lnTo>
                      <a:pt x="1278" y="235"/>
                    </a:lnTo>
                    <a:cubicBezTo>
                      <a:pt x="1347" y="212"/>
                      <a:pt x="1370" y="144"/>
                      <a:pt x="1347" y="75"/>
                    </a:cubicBezTo>
                    <a:cubicBezTo>
                      <a:pt x="1328" y="38"/>
                      <a:pt x="1279" y="1"/>
                      <a:pt x="122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79" name="Google Shape;3479;p39"/>
              <p:cNvSpPr/>
              <p:nvPr/>
            </p:nvSpPr>
            <p:spPr>
              <a:xfrm>
                <a:off x="8187876" y="3311821"/>
                <a:ext cx="17735" cy="16943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91" extrusionOk="0">
                    <a:moveTo>
                      <a:pt x="1016" y="1"/>
                    </a:moveTo>
                    <a:cubicBezTo>
                      <a:pt x="988" y="1"/>
                      <a:pt x="959" y="12"/>
                      <a:pt x="936" y="35"/>
                    </a:cubicBezTo>
                    <a:lnTo>
                      <a:pt x="69" y="766"/>
                    </a:lnTo>
                    <a:cubicBezTo>
                      <a:pt x="0" y="857"/>
                      <a:pt x="0" y="971"/>
                      <a:pt x="69" y="1039"/>
                    </a:cubicBezTo>
                    <a:cubicBezTo>
                      <a:pt x="103" y="1074"/>
                      <a:pt x="149" y="1091"/>
                      <a:pt x="195" y="1091"/>
                    </a:cubicBezTo>
                    <a:cubicBezTo>
                      <a:pt x="240" y="1091"/>
                      <a:pt x="286" y="1074"/>
                      <a:pt x="320" y="1039"/>
                    </a:cubicBezTo>
                    <a:lnTo>
                      <a:pt x="1096" y="218"/>
                    </a:lnTo>
                    <a:cubicBezTo>
                      <a:pt x="1142" y="172"/>
                      <a:pt x="1142" y="104"/>
                      <a:pt x="1096" y="35"/>
                    </a:cubicBezTo>
                    <a:cubicBezTo>
                      <a:pt x="1073" y="12"/>
                      <a:pt x="1045" y="1"/>
                      <a:pt x="10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0" name="Google Shape;3480;p39"/>
              <p:cNvSpPr/>
              <p:nvPr/>
            </p:nvSpPr>
            <p:spPr>
              <a:xfrm>
                <a:off x="8176879" y="3300266"/>
                <a:ext cx="14552" cy="19552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259" extrusionOk="0">
                    <a:moveTo>
                      <a:pt x="801" y="1"/>
                    </a:moveTo>
                    <a:cubicBezTo>
                      <a:pt x="760" y="1"/>
                      <a:pt x="714" y="20"/>
                      <a:pt x="686" y="49"/>
                    </a:cubicBezTo>
                    <a:lnTo>
                      <a:pt x="47" y="985"/>
                    </a:lnTo>
                    <a:cubicBezTo>
                      <a:pt x="1" y="1076"/>
                      <a:pt x="24" y="1190"/>
                      <a:pt x="115" y="1236"/>
                    </a:cubicBezTo>
                    <a:cubicBezTo>
                      <a:pt x="145" y="1251"/>
                      <a:pt x="178" y="1258"/>
                      <a:pt x="211" y="1258"/>
                    </a:cubicBezTo>
                    <a:cubicBezTo>
                      <a:pt x="275" y="1258"/>
                      <a:pt x="336" y="1228"/>
                      <a:pt x="366" y="1167"/>
                    </a:cubicBezTo>
                    <a:lnTo>
                      <a:pt x="914" y="186"/>
                    </a:lnTo>
                    <a:cubicBezTo>
                      <a:pt x="937" y="140"/>
                      <a:pt x="937" y="49"/>
                      <a:pt x="868" y="26"/>
                    </a:cubicBezTo>
                    <a:cubicBezTo>
                      <a:pt x="851" y="8"/>
                      <a:pt x="827" y="1"/>
                      <a:pt x="8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1" name="Google Shape;3481;p39"/>
              <p:cNvSpPr/>
              <p:nvPr/>
            </p:nvSpPr>
            <p:spPr>
              <a:xfrm>
                <a:off x="8163056" y="3291304"/>
                <a:ext cx="11710" cy="21152"/>
              </a:xfrm>
              <a:custGeom>
                <a:avLst/>
                <a:gdLst/>
                <a:ahLst/>
                <a:cxnLst/>
                <a:rect l="l" t="t" r="r" b="b"/>
                <a:pathLst>
                  <a:path w="754" h="1362" extrusionOk="0">
                    <a:moveTo>
                      <a:pt x="631" y="1"/>
                    </a:moveTo>
                    <a:cubicBezTo>
                      <a:pt x="576" y="1"/>
                      <a:pt x="520" y="27"/>
                      <a:pt x="503" y="78"/>
                    </a:cubicBezTo>
                    <a:lnTo>
                      <a:pt x="46" y="1105"/>
                    </a:lnTo>
                    <a:cubicBezTo>
                      <a:pt x="1" y="1219"/>
                      <a:pt x="46" y="1310"/>
                      <a:pt x="161" y="1356"/>
                    </a:cubicBezTo>
                    <a:cubicBezTo>
                      <a:pt x="176" y="1360"/>
                      <a:pt x="193" y="1362"/>
                      <a:pt x="209" y="1362"/>
                    </a:cubicBezTo>
                    <a:cubicBezTo>
                      <a:pt x="288" y="1362"/>
                      <a:pt x="370" y="1318"/>
                      <a:pt x="389" y="1242"/>
                    </a:cubicBezTo>
                    <a:lnTo>
                      <a:pt x="754" y="169"/>
                    </a:lnTo>
                    <a:cubicBezTo>
                      <a:pt x="754" y="101"/>
                      <a:pt x="731" y="32"/>
                      <a:pt x="685" y="9"/>
                    </a:cubicBezTo>
                    <a:cubicBezTo>
                      <a:pt x="668" y="4"/>
                      <a:pt x="650" y="1"/>
                      <a:pt x="63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2" name="Google Shape;3482;p39"/>
              <p:cNvSpPr/>
              <p:nvPr/>
            </p:nvSpPr>
            <p:spPr>
              <a:xfrm>
                <a:off x="8097480" y="3301617"/>
                <a:ext cx="107064" cy="99842"/>
              </a:xfrm>
              <a:custGeom>
                <a:avLst/>
                <a:gdLst/>
                <a:ahLst/>
                <a:cxnLst/>
                <a:rect l="l" t="t" r="r" b="b"/>
                <a:pathLst>
                  <a:path w="6894" h="6429" extrusionOk="0">
                    <a:moveTo>
                      <a:pt x="3452" y="0"/>
                    </a:moveTo>
                    <a:cubicBezTo>
                      <a:pt x="3262" y="0"/>
                      <a:pt x="3069" y="17"/>
                      <a:pt x="2876" y="53"/>
                    </a:cubicBezTo>
                    <a:cubicBezTo>
                      <a:pt x="1141" y="350"/>
                      <a:pt x="0" y="2016"/>
                      <a:pt x="297" y="3774"/>
                    </a:cubicBezTo>
                    <a:cubicBezTo>
                      <a:pt x="581" y="5335"/>
                      <a:pt x="1928" y="6428"/>
                      <a:pt x="3442" y="6428"/>
                    </a:cubicBezTo>
                    <a:cubicBezTo>
                      <a:pt x="3632" y="6428"/>
                      <a:pt x="3824" y="6411"/>
                      <a:pt x="4017" y="6376"/>
                    </a:cubicBezTo>
                    <a:cubicBezTo>
                      <a:pt x="5752" y="6079"/>
                      <a:pt x="6893" y="4413"/>
                      <a:pt x="6574" y="2655"/>
                    </a:cubicBezTo>
                    <a:cubicBezTo>
                      <a:pt x="6310" y="1093"/>
                      <a:pt x="4965" y="0"/>
                      <a:pt x="34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3" name="Google Shape;3483;p39"/>
              <p:cNvSpPr/>
              <p:nvPr/>
            </p:nvSpPr>
            <p:spPr>
              <a:xfrm>
                <a:off x="8096766" y="3305966"/>
                <a:ext cx="106707" cy="99392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6400" extrusionOk="0">
                    <a:moveTo>
                      <a:pt x="3426" y="0"/>
                    </a:moveTo>
                    <a:cubicBezTo>
                      <a:pt x="3245" y="0"/>
                      <a:pt x="3061" y="15"/>
                      <a:pt x="2876" y="47"/>
                    </a:cubicBezTo>
                    <a:cubicBezTo>
                      <a:pt x="1164" y="366"/>
                      <a:pt x="0" y="2010"/>
                      <a:pt x="320" y="3767"/>
                    </a:cubicBezTo>
                    <a:cubicBezTo>
                      <a:pt x="604" y="5309"/>
                      <a:pt x="1933" y="6399"/>
                      <a:pt x="3426" y="6399"/>
                    </a:cubicBezTo>
                    <a:cubicBezTo>
                      <a:pt x="3614" y="6399"/>
                      <a:pt x="3804" y="6382"/>
                      <a:pt x="3995" y="6347"/>
                    </a:cubicBezTo>
                    <a:cubicBezTo>
                      <a:pt x="5730" y="6050"/>
                      <a:pt x="6871" y="4384"/>
                      <a:pt x="6574" y="2649"/>
                    </a:cubicBezTo>
                    <a:cubicBezTo>
                      <a:pt x="6289" y="1078"/>
                      <a:pt x="4946" y="0"/>
                      <a:pt x="342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4" name="Google Shape;3484;p39"/>
              <p:cNvSpPr/>
              <p:nvPr/>
            </p:nvSpPr>
            <p:spPr>
              <a:xfrm>
                <a:off x="8103507" y="3310160"/>
                <a:ext cx="69124" cy="64760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4170" extrusionOk="0">
                    <a:moveTo>
                      <a:pt x="2207" y="1"/>
                    </a:moveTo>
                    <a:cubicBezTo>
                      <a:pt x="2096" y="1"/>
                      <a:pt x="1984" y="10"/>
                      <a:pt x="1872" y="28"/>
                    </a:cubicBezTo>
                    <a:cubicBezTo>
                      <a:pt x="753" y="233"/>
                      <a:pt x="0" y="1306"/>
                      <a:pt x="206" y="2447"/>
                    </a:cubicBezTo>
                    <a:cubicBezTo>
                      <a:pt x="389" y="3445"/>
                      <a:pt x="1261" y="4170"/>
                      <a:pt x="2241" y="4170"/>
                    </a:cubicBezTo>
                    <a:cubicBezTo>
                      <a:pt x="2360" y="4170"/>
                      <a:pt x="2481" y="4159"/>
                      <a:pt x="2602" y="4137"/>
                    </a:cubicBezTo>
                    <a:cubicBezTo>
                      <a:pt x="3721" y="3931"/>
                      <a:pt x="4451" y="2858"/>
                      <a:pt x="4268" y="1717"/>
                    </a:cubicBezTo>
                    <a:cubicBezTo>
                      <a:pt x="4084" y="711"/>
                      <a:pt x="3197" y="1"/>
                      <a:pt x="220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5" name="Google Shape;3485;p39"/>
              <p:cNvSpPr/>
              <p:nvPr/>
            </p:nvSpPr>
            <p:spPr>
              <a:xfrm>
                <a:off x="8155973" y="3337496"/>
                <a:ext cx="23761" cy="15747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14" extrusionOk="0">
                    <a:moveTo>
                      <a:pt x="730" y="1"/>
                    </a:moveTo>
                    <a:cubicBezTo>
                      <a:pt x="351" y="1"/>
                      <a:pt x="45" y="178"/>
                      <a:pt x="23" y="436"/>
                    </a:cubicBezTo>
                    <a:cubicBezTo>
                      <a:pt x="0" y="733"/>
                      <a:pt x="297" y="984"/>
                      <a:pt x="708" y="1007"/>
                    </a:cubicBezTo>
                    <a:cubicBezTo>
                      <a:pt x="746" y="1011"/>
                      <a:pt x="785" y="1013"/>
                      <a:pt x="822" y="1013"/>
                    </a:cubicBezTo>
                    <a:cubicBezTo>
                      <a:pt x="1184" y="1013"/>
                      <a:pt x="1486" y="821"/>
                      <a:pt x="1507" y="573"/>
                    </a:cubicBezTo>
                    <a:cubicBezTo>
                      <a:pt x="1530" y="299"/>
                      <a:pt x="1210" y="48"/>
                      <a:pt x="799" y="3"/>
                    </a:cubicBezTo>
                    <a:cubicBezTo>
                      <a:pt x="776" y="1"/>
                      <a:pt x="753" y="1"/>
                      <a:pt x="73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6" name="Google Shape;3486;p39"/>
              <p:cNvSpPr/>
              <p:nvPr/>
            </p:nvSpPr>
            <p:spPr>
              <a:xfrm>
                <a:off x="7892910" y="3333892"/>
                <a:ext cx="21649" cy="6911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45" extrusionOk="0">
                    <a:moveTo>
                      <a:pt x="126" y="1"/>
                    </a:moveTo>
                    <a:cubicBezTo>
                      <a:pt x="77" y="1"/>
                      <a:pt x="42" y="41"/>
                      <a:pt x="24" y="98"/>
                    </a:cubicBezTo>
                    <a:cubicBezTo>
                      <a:pt x="1" y="166"/>
                      <a:pt x="46" y="235"/>
                      <a:pt x="115" y="235"/>
                    </a:cubicBezTo>
                    <a:lnTo>
                      <a:pt x="1188" y="440"/>
                    </a:lnTo>
                    <a:cubicBezTo>
                      <a:pt x="1203" y="443"/>
                      <a:pt x="1217" y="444"/>
                      <a:pt x="1231" y="444"/>
                    </a:cubicBezTo>
                    <a:cubicBezTo>
                      <a:pt x="1324" y="444"/>
                      <a:pt x="1393" y="380"/>
                      <a:pt x="1393" y="280"/>
                    </a:cubicBezTo>
                    <a:cubicBezTo>
                      <a:pt x="1393" y="189"/>
                      <a:pt x="1325" y="98"/>
                      <a:pt x="1233" y="98"/>
                    </a:cubicBezTo>
                    <a:lnTo>
                      <a:pt x="161" y="6"/>
                    </a:lnTo>
                    <a:cubicBezTo>
                      <a:pt x="148" y="2"/>
                      <a:pt x="137" y="1"/>
                      <a:pt x="1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7" name="Google Shape;3487;p39"/>
              <p:cNvSpPr/>
              <p:nvPr/>
            </p:nvSpPr>
            <p:spPr>
              <a:xfrm>
                <a:off x="7892910" y="3317677"/>
                <a:ext cx="21292" cy="9318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600" extrusionOk="0">
                    <a:moveTo>
                      <a:pt x="161" y="0"/>
                    </a:moveTo>
                    <a:cubicBezTo>
                      <a:pt x="115" y="0"/>
                      <a:pt x="46" y="23"/>
                      <a:pt x="24" y="92"/>
                    </a:cubicBezTo>
                    <a:cubicBezTo>
                      <a:pt x="1" y="137"/>
                      <a:pt x="46" y="206"/>
                      <a:pt x="92" y="229"/>
                    </a:cubicBezTo>
                    <a:lnTo>
                      <a:pt x="1119" y="594"/>
                    </a:lnTo>
                    <a:lnTo>
                      <a:pt x="1142" y="594"/>
                    </a:lnTo>
                    <a:cubicBezTo>
                      <a:pt x="1157" y="598"/>
                      <a:pt x="1173" y="600"/>
                      <a:pt x="1187" y="600"/>
                    </a:cubicBezTo>
                    <a:cubicBezTo>
                      <a:pt x="1262" y="600"/>
                      <a:pt x="1329" y="552"/>
                      <a:pt x="1348" y="457"/>
                    </a:cubicBezTo>
                    <a:cubicBezTo>
                      <a:pt x="1370" y="366"/>
                      <a:pt x="1325" y="274"/>
                      <a:pt x="1233" y="252"/>
                    </a:cubicBez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8" name="Google Shape;3488;p39"/>
              <p:cNvSpPr/>
              <p:nvPr/>
            </p:nvSpPr>
            <p:spPr>
              <a:xfrm>
                <a:off x="7898238" y="3301943"/>
                <a:ext cx="19863" cy="12843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827" extrusionOk="0">
                    <a:moveTo>
                      <a:pt x="142" y="0"/>
                    </a:moveTo>
                    <a:cubicBezTo>
                      <a:pt x="102" y="0"/>
                      <a:pt x="56" y="21"/>
                      <a:pt x="23" y="55"/>
                    </a:cubicBezTo>
                    <a:cubicBezTo>
                      <a:pt x="0" y="100"/>
                      <a:pt x="23" y="192"/>
                      <a:pt x="69" y="215"/>
                    </a:cubicBezTo>
                    <a:lnTo>
                      <a:pt x="982" y="808"/>
                    </a:lnTo>
                    <a:lnTo>
                      <a:pt x="1005" y="808"/>
                    </a:lnTo>
                    <a:cubicBezTo>
                      <a:pt x="1030" y="821"/>
                      <a:pt x="1056" y="826"/>
                      <a:pt x="1080" y="826"/>
                    </a:cubicBezTo>
                    <a:cubicBezTo>
                      <a:pt x="1143" y="826"/>
                      <a:pt x="1200" y="789"/>
                      <a:pt x="1233" y="740"/>
                    </a:cubicBezTo>
                    <a:cubicBezTo>
                      <a:pt x="1278" y="648"/>
                      <a:pt x="1256" y="534"/>
                      <a:pt x="1164" y="488"/>
                    </a:cubicBezTo>
                    <a:lnTo>
                      <a:pt x="183" y="9"/>
                    </a:lnTo>
                    <a:cubicBezTo>
                      <a:pt x="171" y="3"/>
                      <a:pt x="157" y="0"/>
                      <a:pt x="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89" name="Google Shape;3489;p39"/>
              <p:cNvSpPr/>
              <p:nvPr/>
            </p:nvSpPr>
            <p:spPr>
              <a:xfrm>
                <a:off x="7909576" y="3287871"/>
                <a:ext cx="15965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1127" extrusionOk="0">
                    <a:moveTo>
                      <a:pt x="129" y="0"/>
                    </a:moveTo>
                    <a:cubicBezTo>
                      <a:pt x="107" y="0"/>
                      <a:pt x="87" y="8"/>
                      <a:pt x="69" y="25"/>
                    </a:cubicBezTo>
                    <a:cubicBezTo>
                      <a:pt x="1" y="71"/>
                      <a:pt x="1" y="139"/>
                      <a:pt x="46" y="185"/>
                    </a:cubicBezTo>
                    <a:lnTo>
                      <a:pt x="685" y="1052"/>
                    </a:lnTo>
                    <a:cubicBezTo>
                      <a:pt x="708" y="1052"/>
                      <a:pt x="708" y="1075"/>
                      <a:pt x="708" y="1075"/>
                    </a:cubicBezTo>
                    <a:cubicBezTo>
                      <a:pt x="742" y="1109"/>
                      <a:pt x="788" y="1126"/>
                      <a:pt x="834" y="1126"/>
                    </a:cubicBezTo>
                    <a:cubicBezTo>
                      <a:pt x="879" y="1126"/>
                      <a:pt x="925" y="1109"/>
                      <a:pt x="959" y="1075"/>
                    </a:cubicBezTo>
                    <a:cubicBezTo>
                      <a:pt x="1028" y="1006"/>
                      <a:pt x="1028" y="892"/>
                      <a:pt x="959" y="824"/>
                    </a:cubicBezTo>
                    <a:lnTo>
                      <a:pt x="229" y="48"/>
                    </a:lnTo>
                    <a:cubicBezTo>
                      <a:pt x="201" y="20"/>
                      <a:pt x="164" y="0"/>
                      <a:pt x="12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0" name="Google Shape;3490;p39"/>
              <p:cNvSpPr/>
              <p:nvPr/>
            </p:nvSpPr>
            <p:spPr>
              <a:xfrm>
                <a:off x="7924471" y="3278179"/>
                <a:ext cx="12424" cy="1994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284" extrusionOk="0">
                    <a:moveTo>
                      <a:pt x="132" y="1"/>
                    </a:moveTo>
                    <a:cubicBezTo>
                      <a:pt x="118" y="1"/>
                      <a:pt x="104" y="4"/>
                      <a:pt x="92" y="10"/>
                    </a:cubicBezTo>
                    <a:cubicBezTo>
                      <a:pt x="23" y="33"/>
                      <a:pt x="0" y="101"/>
                      <a:pt x="23" y="170"/>
                    </a:cubicBezTo>
                    <a:lnTo>
                      <a:pt x="434" y="1174"/>
                    </a:lnTo>
                    <a:cubicBezTo>
                      <a:pt x="484" y="1241"/>
                      <a:pt x="546" y="1283"/>
                      <a:pt x="612" y="1283"/>
                    </a:cubicBezTo>
                    <a:cubicBezTo>
                      <a:pt x="636" y="1283"/>
                      <a:pt x="661" y="1277"/>
                      <a:pt x="685" y="1265"/>
                    </a:cubicBezTo>
                    <a:cubicBezTo>
                      <a:pt x="776" y="1197"/>
                      <a:pt x="799" y="1105"/>
                      <a:pt x="754" y="1014"/>
                    </a:cubicBezTo>
                    <a:lnTo>
                      <a:pt x="229" y="56"/>
                    </a:lnTo>
                    <a:cubicBezTo>
                      <a:pt x="212" y="22"/>
                      <a:pt x="171" y="1"/>
                      <a:pt x="13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1" name="Google Shape;3491;p39"/>
              <p:cNvSpPr/>
              <p:nvPr/>
            </p:nvSpPr>
            <p:spPr>
              <a:xfrm>
                <a:off x="7941137" y="3271236"/>
                <a:ext cx="9582" cy="2101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1353" extrusionOk="0">
                    <a:moveTo>
                      <a:pt x="114" y="0"/>
                    </a:moveTo>
                    <a:cubicBezTo>
                      <a:pt x="46" y="23"/>
                      <a:pt x="0" y="92"/>
                      <a:pt x="23" y="160"/>
                    </a:cubicBezTo>
                    <a:lnTo>
                      <a:pt x="251" y="1210"/>
                    </a:lnTo>
                    <a:cubicBezTo>
                      <a:pt x="251" y="1210"/>
                      <a:pt x="251" y="1233"/>
                      <a:pt x="251" y="1233"/>
                    </a:cubicBezTo>
                    <a:cubicBezTo>
                      <a:pt x="270" y="1309"/>
                      <a:pt x="352" y="1353"/>
                      <a:pt x="431" y="1353"/>
                    </a:cubicBezTo>
                    <a:cubicBezTo>
                      <a:pt x="447" y="1353"/>
                      <a:pt x="464" y="1351"/>
                      <a:pt x="479" y="1347"/>
                    </a:cubicBezTo>
                    <a:cubicBezTo>
                      <a:pt x="571" y="1301"/>
                      <a:pt x="616" y="1210"/>
                      <a:pt x="594" y="1119"/>
                    </a:cubicBezTo>
                    <a:lnTo>
                      <a:pt x="251" y="92"/>
                    </a:lnTo>
                    <a:cubicBezTo>
                      <a:pt x="228" y="23"/>
                      <a:pt x="160" y="0"/>
                      <a:pt x="11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2" name="Google Shape;3492;p39"/>
              <p:cNvSpPr/>
              <p:nvPr/>
            </p:nvSpPr>
            <p:spPr>
              <a:xfrm>
                <a:off x="7906749" y="3281845"/>
                <a:ext cx="104222" cy="96022"/>
              </a:xfrm>
              <a:custGeom>
                <a:avLst/>
                <a:gdLst/>
                <a:ahLst/>
                <a:cxnLst/>
                <a:rect l="l" t="t" r="r" b="b"/>
                <a:pathLst>
                  <a:path w="6711" h="6183" extrusionOk="0">
                    <a:moveTo>
                      <a:pt x="3349" y="0"/>
                    </a:moveTo>
                    <a:cubicBezTo>
                      <a:pt x="1928" y="0"/>
                      <a:pt x="663" y="1018"/>
                      <a:pt x="365" y="2467"/>
                    </a:cubicBezTo>
                    <a:cubicBezTo>
                      <a:pt x="0" y="4134"/>
                      <a:pt x="1073" y="5777"/>
                      <a:pt x="2716" y="6119"/>
                    </a:cubicBezTo>
                    <a:cubicBezTo>
                      <a:pt x="2925" y="6162"/>
                      <a:pt x="3134" y="6183"/>
                      <a:pt x="3339" y="6183"/>
                    </a:cubicBezTo>
                    <a:cubicBezTo>
                      <a:pt x="4769" y="6183"/>
                      <a:pt x="6046" y="5180"/>
                      <a:pt x="6345" y="3723"/>
                    </a:cubicBezTo>
                    <a:cubicBezTo>
                      <a:pt x="6711" y="2056"/>
                      <a:pt x="5661" y="413"/>
                      <a:pt x="3994" y="71"/>
                    </a:cubicBezTo>
                    <a:cubicBezTo>
                      <a:pt x="3778" y="23"/>
                      <a:pt x="3561" y="0"/>
                      <a:pt x="334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3" name="Google Shape;3493;p39"/>
              <p:cNvSpPr/>
              <p:nvPr/>
            </p:nvSpPr>
            <p:spPr>
              <a:xfrm>
                <a:off x="7907805" y="3286178"/>
                <a:ext cx="103523" cy="95603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6156" extrusionOk="0">
                    <a:moveTo>
                      <a:pt x="3324" y="1"/>
                    </a:moveTo>
                    <a:cubicBezTo>
                      <a:pt x="1913" y="1"/>
                      <a:pt x="642" y="986"/>
                      <a:pt x="343" y="2439"/>
                    </a:cubicBezTo>
                    <a:cubicBezTo>
                      <a:pt x="1" y="4106"/>
                      <a:pt x="1050" y="5726"/>
                      <a:pt x="2694" y="6091"/>
                    </a:cubicBezTo>
                    <a:cubicBezTo>
                      <a:pt x="2900" y="6134"/>
                      <a:pt x="3106" y="6155"/>
                      <a:pt x="3309" y="6155"/>
                    </a:cubicBezTo>
                    <a:cubicBezTo>
                      <a:pt x="4724" y="6155"/>
                      <a:pt x="6001" y="5152"/>
                      <a:pt x="6300" y="3695"/>
                    </a:cubicBezTo>
                    <a:cubicBezTo>
                      <a:pt x="6665" y="2028"/>
                      <a:pt x="5593" y="408"/>
                      <a:pt x="3949" y="66"/>
                    </a:cubicBezTo>
                    <a:cubicBezTo>
                      <a:pt x="3740" y="22"/>
                      <a:pt x="3531" y="1"/>
                      <a:pt x="332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4" name="Google Shape;3494;p39"/>
              <p:cNvSpPr/>
              <p:nvPr/>
            </p:nvSpPr>
            <p:spPr>
              <a:xfrm>
                <a:off x="7911347" y="3295482"/>
                <a:ext cx="67012" cy="62213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4006" extrusionOk="0">
                    <a:moveTo>
                      <a:pt x="2182" y="1"/>
                    </a:moveTo>
                    <a:cubicBezTo>
                      <a:pt x="1268" y="1"/>
                      <a:pt x="430" y="645"/>
                      <a:pt x="229" y="1589"/>
                    </a:cubicBezTo>
                    <a:cubicBezTo>
                      <a:pt x="1" y="2685"/>
                      <a:pt x="686" y="3735"/>
                      <a:pt x="1735" y="3963"/>
                    </a:cubicBezTo>
                    <a:cubicBezTo>
                      <a:pt x="1872" y="3992"/>
                      <a:pt x="2007" y="4006"/>
                      <a:pt x="2141" y="4006"/>
                    </a:cubicBezTo>
                    <a:cubicBezTo>
                      <a:pt x="3061" y="4006"/>
                      <a:pt x="3887" y="3348"/>
                      <a:pt x="4086" y="2411"/>
                    </a:cubicBezTo>
                    <a:cubicBezTo>
                      <a:pt x="4315" y="1338"/>
                      <a:pt x="3630" y="265"/>
                      <a:pt x="2557" y="37"/>
                    </a:cubicBezTo>
                    <a:cubicBezTo>
                      <a:pt x="2432" y="13"/>
                      <a:pt x="2306" y="1"/>
                      <a:pt x="218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5" name="Google Shape;3495;p39"/>
              <p:cNvSpPr/>
              <p:nvPr/>
            </p:nvSpPr>
            <p:spPr>
              <a:xfrm>
                <a:off x="7965242" y="3323968"/>
                <a:ext cx="23404" cy="1543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994" extrusionOk="0">
                    <a:moveTo>
                      <a:pt x="627" y="1"/>
                    </a:moveTo>
                    <a:cubicBezTo>
                      <a:pt x="339" y="1"/>
                      <a:pt x="100" y="128"/>
                      <a:pt x="46" y="326"/>
                    </a:cubicBezTo>
                    <a:cubicBezTo>
                      <a:pt x="0" y="600"/>
                      <a:pt x="251" y="874"/>
                      <a:pt x="639" y="965"/>
                    </a:cubicBezTo>
                    <a:cubicBezTo>
                      <a:pt x="721" y="984"/>
                      <a:pt x="801" y="993"/>
                      <a:pt x="877" y="993"/>
                    </a:cubicBezTo>
                    <a:cubicBezTo>
                      <a:pt x="1160" y="993"/>
                      <a:pt x="1384" y="866"/>
                      <a:pt x="1438" y="668"/>
                    </a:cubicBezTo>
                    <a:cubicBezTo>
                      <a:pt x="1507" y="417"/>
                      <a:pt x="1256" y="120"/>
                      <a:pt x="868" y="29"/>
                    </a:cubicBezTo>
                    <a:cubicBezTo>
                      <a:pt x="786" y="10"/>
                      <a:pt x="705" y="1"/>
                      <a:pt x="62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6" name="Google Shape;3496;p39"/>
              <p:cNvSpPr/>
              <p:nvPr/>
            </p:nvSpPr>
            <p:spPr>
              <a:xfrm>
                <a:off x="8048897" y="3453458"/>
                <a:ext cx="31215" cy="8309"/>
              </a:xfrm>
              <a:custGeom>
                <a:avLst/>
                <a:gdLst/>
                <a:ahLst/>
                <a:cxnLst/>
                <a:rect l="l" t="t" r="r" b="b"/>
                <a:pathLst>
                  <a:path w="2010" h="535" extrusionOk="0">
                    <a:moveTo>
                      <a:pt x="1918" y="1"/>
                    </a:moveTo>
                    <a:cubicBezTo>
                      <a:pt x="1644" y="183"/>
                      <a:pt x="1348" y="320"/>
                      <a:pt x="1028" y="389"/>
                    </a:cubicBezTo>
                    <a:cubicBezTo>
                      <a:pt x="922" y="404"/>
                      <a:pt x="813" y="411"/>
                      <a:pt x="703" y="411"/>
                    </a:cubicBezTo>
                    <a:cubicBezTo>
                      <a:pt x="483" y="411"/>
                      <a:pt x="260" y="381"/>
                      <a:pt x="47" y="320"/>
                    </a:cubicBezTo>
                    <a:cubicBezTo>
                      <a:pt x="40" y="313"/>
                      <a:pt x="33" y="311"/>
                      <a:pt x="27" y="311"/>
                    </a:cubicBezTo>
                    <a:cubicBezTo>
                      <a:pt x="12" y="311"/>
                      <a:pt x="1" y="327"/>
                      <a:pt x="1" y="343"/>
                    </a:cubicBezTo>
                    <a:cubicBezTo>
                      <a:pt x="1" y="366"/>
                      <a:pt x="1" y="389"/>
                      <a:pt x="24" y="389"/>
                    </a:cubicBezTo>
                    <a:cubicBezTo>
                      <a:pt x="244" y="483"/>
                      <a:pt x="487" y="534"/>
                      <a:pt x="728" y="534"/>
                    </a:cubicBezTo>
                    <a:cubicBezTo>
                      <a:pt x="837" y="534"/>
                      <a:pt x="945" y="524"/>
                      <a:pt x="1051" y="503"/>
                    </a:cubicBezTo>
                    <a:cubicBezTo>
                      <a:pt x="1393" y="457"/>
                      <a:pt x="1736" y="320"/>
                      <a:pt x="1987" y="69"/>
                    </a:cubicBezTo>
                    <a:cubicBezTo>
                      <a:pt x="2010" y="46"/>
                      <a:pt x="2010" y="23"/>
                      <a:pt x="19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7" name="Google Shape;3497;p39"/>
              <p:cNvSpPr/>
              <p:nvPr/>
            </p:nvSpPr>
            <p:spPr>
              <a:xfrm>
                <a:off x="8130439" y="3218055"/>
                <a:ext cx="103057" cy="83241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5360" extrusionOk="0">
                    <a:moveTo>
                      <a:pt x="2262" y="1"/>
                    </a:moveTo>
                    <a:cubicBezTo>
                      <a:pt x="2113" y="1"/>
                      <a:pt x="1967" y="29"/>
                      <a:pt x="1827" y="92"/>
                    </a:cubicBezTo>
                    <a:cubicBezTo>
                      <a:pt x="1" y="914"/>
                      <a:pt x="3470" y="4155"/>
                      <a:pt x="4018" y="4566"/>
                    </a:cubicBezTo>
                    <a:cubicBezTo>
                      <a:pt x="4355" y="4808"/>
                      <a:pt x="5326" y="5360"/>
                      <a:pt x="5945" y="5360"/>
                    </a:cubicBezTo>
                    <a:cubicBezTo>
                      <a:pt x="6376" y="5360"/>
                      <a:pt x="6635" y="5093"/>
                      <a:pt x="6392" y="4269"/>
                    </a:cubicBezTo>
                    <a:cubicBezTo>
                      <a:pt x="6392" y="4269"/>
                      <a:pt x="4073" y="1"/>
                      <a:pt x="226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8" name="Google Shape;3498;p39"/>
              <p:cNvSpPr/>
              <p:nvPr/>
            </p:nvSpPr>
            <p:spPr>
              <a:xfrm>
                <a:off x="7894495" y="3206809"/>
                <a:ext cx="118245" cy="67276"/>
              </a:xfrm>
              <a:custGeom>
                <a:avLst/>
                <a:gdLst/>
                <a:ahLst/>
                <a:cxnLst/>
                <a:rect l="l" t="t" r="r" b="b"/>
                <a:pathLst>
                  <a:path w="7614" h="4332" extrusionOk="0">
                    <a:moveTo>
                      <a:pt x="5301" y="1"/>
                    </a:moveTo>
                    <a:cubicBezTo>
                      <a:pt x="3498" y="1"/>
                      <a:pt x="584" y="3121"/>
                      <a:pt x="584" y="3121"/>
                    </a:cubicBezTo>
                    <a:cubicBezTo>
                      <a:pt x="0" y="4069"/>
                      <a:pt x="478" y="4331"/>
                      <a:pt x="1149" y="4331"/>
                    </a:cubicBezTo>
                    <a:cubicBezTo>
                      <a:pt x="1738" y="4331"/>
                      <a:pt x="2476" y="4129"/>
                      <a:pt x="2775" y="4011"/>
                    </a:cubicBezTo>
                    <a:cubicBezTo>
                      <a:pt x="3414" y="3738"/>
                      <a:pt x="7614" y="1523"/>
                      <a:pt x="6039" y="245"/>
                    </a:cubicBezTo>
                    <a:cubicBezTo>
                      <a:pt x="5829" y="75"/>
                      <a:pt x="5578" y="1"/>
                      <a:pt x="5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99" name="Google Shape;3499;p39"/>
              <p:cNvSpPr/>
              <p:nvPr/>
            </p:nvSpPr>
            <p:spPr>
              <a:xfrm>
                <a:off x="8015938" y="3276548"/>
                <a:ext cx="57430" cy="118416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7625" extrusionOk="0">
                    <a:moveTo>
                      <a:pt x="3584" y="1"/>
                    </a:moveTo>
                    <a:cubicBezTo>
                      <a:pt x="3538" y="1"/>
                      <a:pt x="3515" y="46"/>
                      <a:pt x="3515" y="69"/>
                    </a:cubicBezTo>
                    <a:cubicBezTo>
                      <a:pt x="3515" y="549"/>
                      <a:pt x="3515" y="1051"/>
                      <a:pt x="3492" y="1530"/>
                    </a:cubicBezTo>
                    <a:cubicBezTo>
                      <a:pt x="3470" y="2009"/>
                      <a:pt x="3447" y="2489"/>
                      <a:pt x="3378" y="2968"/>
                    </a:cubicBezTo>
                    <a:cubicBezTo>
                      <a:pt x="3333" y="3447"/>
                      <a:pt x="3287" y="3927"/>
                      <a:pt x="3127" y="4383"/>
                    </a:cubicBezTo>
                    <a:cubicBezTo>
                      <a:pt x="3104" y="4497"/>
                      <a:pt x="3059" y="4589"/>
                      <a:pt x="2990" y="4680"/>
                    </a:cubicBezTo>
                    <a:cubicBezTo>
                      <a:pt x="2945" y="4771"/>
                      <a:pt x="2876" y="4817"/>
                      <a:pt x="2831" y="4817"/>
                    </a:cubicBezTo>
                    <a:cubicBezTo>
                      <a:pt x="2809" y="4819"/>
                      <a:pt x="2787" y="4820"/>
                      <a:pt x="2765" y="4820"/>
                    </a:cubicBezTo>
                    <a:cubicBezTo>
                      <a:pt x="2577" y="4820"/>
                      <a:pt x="2375" y="4739"/>
                      <a:pt x="2191" y="4657"/>
                    </a:cubicBezTo>
                    <a:cubicBezTo>
                      <a:pt x="1963" y="4566"/>
                      <a:pt x="1758" y="4475"/>
                      <a:pt x="1530" y="4383"/>
                    </a:cubicBezTo>
                    <a:cubicBezTo>
                      <a:pt x="1332" y="4311"/>
                      <a:pt x="1134" y="4225"/>
                      <a:pt x="914" y="4225"/>
                    </a:cubicBezTo>
                    <a:cubicBezTo>
                      <a:pt x="855" y="4225"/>
                      <a:pt x="794" y="4232"/>
                      <a:pt x="731" y="4246"/>
                    </a:cubicBezTo>
                    <a:cubicBezTo>
                      <a:pt x="662" y="4269"/>
                      <a:pt x="594" y="4292"/>
                      <a:pt x="525" y="4338"/>
                    </a:cubicBezTo>
                    <a:lnTo>
                      <a:pt x="434" y="4406"/>
                    </a:lnTo>
                    <a:cubicBezTo>
                      <a:pt x="411" y="4429"/>
                      <a:pt x="388" y="4452"/>
                      <a:pt x="365" y="4475"/>
                    </a:cubicBezTo>
                    <a:cubicBezTo>
                      <a:pt x="251" y="4589"/>
                      <a:pt x="206" y="4703"/>
                      <a:pt x="137" y="4840"/>
                    </a:cubicBezTo>
                    <a:cubicBezTo>
                      <a:pt x="92" y="4954"/>
                      <a:pt x="46" y="5068"/>
                      <a:pt x="23" y="5205"/>
                    </a:cubicBezTo>
                    <a:lnTo>
                      <a:pt x="0" y="5410"/>
                    </a:lnTo>
                    <a:cubicBezTo>
                      <a:pt x="0" y="5456"/>
                      <a:pt x="0" y="5524"/>
                      <a:pt x="0" y="5593"/>
                    </a:cubicBezTo>
                    <a:cubicBezTo>
                      <a:pt x="0" y="5730"/>
                      <a:pt x="46" y="5867"/>
                      <a:pt x="69" y="5981"/>
                    </a:cubicBezTo>
                    <a:cubicBezTo>
                      <a:pt x="114" y="6118"/>
                      <a:pt x="160" y="6232"/>
                      <a:pt x="228" y="6346"/>
                    </a:cubicBezTo>
                    <a:cubicBezTo>
                      <a:pt x="365" y="6574"/>
                      <a:pt x="548" y="6757"/>
                      <a:pt x="731" y="6917"/>
                    </a:cubicBezTo>
                    <a:cubicBezTo>
                      <a:pt x="1119" y="7236"/>
                      <a:pt x="1575" y="7465"/>
                      <a:pt x="2032" y="7624"/>
                    </a:cubicBezTo>
                    <a:cubicBezTo>
                      <a:pt x="2077" y="7624"/>
                      <a:pt x="2100" y="7624"/>
                      <a:pt x="2123" y="7579"/>
                    </a:cubicBezTo>
                    <a:cubicBezTo>
                      <a:pt x="2123" y="7556"/>
                      <a:pt x="2100" y="7533"/>
                      <a:pt x="2077" y="7510"/>
                    </a:cubicBezTo>
                    <a:cubicBezTo>
                      <a:pt x="1644" y="7328"/>
                      <a:pt x="1210" y="7077"/>
                      <a:pt x="868" y="6757"/>
                    </a:cubicBezTo>
                    <a:cubicBezTo>
                      <a:pt x="708" y="6597"/>
                      <a:pt x="548" y="6437"/>
                      <a:pt x="434" y="6232"/>
                    </a:cubicBezTo>
                    <a:cubicBezTo>
                      <a:pt x="365" y="6141"/>
                      <a:pt x="343" y="6027"/>
                      <a:pt x="297" y="5912"/>
                    </a:cubicBezTo>
                    <a:cubicBezTo>
                      <a:pt x="274" y="5798"/>
                      <a:pt x="251" y="5707"/>
                      <a:pt x="251" y="5593"/>
                    </a:cubicBezTo>
                    <a:cubicBezTo>
                      <a:pt x="251" y="5524"/>
                      <a:pt x="251" y="5479"/>
                      <a:pt x="251" y="5433"/>
                    </a:cubicBezTo>
                    <a:lnTo>
                      <a:pt x="297" y="5251"/>
                    </a:lnTo>
                    <a:cubicBezTo>
                      <a:pt x="297" y="5136"/>
                      <a:pt x="343" y="5045"/>
                      <a:pt x="388" y="4931"/>
                    </a:cubicBezTo>
                    <a:cubicBezTo>
                      <a:pt x="480" y="4726"/>
                      <a:pt x="617" y="4566"/>
                      <a:pt x="799" y="4520"/>
                    </a:cubicBezTo>
                    <a:cubicBezTo>
                      <a:pt x="839" y="4510"/>
                      <a:pt x="881" y="4506"/>
                      <a:pt x="925" y="4506"/>
                    </a:cubicBezTo>
                    <a:cubicBezTo>
                      <a:pt x="1081" y="4506"/>
                      <a:pt x="1255" y="4563"/>
                      <a:pt x="1415" y="4634"/>
                    </a:cubicBezTo>
                    <a:cubicBezTo>
                      <a:pt x="1644" y="4726"/>
                      <a:pt x="1849" y="4840"/>
                      <a:pt x="2077" y="4931"/>
                    </a:cubicBezTo>
                    <a:cubicBezTo>
                      <a:pt x="2306" y="5022"/>
                      <a:pt x="2557" y="5114"/>
                      <a:pt x="2853" y="5114"/>
                    </a:cubicBezTo>
                    <a:cubicBezTo>
                      <a:pt x="3059" y="5091"/>
                      <a:pt x="3173" y="4931"/>
                      <a:pt x="3241" y="4817"/>
                    </a:cubicBezTo>
                    <a:cubicBezTo>
                      <a:pt x="3310" y="4703"/>
                      <a:pt x="3356" y="4589"/>
                      <a:pt x="3401" y="4452"/>
                    </a:cubicBezTo>
                    <a:cubicBezTo>
                      <a:pt x="3538" y="3972"/>
                      <a:pt x="3607" y="3493"/>
                      <a:pt x="3629" y="2991"/>
                    </a:cubicBezTo>
                    <a:cubicBezTo>
                      <a:pt x="3698" y="2009"/>
                      <a:pt x="3698" y="1028"/>
                      <a:pt x="3652" y="69"/>
                    </a:cubicBezTo>
                    <a:cubicBezTo>
                      <a:pt x="3629" y="24"/>
                      <a:pt x="3607" y="1"/>
                      <a:pt x="358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0" name="Google Shape;3500;p39"/>
              <p:cNvSpPr/>
              <p:nvPr/>
            </p:nvSpPr>
            <p:spPr>
              <a:xfrm>
                <a:off x="8250982" y="3301120"/>
                <a:ext cx="131166" cy="138838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8940" extrusionOk="0">
                    <a:moveTo>
                      <a:pt x="3709" y="1"/>
                    </a:moveTo>
                    <a:cubicBezTo>
                      <a:pt x="3517" y="1"/>
                      <a:pt x="3323" y="14"/>
                      <a:pt x="3127" y="39"/>
                    </a:cubicBezTo>
                    <a:cubicBezTo>
                      <a:pt x="2443" y="131"/>
                      <a:pt x="1826" y="382"/>
                      <a:pt x="1301" y="724"/>
                    </a:cubicBezTo>
                    <a:cubicBezTo>
                      <a:pt x="1279" y="1546"/>
                      <a:pt x="1210" y="2596"/>
                      <a:pt x="1005" y="3714"/>
                    </a:cubicBezTo>
                    <a:cubicBezTo>
                      <a:pt x="1210" y="3600"/>
                      <a:pt x="1393" y="3509"/>
                      <a:pt x="1621" y="3440"/>
                    </a:cubicBezTo>
                    <a:cubicBezTo>
                      <a:pt x="1781" y="3372"/>
                      <a:pt x="1941" y="3281"/>
                      <a:pt x="2100" y="3258"/>
                    </a:cubicBezTo>
                    <a:lnTo>
                      <a:pt x="2625" y="3121"/>
                    </a:lnTo>
                    <a:cubicBezTo>
                      <a:pt x="2785" y="3098"/>
                      <a:pt x="2945" y="3075"/>
                      <a:pt x="3105" y="3075"/>
                    </a:cubicBezTo>
                    <a:cubicBezTo>
                      <a:pt x="3150" y="3052"/>
                      <a:pt x="3173" y="3052"/>
                      <a:pt x="3219" y="3052"/>
                    </a:cubicBezTo>
                    <a:cubicBezTo>
                      <a:pt x="3416" y="3021"/>
                      <a:pt x="3611" y="3007"/>
                      <a:pt x="3802" y="3007"/>
                    </a:cubicBezTo>
                    <a:cubicBezTo>
                      <a:pt x="4451" y="3007"/>
                      <a:pt x="5058" y="3176"/>
                      <a:pt x="5570" y="3440"/>
                    </a:cubicBezTo>
                    <a:cubicBezTo>
                      <a:pt x="5615" y="3463"/>
                      <a:pt x="5661" y="3486"/>
                      <a:pt x="5730" y="3509"/>
                    </a:cubicBezTo>
                    <a:cubicBezTo>
                      <a:pt x="6049" y="3646"/>
                      <a:pt x="6346" y="3806"/>
                      <a:pt x="6643" y="3988"/>
                    </a:cubicBezTo>
                    <a:cubicBezTo>
                      <a:pt x="6939" y="4194"/>
                      <a:pt x="7213" y="4399"/>
                      <a:pt x="7464" y="4650"/>
                    </a:cubicBezTo>
                    <a:cubicBezTo>
                      <a:pt x="7533" y="4696"/>
                      <a:pt x="7533" y="4764"/>
                      <a:pt x="7487" y="4833"/>
                    </a:cubicBezTo>
                    <a:cubicBezTo>
                      <a:pt x="7462" y="4870"/>
                      <a:pt x="7423" y="4887"/>
                      <a:pt x="7382" y="4887"/>
                    </a:cubicBezTo>
                    <a:cubicBezTo>
                      <a:pt x="7348" y="4887"/>
                      <a:pt x="7312" y="4876"/>
                      <a:pt x="7282" y="4855"/>
                    </a:cubicBezTo>
                    <a:cubicBezTo>
                      <a:pt x="7099" y="4719"/>
                      <a:pt x="6871" y="4582"/>
                      <a:pt x="6665" y="4467"/>
                    </a:cubicBezTo>
                    <a:lnTo>
                      <a:pt x="6665" y="4467"/>
                    </a:lnTo>
                    <a:cubicBezTo>
                      <a:pt x="6871" y="4764"/>
                      <a:pt x="6985" y="5107"/>
                      <a:pt x="7053" y="5472"/>
                    </a:cubicBezTo>
                    <a:cubicBezTo>
                      <a:pt x="7259" y="7070"/>
                      <a:pt x="5889" y="8576"/>
                      <a:pt x="3995" y="8827"/>
                    </a:cubicBezTo>
                    <a:cubicBezTo>
                      <a:pt x="3811" y="8852"/>
                      <a:pt x="3628" y="8864"/>
                      <a:pt x="3448" y="8864"/>
                    </a:cubicBezTo>
                    <a:cubicBezTo>
                      <a:pt x="1824" y="8864"/>
                      <a:pt x="432" y="7876"/>
                      <a:pt x="206" y="6499"/>
                    </a:cubicBezTo>
                    <a:cubicBezTo>
                      <a:pt x="137" y="6636"/>
                      <a:pt x="69" y="6750"/>
                      <a:pt x="0" y="6887"/>
                    </a:cubicBezTo>
                    <a:cubicBezTo>
                      <a:pt x="806" y="8135"/>
                      <a:pt x="2179" y="8940"/>
                      <a:pt x="3698" y="8940"/>
                    </a:cubicBezTo>
                    <a:cubicBezTo>
                      <a:pt x="3901" y="8940"/>
                      <a:pt x="4107" y="8925"/>
                      <a:pt x="4314" y="8896"/>
                    </a:cubicBezTo>
                    <a:cubicBezTo>
                      <a:pt x="6757" y="8576"/>
                      <a:pt x="8446" y="6316"/>
                      <a:pt x="8126" y="3874"/>
                    </a:cubicBezTo>
                    <a:cubicBezTo>
                      <a:pt x="7811" y="1629"/>
                      <a:pt x="5896" y="1"/>
                      <a:pt x="37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1" name="Google Shape;3501;p39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2" name="Google Shape;3502;p39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3" name="Google Shape;3503;p39"/>
              <p:cNvSpPr/>
              <p:nvPr/>
            </p:nvSpPr>
            <p:spPr>
              <a:xfrm>
                <a:off x="8299193" y="3347809"/>
                <a:ext cx="38297" cy="675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35" extrusionOk="0">
                    <a:moveTo>
                      <a:pt x="698" y="1"/>
                    </a:moveTo>
                    <a:cubicBezTo>
                      <a:pt x="507" y="1"/>
                      <a:pt x="312" y="15"/>
                      <a:pt x="115" y="46"/>
                    </a:cubicBezTo>
                    <a:cubicBezTo>
                      <a:pt x="69" y="46"/>
                      <a:pt x="46" y="46"/>
                      <a:pt x="1" y="69"/>
                    </a:cubicBezTo>
                    <a:cubicBezTo>
                      <a:pt x="130" y="53"/>
                      <a:pt x="270" y="37"/>
                      <a:pt x="406" y="37"/>
                    </a:cubicBezTo>
                    <a:cubicBezTo>
                      <a:pt x="462" y="37"/>
                      <a:pt x="518" y="40"/>
                      <a:pt x="571" y="46"/>
                    </a:cubicBezTo>
                    <a:cubicBezTo>
                      <a:pt x="1210" y="69"/>
                      <a:pt x="1872" y="206"/>
                      <a:pt x="2466" y="434"/>
                    </a:cubicBezTo>
                    <a:cubicBezTo>
                      <a:pt x="1954" y="170"/>
                      <a:pt x="1347" y="1"/>
                      <a:pt x="69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4" name="Google Shape;3504;p39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5" name="Google Shape;3505;p39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6" name="Google Shape;3506;p39"/>
              <p:cNvSpPr/>
              <p:nvPr/>
            </p:nvSpPr>
            <p:spPr>
              <a:xfrm>
                <a:off x="8254166" y="3354845"/>
                <a:ext cx="109549" cy="83955"/>
              </a:xfrm>
              <a:custGeom>
                <a:avLst/>
                <a:gdLst/>
                <a:ahLst/>
                <a:cxnLst/>
                <a:rect l="l" t="t" r="r" b="b"/>
                <a:pathLst>
                  <a:path w="7054" h="5406" extrusionOk="0">
                    <a:moveTo>
                      <a:pt x="3259" y="1"/>
                    </a:moveTo>
                    <a:cubicBezTo>
                      <a:pt x="2679" y="1"/>
                      <a:pt x="2086" y="97"/>
                      <a:pt x="1530" y="324"/>
                    </a:cubicBezTo>
                    <a:cubicBezTo>
                      <a:pt x="1370" y="369"/>
                      <a:pt x="1211" y="438"/>
                      <a:pt x="1051" y="529"/>
                    </a:cubicBezTo>
                    <a:cubicBezTo>
                      <a:pt x="1233" y="506"/>
                      <a:pt x="1393" y="506"/>
                      <a:pt x="1553" y="506"/>
                    </a:cubicBezTo>
                    <a:cubicBezTo>
                      <a:pt x="1758" y="529"/>
                      <a:pt x="1964" y="552"/>
                      <a:pt x="2169" y="598"/>
                    </a:cubicBezTo>
                    <a:cubicBezTo>
                      <a:pt x="2580" y="712"/>
                      <a:pt x="2968" y="894"/>
                      <a:pt x="3288" y="1145"/>
                    </a:cubicBezTo>
                    <a:cubicBezTo>
                      <a:pt x="3630" y="1396"/>
                      <a:pt x="3904" y="1716"/>
                      <a:pt x="4109" y="2081"/>
                    </a:cubicBezTo>
                    <a:cubicBezTo>
                      <a:pt x="4132" y="2104"/>
                      <a:pt x="4132" y="2150"/>
                      <a:pt x="4087" y="2173"/>
                    </a:cubicBezTo>
                    <a:cubicBezTo>
                      <a:pt x="4075" y="2195"/>
                      <a:pt x="4052" y="2207"/>
                      <a:pt x="4029" y="2207"/>
                    </a:cubicBezTo>
                    <a:cubicBezTo>
                      <a:pt x="4007" y="2207"/>
                      <a:pt x="3984" y="2195"/>
                      <a:pt x="3972" y="2173"/>
                    </a:cubicBezTo>
                    <a:cubicBezTo>
                      <a:pt x="3699" y="1899"/>
                      <a:pt x="3402" y="1625"/>
                      <a:pt x="3105" y="1396"/>
                    </a:cubicBezTo>
                    <a:cubicBezTo>
                      <a:pt x="2786" y="1191"/>
                      <a:pt x="2443" y="1008"/>
                      <a:pt x="2078" y="894"/>
                    </a:cubicBezTo>
                    <a:cubicBezTo>
                      <a:pt x="1827" y="827"/>
                      <a:pt x="1552" y="785"/>
                      <a:pt x="1271" y="785"/>
                    </a:cubicBezTo>
                    <a:cubicBezTo>
                      <a:pt x="1167" y="785"/>
                      <a:pt x="1063" y="791"/>
                      <a:pt x="959" y="803"/>
                    </a:cubicBezTo>
                    <a:cubicBezTo>
                      <a:pt x="868" y="803"/>
                      <a:pt x="777" y="826"/>
                      <a:pt x="686" y="849"/>
                    </a:cubicBezTo>
                    <a:cubicBezTo>
                      <a:pt x="526" y="1579"/>
                      <a:pt x="298" y="2332"/>
                      <a:pt x="1" y="3040"/>
                    </a:cubicBezTo>
                    <a:cubicBezTo>
                      <a:pt x="227" y="4417"/>
                      <a:pt x="1619" y="5405"/>
                      <a:pt x="3243" y="5405"/>
                    </a:cubicBezTo>
                    <a:cubicBezTo>
                      <a:pt x="3423" y="5405"/>
                      <a:pt x="3606" y="5393"/>
                      <a:pt x="3790" y="5368"/>
                    </a:cubicBezTo>
                    <a:cubicBezTo>
                      <a:pt x="5684" y="5117"/>
                      <a:pt x="7054" y="3611"/>
                      <a:pt x="6848" y="2013"/>
                    </a:cubicBezTo>
                    <a:cubicBezTo>
                      <a:pt x="6780" y="1648"/>
                      <a:pt x="6666" y="1305"/>
                      <a:pt x="6460" y="1008"/>
                    </a:cubicBezTo>
                    <a:cubicBezTo>
                      <a:pt x="6118" y="780"/>
                      <a:pt x="5730" y="598"/>
                      <a:pt x="5365" y="438"/>
                    </a:cubicBezTo>
                    <a:cubicBezTo>
                      <a:pt x="4748" y="187"/>
                      <a:pt x="4109" y="27"/>
                      <a:pt x="3447" y="4"/>
                    </a:cubicBezTo>
                    <a:cubicBezTo>
                      <a:pt x="3385" y="2"/>
                      <a:pt x="3322" y="1"/>
                      <a:pt x="325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7" name="Google Shape;3507;p39"/>
              <p:cNvSpPr/>
              <p:nvPr/>
            </p:nvSpPr>
            <p:spPr>
              <a:xfrm>
                <a:off x="8337479" y="3354550"/>
                <a:ext cx="30501" cy="22487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448" extrusionOk="0">
                    <a:moveTo>
                      <a:pt x="1" y="0"/>
                    </a:moveTo>
                    <a:cubicBezTo>
                      <a:pt x="457" y="251"/>
                      <a:pt x="845" y="617"/>
                      <a:pt x="1096" y="1027"/>
                    </a:cubicBezTo>
                    <a:cubicBezTo>
                      <a:pt x="1302" y="1142"/>
                      <a:pt x="1530" y="1279"/>
                      <a:pt x="1713" y="1415"/>
                    </a:cubicBezTo>
                    <a:cubicBezTo>
                      <a:pt x="1743" y="1436"/>
                      <a:pt x="1779" y="1447"/>
                      <a:pt x="1813" y="1447"/>
                    </a:cubicBezTo>
                    <a:cubicBezTo>
                      <a:pt x="1854" y="1447"/>
                      <a:pt x="1893" y="1430"/>
                      <a:pt x="1918" y="1393"/>
                    </a:cubicBezTo>
                    <a:cubicBezTo>
                      <a:pt x="1964" y="1324"/>
                      <a:pt x="1964" y="1256"/>
                      <a:pt x="1895" y="1210"/>
                    </a:cubicBezTo>
                    <a:cubicBezTo>
                      <a:pt x="1644" y="959"/>
                      <a:pt x="1370" y="754"/>
                      <a:pt x="1074" y="548"/>
                    </a:cubicBezTo>
                    <a:cubicBezTo>
                      <a:pt x="777" y="366"/>
                      <a:pt x="480" y="206"/>
                      <a:pt x="161" y="69"/>
                    </a:cubicBezTo>
                    <a:cubicBezTo>
                      <a:pt x="92" y="46"/>
                      <a:pt x="46" y="23"/>
                      <a:pt x="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8" name="Google Shape;3508;p39"/>
              <p:cNvSpPr/>
              <p:nvPr/>
            </p:nvSpPr>
            <p:spPr>
              <a:xfrm>
                <a:off x="8265877" y="3348881"/>
                <a:ext cx="33327" cy="14893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959" extrusionOk="0">
                    <a:moveTo>
                      <a:pt x="2146" y="0"/>
                    </a:moveTo>
                    <a:cubicBezTo>
                      <a:pt x="1986" y="0"/>
                      <a:pt x="1826" y="23"/>
                      <a:pt x="1666" y="46"/>
                    </a:cubicBezTo>
                    <a:lnTo>
                      <a:pt x="1141" y="183"/>
                    </a:lnTo>
                    <a:cubicBezTo>
                      <a:pt x="982" y="206"/>
                      <a:pt x="822" y="297"/>
                      <a:pt x="662" y="365"/>
                    </a:cubicBezTo>
                    <a:cubicBezTo>
                      <a:pt x="434" y="434"/>
                      <a:pt x="251" y="525"/>
                      <a:pt x="46" y="639"/>
                    </a:cubicBezTo>
                    <a:cubicBezTo>
                      <a:pt x="46" y="753"/>
                      <a:pt x="23" y="845"/>
                      <a:pt x="0" y="959"/>
                    </a:cubicBezTo>
                    <a:cubicBezTo>
                      <a:pt x="46" y="959"/>
                      <a:pt x="114" y="936"/>
                      <a:pt x="183" y="936"/>
                    </a:cubicBezTo>
                    <a:cubicBezTo>
                      <a:pt x="708" y="457"/>
                      <a:pt x="1370" y="114"/>
                      <a:pt x="21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09" name="Google Shape;3509;p39"/>
              <p:cNvSpPr/>
              <p:nvPr/>
            </p:nvSpPr>
            <p:spPr>
              <a:xfrm>
                <a:off x="8268704" y="3348368"/>
                <a:ext cx="85803" cy="2214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1426" extrusionOk="0">
                    <a:moveTo>
                      <a:pt x="2369" y="1"/>
                    </a:moveTo>
                    <a:cubicBezTo>
                      <a:pt x="2233" y="1"/>
                      <a:pt x="2093" y="17"/>
                      <a:pt x="1964" y="33"/>
                    </a:cubicBezTo>
                    <a:cubicBezTo>
                      <a:pt x="1188" y="147"/>
                      <a:pt x="526" y="490"/>
                      <a:pt x="1" y="969"/>
                    </a:cubicBezTo>
                    <a:cubicBezTo>
                      <a:pt x="46" y="946"/>
                      <a:pt x="92" y="946"/>
                      <a:pt x="115" y="946"/>
                    </a:cubicBezTo>
                    <a:cubicBezTo>
                      <a:pt x="275" y="855"/>
                      <a:pt x="434" y="786"/>
                      <a:pt x="594" y="741"/>
                    </a:cubicBezTo>
                    <a:cubicBezTo>
                      <a:pt x="1150" y="514"/>
                      <a:pt x="1743" y="418"/>
                      <a:pt x="2323" y="418"/>
                    </a:cubicBezTo>
                    <a:cubicBezTo>
                      <a:pt x="2386" y="418"/>
                      <a:pt x="2449" y="419"/>
                      <a:pt x="2511" y="421"/>
                    </a:cubicBezTo>
                    <a:cubicBezTo>
                      <a:pt x="3173" y="444"/>
                      <a:pt x="3812" y="604"/>
                      <a:pt x="4429" y="855"/>
                    </a:cubicBezTo>
                    <a:cubicBezTo>
                      <a:pt x="4794" y="1015"/>
                      <a:pt x="5182" y="1197"/>
                      <a:pt x="5524" y="1425"/>
                    </a:cubicBezTo>
                    <a:cubicBezTo>
                      <a:pt x="5273" y="1015"/>
                      <a:pt x="4885" y="649"/>
                      <a:pt x="4429" y="398"/>
                    </a:cubicBezTo>
                    <a:cubicBezTo>
                      <a:pt x="3835" y="170"/>
                      <a:pt x="3173" y="33"/>
                      <a:pt x="2534" y="10"/>
                    </a:cubicBezTo>
                    <a:cubicBezTo>
                      <a:pt x="2481" y="4"/>
                      <a:pt x="2425" y="1"/>
                      <a:pt x="23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0" name="Google Shape;3510;p39"/>
              <p:cNvSpPr/>
              <p:nvPr/>
            </p:nvSpPr>
            <p:spPr>
              <a:xfrm>
                <a:off x="8265162" y="3365190"/>
                <a:ext cx="1429" cy="10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69" extrusionOk="0">
                    <a:moveTo>
                      <a:pt x="92" y="0"/>
                    </a:moveTo>
                    <a:cubicBezTo>
                      <a:pt x="69" y="0"/>
                      <a:pt x="46" y="23"/>
                      <a:pt x="23" y="46"/>
                    </a:cubicBezTo>
                    <a:cubicBezTo>
                      <a:pt x="23" y="46"/>
                      <a:pt x="0" y="69"/>
                      <a:pt x="0" y="69"/>
                    </a:cubicBezTo>
                    <a:cubicBezTo>
                      <a:pt x="46" y="46"/>
                      <a:pt x="69" y="23"/>
                      <a:pt x="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1" name="Google Shape;3511;p39"/>
              <p:cNvSpPr/>
              <p:nvPr/>
            </p:nvSpPr>
            <p:spPr>
              <a:xfrm>
                <a:off x="8264805" y="3362704"/>
                <a:ext cx="53547" cy="26417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1701" extrusionOk="0">
                    <a:moveTo>
                      <a:pt x="868" y="0"/>
                    </a:moveTo>
                    <a:cubicBezTo>
                      <a:pt x="708" y="0"/>
                      <a:pt x="548" y="0"/>
                      <a:pt x="366" y="23"/>
                    </a:cubicBezTo>
                    <a:cubicBezTo>
                      <a:pt x="297" y="69"/>
                      <a:pt x="206" y="114"/>
                      <a:pt x="115" y="160"/>
                    </a:cubicBezTo>
                    <a:cubicBezTo>
                      <a:pt x="92" y="183"/>
                      <a:pt x="69" y="206"/>
                      <a:pt x="23" y="229"/>
                    </a:cubicBezTo>
                    <a:cubicBezTo>
                      <a:pt x="23" y="274"/>
                      <a:pt x="23" y="297"/>
                      <a:pt x="1" y="343"/>
                    </a:cubicBezTo>
                    <a:cubicBezTo>
                      <a:pt x="92" y="320"/>
                      <a:pt x="183" y="297"/>
                      <a:pt x="274" y="297"/>
                    </a:cubicBezTo>
                    <a:cubicBezTo>
                      <a:pt x="378" y="285"/>
                      <a:pt x="482" y="279"/>
                      <a:pt x="586" y="279"/>
                    </a:cubicBezTo>
                    <a:cubicBezTo>
                      <a:pt x="867" y="279"/>
                      <a:pt x="1142" y="321"/>
                      <a:pt x="1393" y="388"/>
                    </a:cubicBezTo>
                    <a:cubicBezTo>
                      <a:pt x="1758" y="502"/>
                      <a:pt x="2101" y="685"/>
                      <a:pt x="2420" y="890"/>
                    </a:cubicBezTo>
                    <a:cubicBezTo>
                      <a:pt x="2717" y="1119"/>
                      <a:pt x="3014" y="1393"/>
                      <a:pt x="3287" y="1667"/>
                    </a:cubicBezTo>
                    <a:cubicBezTo>
                      <a:pt x="3299" y="1689"/>
                      <a:pt x="3322" y="1701"/>
                      <a:pt x="3344" y="1701"/>
                    </a:cubicBezTo>
                    <a:cubicBezTo>
                      <a:pt x="3367" y="1701"/>
                      <a:pt x="3390" y="1689"/>
                      <a:pt x="3402" y="1667"/>
                    </a:cubicBezTo>
                    <a:cubicBezTo>
                      <a:pt x="3447" y="1644"/>
                      <a:pt x="3447" y="1598"/>
                      <a:pt x="3424" y="1575"/>
                    </a:cubicBezTo>
                    <a:cubicBezTo>
                      <a:pt x="3219" y="1210"/>
                      <a:pt x="2945" y="890"/>
                      <a:pt x="2603" y="639"/>
                    </a:cubicBezTo>
                    <a:cubicBezTo>
                      <a:pt x="2283" y="388"/>
                      <a:pt x="1895" y="206"/>
                      <a:pt x="1484" y="92"/>
                    </a:cubicBezTo>
                    <a:cubicBezTo>
                      <a:pt x="1279" y="46"/>
                      <a:pt x="1073" y="23"/>
                      <a:pt x="86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2" name="Google Shape;3512;p39"/>
              <p:cNvSpPr/>
              <p:nvPr/>
            </p:nvSpPr>
            <p:spPr>
              <a:xfrm>
                <a:off x="8264091" y="3366246"/>
                <a:ext cx="1087" cy="1786"/>
              </a:xfrm>
              <a:custGeom>
                <a:avLst/>
                <a:gdLst/>
                <a:ahLst/>
                <a:cxnLst/>
                <a:rect l="l" t="t" r="r" b="b"/>
                <a:pathLst>
                  <a:path w="70" h="115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47" y="46"/>
                      <a:pt x="24" y="92"/>
                      <a:pt x="1" y="115"/>
                    </a:cubicBezTo>
                    <a:lnTo>
                      <a:pt x="47" y="115"/>
                    </a:lnTo>
                    <a:cubicBezTo>
                      <a:pt x="69" y="69"/>
                      <a:pt x="69" y="46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3" name="Google Shape;3513;p39"/>
              <p:cNvSpPr/>
              <p:nvPr/>
            </p:nvSpPr>
            <p:spPr>
              <a:xfrm>
                <a:off x="8265520" y="3363403"/>
                <a:ext cx="3199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61" extrusionOk="0">
                    <a:moveTo>
                      <a:pt x="206" y="1"/>
                    </a:moveTo>
                    <a:cubicBezTo>
                      <a:pt x="137" y="1"/>
                      <a:pt x="69" y="24"/>
                      <a:pt x="23" y="24"/>
                    </a:cubicBezTo>
                    <a:cubicBezTo>
                      <a:pt x="0" y="69"/>
                      <a:pt x="0" y="115"/>
                      <a:pt x="0" y="161"/>
                    </a:cubicBezTo>
                    <a:cubicBezTo>
                      <a:pt x="23" y="138"/>
                      <a:pt x="46" y="115"/>
                      <a:pt x="69" y="115"/>
                    </a:cubicBezTo>
                    <a:cubicBezTo>
                      <a:pt x="114" y="69"/>
                      <a:pt x="160" y="24"/>
                      <a:pt x="20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4" name="Google Shape;3514;p39"/>
              <p:cNvSpPr/>
              <p:nvPr/>
            </p:nvSpPr>
            <p:spPr>
              <a:xfrm>
                <a:off x="8266576" y="3363062"/>
                <a:ext cx="3914" cy="214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38" extrusionOk="0">
                    <a:moveTo>
                      <a:pt x="252" y="0"/>
                    </a:moveTo>
                    <a:cubicBezTo>
                      <a:pt x="229" y="0"/>
                      <a:pt x="183" y="0"/>
                      <a:pt x="138" y="23"/>
                    </a:cubicBezTo>
                    <a:cubicBezTo>
                      <a:pt x="92" y="46"/>
                      <a:pt x="46" y="91"/>
                      <a:pt x="1" y="137"/>
                    </a:cubicBezTo>
                    <a:cubicBezTo>
                      <a:pt x="92" y="91"/>
                      <a:pt x="183" y="46"/>
                      <a:pt x="25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5" name="Google Shape;3515;p39"/>
              <p:cNvSpPr/>
              <p:nvPr/>
            </p:nvSpPr>
            <p:spPr>
              <a:xfrm>
                <a:off x="8024791" y="3414100"/>
                <a:ext cx="61701" cy="37272"/>
              </a:xfrm>
              <a:custGeom>
                <a:avLst/>
                <a:gdLst/>
                <a:ahLst/>
                <a:cxnLst/>
                <a:rect l="l" t="t" r="r" b="b"/>
                <a:pathLst>
                  <a:path w="3973" h="2400" extrusionOk="0">
                    <a:moveTo>
                      <a:pt x="3447" y="1"/>
                    </a:moveTo>
                    <a:cubicBezTo>
                      <a:pt x="2078" y="24"/>
                      <a:pt x="982" y="206"/>
                      <a:pt x="366" y="321"/>
                    </a:cubicBezTo>
                    <a:cubicBezTo>
                      <a:pt x="69" y="389"/>
                      <a:pt x="1" y="686"/>
                      <a:pt x="92" y="982"/>
                    </a:cubicBezTo>
                    <a:cubicBezTo>
                      <a:pt x="278" y="1644"/>
                      <a:pt x="896" y="2400"/>
                      <a:pt x="1944" y="2400"/>
                    </a:cubicBezTo>
                    <a:cubicBezTo>
                      <a:pt x="2053" y="2400"/>
                      <a:pt x="2166" y="2392"/>
                      <a:pt x="2283" y="2375"/>
                    </a:cubicBezTo>
                    <a:cubicBezTo>
                      <a:pt x="3539" y="2215"/>
                      <a:pt x="3927" y="1165"/>
                      <a:pt x="3972" y="526"/>
                    </a:cubicBezTo>
                    <a:cubicBezTo>
                      <a:pt x="3972" y="252"/>
                      <a:pt x="3744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6" name="Google Shape;3516;p39"/>
              <p:cNvSpPr/>
              <p:nvPr/>
            </p:nvSpPr>
            <p:spPr>
              <a:xfrm>
                <a:off x="8030472" y="3417676"/>
                <a:ext cx="22348" cy="1436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702" extrusionOk="0">
                    <a:moveTo>
                      <a:pt x="1210" y="0"/>
                    </a:moveTo>
                    <a:lnTo>
                      <a:pt x="0" y="388"/>
                    </a:lnTo>
                    <a:cubicBezTo>
                      <a:pt x="0" y="388"/>
                      <a:pt x="91" y="1484"/>
                      <a:pt x="342" y="1621"/>
                    </a:cubicBezTo>
                    <a:cubicBezTo>
                      <a:pt x="444" y="1676"/>
                      <a:pt x="599" y="1702"/>
                      <a:pt x="759" y="1702"/>
                    </a:cubicBezTo>
                    <a:cubicBezTo>
                      <a:pt x="993" y="1702"/>
                      <a:pt x="1238" y="1647"/>
                      <a:pt x="1347" y="1552"/>
                    </a:cubicBezTo>
                    <a:cubicBezTo>
                      <a:pt x="1438" y="1484"/>
                      <a:pt x="1210" y="0"/>
                      <a:pt x="121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7" name="Google Shape;3517;p39"/>
              <p:cNvSpPr/>
              <p:nvPr/>
            </p:nvSpPr>
            <p:spPr>
              <a:xfrm>
                <a:off x="8057044" y="3415557"/>
                <a:ext cx="20934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567" extrusionOk="0">
                    <a:moveTo>
                      <a:pt x="1142" y="0"/>
                    </a:moveTo>
                    <a:lnTo>
                      <a:pt x="1" y="342"/>
                    </a:lnTo>
                    <a:cubicBezTo>
                      <a:pt x="1" y="342"/>
                      <a:pt x="92" y="1370"/>
                      <a:pt x="321" y="1484"/>
                    </a:cubicBezTo>
                    <a:cubicBezTo>
                      <a:pt x="416" y="1541"/>
                      <a:pt x="564" y="1566"/>
                      <a:pt x="717" y="1566"/>
                    </a:cubicBezTo>
                    <a:cubicBezTo>
                      <a:pt x="928" y="1566"/>
                      <a:pt x="1150" y="1518"/>
                      <a:pt x="1256" y="1438"/>
                    </a:cubicBezTo>
                    <a:cubicBezTo>
                      <a:pt x="1348" y="1370"/>
                      <a:pt x="1142" y="0"/>
                      <a:pt x="11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8" name="Google Shape;3518;p39"/>
              <p:cNvSpPr/>
              <p:nvPr/>
            </p:nvSpPr>
            <p:spPr>
              <a:xfrm>
                <a:off x="8188233" y="3154591"/>
                <a:ext cx="119115" cy="92419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5951" extrusionOk="0">
                    <a:moveTo>
                      <a:pt x="46" y="1"/>
                    </a:moveTo>
                    <a:cubicBezTo>
                      <a:pt x="23" y="24"/>
                      <a:pt x="0" y="47"/>
                      <a:pt x="23" y="92"/>
                    </a:cubicBezTo>
                    <a:cubicBezTo>
                      <a:pt x="411" y="1233"/>
                      <a:pt x="891" y="2352"/>
                      <a:pt x="1461" y="3402"/>
                    </a:cubicBezTo>
                    <a:cubicBezTo>
                      <a:pt x="1621" y="3676"/>
                      <a:pt x="1758" y="3950"/>
                      <a:pt x="1940" y="4201"/>
                    </a:cubicBezTo>
                    <a:cubicBezTo>
                      <a:pt x="2123" y="4452"/>
                      <a:pt x="2420" y="4726"/>
                      <a:pt x="2785" y="4726"/>
                    </a:cubicBezTo>
                    <a:cubicBezTo>
                      <a:pt x="2806" y="4727"/>
                      <a:pt x="2828" y="4728"/>
                      <a:pt x="2850" y="4728"/>
                    </a:cubicBezTo>
                    <a:cubicBezTo>
                      <a:pt x="3173" y="4728"/>
                      <a:pt x="3504" y="4569"/>
                      <a:pt x="3675" y="4269"/>
                    </a:cubicBezTo>
                    <a:cubicBezTo>
                      <a:pt x="3711" y="4211"/>
                      <a:pt x="3740" y="4150"/>
                      <a:pt x="3764" y="4086"/>
                    </a:cubicBezTo>
                    <a:lnTo>
                      <a:pt x="3764" y="4086"/>
                    </a:lnTo>
                    <a:cubicBezTo>
                      <a:pt x="3878" y="4322"/>
                      <a:pt x="4005" y="4553"/>
                      <a:pt x="4155" y="4771"/>
                    </a:cubicBezTo>
                    <a:cubicBezTo>
                      <a:pt x="4451" y="5205"/>
                      <a:pt x="4862" y="5570"/>
                      <a:pt x="5364" y="5798"/>
                    </a:cubicBezTo>
                    <a:cubicBezTo>
                      <a:pt x="5588" y="5894"/>
                      <a:pt x="5842" y="5951"/>
                      <a:pt x="6095" y="5951"/>
                    </a:cubicBezTo>
                    <a:cubicBezTo>
                      <a:pt x="6384" y="5951"/>
                      <a:pt x="6673" y="5877"/>
                      <a:pt x="6916" y="5707"/>
                    </a:cubicBezTo>
                    <a:cubicBezTo>
                      <a:pt x="7373" y="5410"/>
                      <a:pt x="7670" y="4840"/>
                      <a:pt x="7510" y="4315"/>
                    </a:cubicBezTo>
                    <a:cubicBezTo>
                      <a:pt x="7493" y="4281"/>
                      <a:pt x="7464" y="4260"/>
                      <a:pt x="7441" y="4260"/>
                    </a:cubicBezTo>
                    <a:cubicBezTo>
                      <a:pt x="7432" y="4260"/>
                      <a:pt x="7425" y="4263"/>
                      <a:pt x="7419" y="4269"/>
                    </a:cubicBezTo>
                    <a:cubicBezTo>
                      <a:pt x="7373" y="4269"/>
                      <a:pt x="7350" y="4315"/>
                      <a:pt x="7373" y="4338"/>
                    </a:cubicBezTo>
                    <a:cubicBezTo>
                      <a:pt x="7510" y="4817"/>
                      <a:pt x="7213" y="5296"/>
                      <a:pt x="6802" y="5547"/>
                    </a:cubicBezTo>
                    <a:cubicBezTo>
                      <a:pt x="6608" y="5673"/>
                      <a:pt x="6380" y="5730"/>
                      <a:pt x="6146" y="5730"/>
                    </a:cubicBezTo>
                    <a:cubicBezTo>
                      <a:pt x="5912" y="5730"/>
                      <a:pt x="5672" y="5673"/>
                      <a:pt x="5456" y="5570"/>
                    </a:cubicBezTo>
                    <a:cubicBezTo>
                      <a:pt x="5022" y="5365"/>
                      <a:pt x="4657" y="5022"/>
                      <a:pt x="4383" y="4612"/>
                    </a:cubicBezTo>
                    <a:cubicBezTo>
                      <a:pt x="4109" y="4201"/>
                      <a:pt x="3903" y="3744"/>
                      <a:pt x="3721" y="3288"/>
                    </a:cubicBezTo>
                    <a:lnTo>
                      <a:pt x="3713" y="3291"/>
                    </a:lnTo>
                    <a:lnTo>
                      <a:pt x="3713" y="3291"/>
                    </a:lnTo>
                    <a:cubicBezTo>
                      <a:pt x="3708" y="3283"/>
                      <a:pt x="3703" y="3274"/>
                      <a:pt x="3698" y="3265"/>
                    </a:cubicBezTo>
                    <a:cubicBezTo>
                      <a:pt x="3681" y="3214"/>
                      <a:pt x="3625" y="3188"/>
                      <a:pt x="3570" y="3188"/>
                    </a:cubicBezTo>
                    <a:cubicBezTo>
                      <a:pt x="3551" y="3188"/>
                      <a:pt x="3533" y="3191"/>
                      <a:pt x="3515" y="3196"/>
                    </a:cubicBezTo>
                    <a:cubicBezTo>
                      <a:pt x="3447" y="3242"/>
                      <a:pt x="3424" y="3311"/>
                      <a:pt x="3447" y="3379"/>
                    </a:cubicBezTo>
                    <a:cubicBezTo>
                      <a:pt x="3475" y="3444"/>
                      <a:pt x="3503" y="3510"/>
                      <a:pt x="3531" y="3575"/>
                    </a:cubicBezTo>
                    <a:lnTo>
                      <a:pt x="3531" y="3575"/>
                    </a:lnTo>
                    <a:cubicBezTo>
                      <a:pt x="3566" y="3755"/>
                      <a:pt x="3532" y="3963"/>
                      <a:pt x="3447" y="4132"/>
                    </a:cubicBezTo>
                    <a:cubicBezTo>
                      <a:pt x="3322" y="4320"/>
                      <a:pt x="3101" y="4432"/>
                      <a:pt x="2871" y="4432"/>
                    </a:cubicBezTo>
                    <a:cubicBezTo>
                      <a:pt x="2850" y="4432"/>
                      <a:pt x="2829" y="4431"/>
                      <a:pt x="2808" y="4429"/>
                    </a:cubicBezTo>
                    <a:cubicBezTo>
                      <a:pt x="2557" y="4429"/>
                      <a:pt x="2329" y="4269"/>
                      <a:pt x="2169" y="4041"/>
                    </a:cubicBezTo>
                    <a:cubicBezTo>
                      <a:pt x="2009" y="3813"/>
                      <a:pt x="1849" y="3539"/>
                      <a:pt x="1712" y="3288"/>
                    </a:cubicBezTo>
                    <a:cubicBezTo>
                      <a:pt x="1119" y="2238"/>
                      <a:pt x="594" y="1142"/>
                      <a:pt x="137" y="47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19" name="Google Shape;3519;p39"/>
              <p:cNvSpPr/>
              <p:nvPr/>
            </p:nvSpPr>
            <p:spPr>
              <a:xfrm>
                <a:off x="7881215" y="3127767"/>
                <a:ext cx="128697" cy="79110"/>
              </a:xfrm>
              <a:custGeom>
                <a:avLst/>
                <a:gdLst/>
                <a:ahLst/>
                <a:cxnLst/>
                <a:rect l="l" t="t" r="r" b="b"/>
                <a:pathLst>
                  <a:path w="8287" h="5094" extrusionOk="0">
                    <a:moveTo>
                      <a:pt x="8204" y="1"/>
                    </a:moveTo>
                    <a:cubicBezTo>
                      <a:pt x="8184" y="1"/>
                      <a:pt x="8163" y="12"/>
                      <a:pt x="8149" y="39"/>
                    </a:cubicBezTo>
                    <a:cubicBezTo>
                      <a:pt x="7487" y="1066"/>
                      <a:pt x="6711" y="2047"/>
                      <a:pt x="5821" y="2892"/>
                    </a:cubicBezTo>
                    <a:cubicBezTo>
                      <a:pt x="5593" y="3097"/>
                      <a:pt x="5365" y="3303"/>
                      <a:pt x="5136" y="3508"/>
                    </a:cubicBezTo>
                    <a:cubicBezTo>
                      <a:pt x="4908" y="3714"/>
                      <a:pt x="4680" y="3896"/>
                      <a:pt x="4406" y="3988"/>
                    </a:cubicBezTo>
                    <a:cubicBezTo>
                      <a:pt x="4298" y="4027"/>
                      <a:pt x="4177" y="4049"/>
                      <a:pt x="4060" y="4049"/>
                    </a:cubicBezTo>
                    <a:cubicBezTo>
                      <a:pt x="3905" y="4049"/>
                      <a:pt x="3757" y="4010"/>
                      <a:pt x="3653" y="3919"/>
                    </a:cubicBezTo>
                    <a:cubicBezTo>
                      <a:pt x="3535" y="3816"/>
                      <a:pt x="3484" y="3647"/>
                      <a:pt x="3505" y="3504"/>
                    </a:cubicBezTo>
                    <a:lnTo>
                      <a:pt x="3505" y="3504"/>
                    </a:lnTo>
                    <a:cubicBezTo>
                      <a:pt x="3554" y="3428"/>
                      <a:pt x="3604" y="3354"/>
                      <a:pt x="3653" y="3280"/>
                    </a:cubicBezTo>
                    <a:cubicBezTo>
                      <a:pt x="3675" y="3212"/>
                      <a:pt x="3675" y="3143"/>
                      <a:pt x="3630" y="3097"/>
                    </a:cubicBezTo>
                    <a:cubicBezTo>
                      <a:pt x="3605" y="3060"/>
                      <a:pt x="3566" y="3043"/>
                      <a:pt x="3524" y="3043"/>
                    </a:cubicBezTo>
                    <a:cubicBezTo>
                      <a:pt x="3491" y="3043"/>
                      <a:pt x="3455" y="3054"/>
                      <a:pt x="3424" y="3075"/>
                    </a:cubicBezTo>
                    <a:cubicBezTo>
                      <a:pt x="3330" y="3155"/>
                      <a:pt x="3268" y="3267"/>
                      <a:pt x="3237" y="3383"/>
                    </a:cubicBezTo>
                    <a:lnTo>
                      <a:pt x="3237" y="3383"/>
                    </a:lnTo>
                    <a:cubicBezTo>
                      <a:pt x="3069" y="3650"/>
                      <a:pt x="2901" y="3900"/>
                      <a:pt x="2694" y="4125"/>
                    </a:cubicBezTo>
                    <a:cubicBezTo>
                      <a:pt x="2443" y="4444"/>
                      <a:pt x="2101" y="4672"/>
                      <a:pt x="1735" y="4786"/>
                    </a:cubicBezTo>
                    <a:cubicBezTo>
                      <a:pt x="1600" y="4829"/>
                      <a:pt x="1455" y="4852"/>
                      <a:pt x="1311" y="4852"/>
                    </a:cubicBezTo>
                    <a:cubicBezTo>
                      <a:pt x="1067" y="4852"/>
                      <a:pt x="826" y="4785"/>
                      <a:pt x="640" y="4627"/>
                    </a:cubicBezTo>
                    <a:cubicBezTo>
                      <a:pt x="343" y="4376"/>
                      <a:pt x="183" y="3942"/>
                      <a:pt x="343" y="3577"/>
                    </a:cubicBezTo>
                    <a:cubicBezTo>
                      <a:pt x="343" y="3554"/>
                      <a:pt x="343" y="3508"/>
                      <a:pt x="320" y="3508"/>
                    </a:cubicBezTo>
                    <a:cubicBezTo>
                      <a:pt x="301" y="3499"/>
                      <a:pt x="282" y="3493"/>
                      <a:pt x="265" y="3493"/>
                    </a:cubicBezTo>
                    <a:cubicBezTo>
                      <a:pt x="241" y="3493"/>
                      <a:pt x="219" y="3504"/>
                      <a:pt x="206" y="3531"/>
                    </a:cubicBezTo>
                    <a:cubicBezTo>
                      <a:pt x="1" y="3942"/>
                      <a:pt x="183" y="4467"/>
                      <a:pt x="503" y="4764"/>
                    </a:cubicBezTo>
                    <a:cubicBezTo>
                      <a:pt x="737" y="4998"/>
                      <a:pt x="1058" y="5094"/>
                      <a:pt x="1376" y="5094"/>
                    </a:cubicBezTo>
                    <a:cubicBezTo>
                      <a:pt x="1522" y="5094"/>
                      <a:pt x="1667" y="5073"/>
                      <a:pt x="1804" y="5038"/>
                    </a:cubicBezTo>
                    <a:cubicBezTo>
                      <a:pt x="2237" y="4923"/>
                      <a:pt x="2626" y="4649"/>
                      <a:pt x="2899" y="4330"/>
                    </a:cubicBezTo>
                    <a:cubicBezTo>
                      <a:pt x="3038" y="4171"/>
                      <a:pt x="3161" y="4006"/>
                      <a:pt x="3276" y="3841"/>
                    </a:cubicBezTo>
                    <a:lnTo>
                      <a:pt x="3276" y="3841"/>
                    </a:lnTo>
                    <a:cubicBezTo>
                      <a:pt x="3321" y="3952"/>
                      <a:pt x="3387" y="4055"/>
                      <a:pt x="3470" y="4125"/>
                    </a:cubicBezTo>
                    <a:cubicBezTo>
                      <a:pt x="3647" y="4274"/>
                      <a:pt x="3865" y="4335"/>
                      <a:pt x="4080" y="4335"/>
                    </a:cubicBezTo>
                    <a:cubicBezTo>
                      <a:pt x="4225" y="4335"/>
                      <a:pt x="4369" y="4307"/>
                      <a:pt x="4497" y="4261"/>
                    </a:cubicBezTo>
                    <a:cubicBezTo>
                      <a:pt x="4817" y="4147"/>
                      <a:pt x="5091" y="3919"/>
                      <a:pt x="5319" y="3714"/>
                    </a:cubicBezTo>
                    <a:cubicBezTo>
                      <a:pt x="5547" y="3508"/>
                      <a:pt x="5775" y="3303"/>
                      <a:pt x="6004" y="3075"/>
                    </a:cubicBezTo>
                    <a:cubicBezTo>
                      <a:pt x="6894" y="2184"/>
                      <a:pt x="7647" y="1180"/>
                      <a:pt x="8263" y="107"/>
                    </a:cubicBezTo>
                    <a:cubicBezTo>
                      <a:pt x="8286" y="62"/>
                      <a:pt x="8286" y="16"/>
                      <a:pt x="8241" y="16"/>
                    </a:cubicBezTo>
                    <a:cubicBezTo>
                      <a:pt x="8231" y="7"/>
                      <a:pt x="8218" y="1"/>
                      <a:pt x="820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0" name="Google Shape;3520;p39"/>
              <p:cNvSpPr/>
              <p:nvPr/>
            </p:nvSpPr>
            <p:spPr>
              <a:xfrm>
                <a:off x="7871290" y="3535001"/>
                <a:ext cx="329686" cy="361228"/>
              </a:xfrm>
              <a:custGeom>
                <a:avLst/>
                <a:gdLst/>
                <a:ahLst/>
                <a:cxnLst/>
                <a:rect l="l" t="t" r="r" b="b"/>
                <a:pathLst>
                  <a:path w="21229" h="23260" extrusionOk="0">
                    <a:moveTo>
                      <a:pt x="6209" y="0"/>
                    </a:moveTo>
                    <a:cubicBezTo>
                      <a:pt x="6209" y="0"/>
                      <a:pt x="7305" y="4817"/>
                      <a:pt x="6004" y="8537"/>
                    </a:cubicBezTo>
                    <a:cubicBezTo>
                      <a:pt x="4703" y="12235"/>
                      <a:pt x="1005" y="16686"/>
                      <a:pt x="1005" y="16686"/>
                    </a:cubicBezTo>
                    <a:cubicBezTo>
                      <a:pt x="1005" y="16686"/>
                      <a:pt x="571" y="17941"/>
                      <a:pt x="137" y="20794"/>
                    </a:cubicBezTo>
                    <a:cubicBezTo>
                      <a:pt x="1" y="21639"/>
                      <a:pt x="46" y="22483"/>
                      <a:pt x="229" y="23259"/>
                    </a:cubicBezTo>
                    <a:lnTo>
                      <a:pt x="21228" y="23259"/>
                    </a:lnTo>
                    <a:lnTo>
                      <a:pt x="21023" y="13559"/>
                    </a:lnTo>
                    <a:cubicBezTo>
                      <a:pt x="21023" y="13559"/>
                      <a:pt x="20863" y="5068"/>
                      <a:pt x="18649" y="1644"/>
                    </a:cubicBezTo>
                    <a:cubicBezTo>
                      <a:pt x="18649" y="1644"/>
                      <a:pt x="17622" y="1324"/>
                      <a:pt x="16914" y="1324"/>
                    </a:cubicBezTo>
                    <a:cubicBezTo>
                      <a:pt x="16914" y="1324"/>
                      <a:pt x="17941" y="5570"/>
                      <a:pt x="17530" y="7510"/>
                    </a:cubicBezTo>
                    <a:cubicBezTo>
                      <a:pt x="17530" y="7510"/>
                      <a:pt x="10274" y="7075"/>
                      <a:pt x="9072" y="7075"/>
                    </a:cubicBezTo>
                    <a:cubicBezTo>
                      <a:pt x="9042" y="7075"/>
                      <a:pt x="9016" y="7076"/>
                      <a:pt x="8994" y="7076"/>
                    </a:cubicBezTo>
                    <a:cubicBezTo>
                      <a:pt x="8994" y="7076"/>
                      <a:pt x="9222" y="2283"/>
                      <a:pt x="8172" y="160"/>
                    </a:cubicBezTo>
                    <a:lnTo>
                      <a:pt x="6209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1" name="Google Shape;3521;p39"/>
              <p:cNvSpPr/>
              <p:nvPr/>
            </p:nvSpPr>
            <p:spPr>
              <a:xfrm>
                <a:off x="8003342" y="3672196"/>
                <a:ext cx="141634" cy="8864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5708" extrusionOk="0">
                    <a:moveTo>
                      <a:pt x="172" y="1"/>
                    </a:moveTo>
                    <a:lnTo>
                      <a:pt x="172" y="1"/>
                    </a:lnTo>
                    <a:cubicBezTo>
                      <a:pt x="0" y="5546"/>
                      <a:pt x="4442" y="5708"/>
                      <a:pt x="4962" y="5708"/>
                    </a:cubicBezTo>
                    <a:cubicBezTo>
                      <a:pt x="4994" y="5708"/>
                      <a:pt x="5011" y="5707"/>
                      <a:pt x="5011" y="5707"/>
                    </a:cubicBezTo>
                    <a:cubicBezTo>
                      <a:pt x="8937" y="5593"/>
                      <a:pt x="9120" y="526"/>
                      <a:pt x="9120" y="526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2" name="Google Shape;3522;p39"/>
              <p:cNvSpPr/>
              <p:nvPr/>
            </p:nvSpPr>
            <p:spPr>
              <a:xfrm>
                <a:off x="7962400" y="3628923"/>
                <a:ext cx="58502" cy="24864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1" extrusionOk="0">
                    <a:moveTo>
                      <a:pt x="761" y="1"/>
                    </a:moveTo>
                    <a:cubicBezTo>
                      <a:pt x="366" y="1"/>
                      <a:pt x="23" y="335"/>
                      <a:pt x="23" y="732"/>
                    </a:cubicBezTo>
                    <a:cubicBezTo>
                      <a:pt x="1" y="1166"/>
                      <a:pt x="343" y="1509"/>
                      <a:pt x="754" y="1531"/>
                    </a:cubicBezTo>
                    <a:lnTo>
                      <a:pt x="2968" y="1600"/>
                    </a:lnTo>
                    <a:cubicBezTo>
                      <a:pt x="2982" y="1601"/>
                      <a:pt x="2995" y="1601"/>
                      <a:pt x="3009" y="1601"/>
                    </a:cubicBezTo>
                    <a:cubicBezTo>
                      <a:pt x="3423" y="1601"/>
                      <a:pt x="3745" y="1267"/>
                      <a:pt x="3767" y="869"/>
                    </a:cubicBezTo>
                    <a:cubicBezTo>
                      <a:pt x="3767" y="436"/>
                      <a:pt x="3447" y="93"/>
                      <a:pt x="3014" y="71"/>
                    </a:cubicBezTo>
                    <a:lnTo>
                      <a:pt x="799" y="2"/>
                    </a:lnTo>
                    <a:cubicBezTo>
                      <a:pt x="786" y="1"/>
                      <a:pt x="774" y="1"/>
                      <a:pt x="76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3" name="Google Shape;3523;p39"/>
              <p:cNvSpPr/>
              <p:nvPr/>
            </p:nvSpPr>
            <p:spPr>
              <a:xfrm>
                <a:off x="8138593" y="3632480"/>
                <a:ext cx="58502" cy="24848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1600" extrusionOk="0">
                    <a:moveTo>
                      <a:pt x="761" y="0"/>
                    </a:moveTo>
                    <a:cubicBezTo>
                      <a:pt x="366" y="0"/>
                      <a:pt x="24" y="334"/>
                      <a:pt x="24" y="732"/>
                    </a:cubicBezTo>
                    <a:cubicBezTo>
                      <a:pt x="1" y="1165"/>
                      <a:pt x="320" y="1508"/>
                      <a:pt x="754" y="1531"/>
                    </a:cubicBezTo>
                    <a:lnTo>
                      <a:pt x="2968" y="1599"/>
                    </a:lnTo>
                    <a:cubicBezTo>
                      <a:pt x="3402" y="1599"/>
                      <a:pt x="3744" y="1280"/>
                      <a:pt x="3767" y="869"/>
                    </a:cubicBezTo>
                    <a:cubicBezTo>
                      <a:pt x="3767" y="435"/>
                      <a:pt x="3447" y="93"/>
                      <a:pt x="3014" y="70"/>
                    </a:cubicBezTo>
                    <a:lnTo>
                      <a:pt x="800" y="1"/>
                    </a:lnTo>
                    <a:cubicBezTo>
                      <a:pt x="787" y="1"/>
                      <a:pt x="774" y="0"/>
                      <a:pt x="76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4" name="Google Shape;3524;p39"/>
              <p:cNvSpPr/>
              <p:nvPr/>
            </p:nvSpPr>
            <p:spPr>
              <a:xfrm>
                <a:off x="7829804" y="3106022"/>
                <a:ext cx="252766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16276" h="11345" fill="none" extrusionOk="0">
                    <a:moveTo>
                      <a:pt x="1" y="10751"/>
                    </a:moveTo>
                    <a:cubicBezTo>
                      <a:pt x="2557" y="11345"/>
                      <a:pt x="5182" y="10158"/>
                      <a:pt x="7465" y="8834"/>
                    </a:cubicBezTo>
                    <a:cubicBezTo>
                      <a:pt x="11140" y="6711"/>
                      <a:pt x="14723" y="3950"/>
                      <a:pt x="16275" y="1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5" name="Google Shape;3525;p39"/>
              <p:cNvSpPr/>
              <p:nvPr/>
            </p:nvSpPr>
            <p:spPr>
              <a:xfrm>
                <a:off x="8055638" y="3121974"/>
                <a:ext cx="258435" cy="208102"/>
              </a:xfrm>
              <a:custGeom>
                <a:avLst/>
                <a:gdLst/>
                <a:ahLst/>
                <a:cxnLst/>
                <a:rect l="l" t="t" r="r" b="b"/>
                <a:pathLst>
                  <a:path w="16641" h="13400" fill="none" extrusionOk="0">
                    <a:moveTo>
                      <a:pt x="1" y="1"/>
                    </a:moveTo>
                    <a:cubicBezTo>
                      <a:pt x="2055" y="3060"/>
                      <a:pt x="4132" y="6164"/>
                      <a:pt x="6848" y="8675"/>
                    </a:cubicBezTo>
                    <a:cubicBezTo>
                      <a:pt x="9542" y="11208"/>
                      <a:pt x="12965" y="13148"/>
                      <a:pt x="16640" y="13399"/>
                    </a:cubicBezTo>
                  </a:path>
                </a:pathLst>
              </a:custGeom>
              <a:solidFill>
                <a:srgbClr val="64CBC3"/>
              </a:solidFill>
              <a:ln w="7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6" name="Google Shape;3526;p39"/>
              <p:cNvSpPr/>
              <p:nvPr/>
            </p:nvSpPr>
            <p:spPr>
              <a:xfrm>
                <a:off x="7008743" y="3281519"/>
                <a:ext cx="320632" cy="437791"/>
              </a:xfrm>
              <a:custGeom>
                <a:avLst/>
                <a:gdLst/>
                <a:ahLst/>
                <a:cxnLst/>
                <a:rect l="l" t="t" r="r" b="b"/>
                <a:pathLst>
                  <a:path w="20646" h="28190" extrusionOk="0">
                    <a:moveTo>
                      <a:pt x="20589" y="19744"/>
                    </a:move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612" y="19767"/>
                    </a:lnTo>
                    <a:cubicBezTo>
                      <a:pt x="20612" y="19767"/>
                      <a:pt x="20624" y="19773"/>
                      <a:pt x="20632" y="19779"/>
                    </a:cubicBezTo>
                    <a:lnTo>
                      <a:pt x="20632" y="19779"/>
                    </a:lnTo>
                    <a:cubicBezTo>
                      <a:pt x="20626" y="19766"/>
                      <a:pt x="20607" y="19762"/>
                      <a:pt x="20589" y="19744"/>
                    </a:cubicBezTo>
                    <a:close/>
                    <a:moveTo>
                      <a:pt x="20632" y="19779"/>
                    </a:moveTo>
                    <a:cubicBezTo>
                      <a:pt x="20634" y="19782"/>
                      <a:pt x="20635" y="19785"/>
                      <a:pt x="20635" y="19790"/>
                    </a:cubicBezTo>
                    <a:cubicBezTo>
                      <a:pt x="20646" y="19790"/>
                      <a:pt x="20640" y="19784"/>
                      <a:pt x="20632" y="19779"/>
                    </a:cubicBezTo>
                    <a:close/>
                    <a:moveTo>
                      <a:pt x="6802" y="0"/>
                    </a:moveTo>
                    <a:lnTo>
                      <a:pt x="1" y="2169"/>
                    </a:lnTo>
                    <a:lnTo>
                      <a:pt x="1073" y="5684"/>
                    </a:lnTo>
                    <a:lnTo>
                      <a:pt x="1690" y="7419"/>
                    </a:lnTo>
                    <a:lnTo>
                      <a:pt x="1986" y="8286"/>
                    </a:lnTo>
                    <a:lnTo>
                      <a:pt x="2146" y="8720"/>
                    </a:lnTo>
                    <a:lnTo>
                      <a:pt x="2306" y="9130"/>
                    </a:lnTo>
                    <a:lnTo>
                      <a:pt x="3013" y="10842"/>
                    </a:lnTo>
                    <a:cubicBezTo>
                      <a:pt x="3150" y="11139"/>
                      <a:pt x="3265" y="11436"/>
                      <a:pt x="3379" y="11710"/>
                    </a:cubicBezTo>
                    <a:lnTo>
                      <a:pt x="3790" y="12554"/>
                    </a:lnTo>
                    <a:lnTo>
                      <a:pt x="4588" y="14243"/>
                    </a:lnTo>
                    <a:lnTo>
                      <a:pt x="5479" y="15910"/>
                    </a:lnTo>
                    <a:cubicBezTo>
                      <a:pt x="6711" y="18101"/>
                      <a:pt x="8081" y="20269"/>
                      <a:pt x="9724" y="22323"/>
                    </a:cubicBezTo>
                    <a:cubicBezTo>
                      <a:pt x="10546" y="23328"/>
                      <a:pt x="11413" y="24332"/>
                      <a:pt x="12395" y="25291"/>
                    </a:cubicBezTo>
                    <a:cubicBezTo>
                      <a:pt x="12874" y="25770"/>
                      <a:pt x="13399" y="26227"/>
                      <a:pt x="13947" y="26706"/>
                    </a:cubicBezTo>
                    <a:lnTo>
                      <a:pt x="14358" y="27048"/>
                    </a:lnTo>
                    <a:cubicBezTo>
                      <a:pt x="14517" y="27162"/>
                      <a:pt x="14654" y="27276"/>
                      <a:pt x="14814" y="27391"/>
                    </a:cubicBezTo>
                    <a:cubicBezTo>
                      <a:pt x="14974" y="27528"/>
                      <a:pt x="15111" y="27619"/>
                      <a:pt x="15293" y="27756"/>
                    </a:cubicBezTo>
                    <a:lnTo>
                      <a:pt x="15567" y="27938"/>
                    </a:lnTo>
                    <a:lnTo>
                      <a:pt x="15727" y="28030"/>
                    </a:lnTo>
                    <a:lnTo>
                      <a:pt x="15955" y="28189"/>
                    </a:lnTo>
                    <a:lnTo>
                      <a:pt x="20584" y="19753"/>
                    </a:lnTo>
                    <a:lnTo>
                      <a:pt x="20584" y="19753"/>
                    </a:lnTo>
                    <a:lnTo>
                      <a:pt x="20520" y="19721"/>
                    </a:lnTo>
                    <a:lnTo>
                      <a:pt x="20292" y="19584"/>
                    </a:lnTo>
                    <a:cubicBezTo>
                      <a:pt x="20132" y="19493"/>
                      <a:pt x="19950" y="19356"/>
                      <a:pt x="19767" y="19242"/>
                    </a:cubicBezTo>
                    <a:cubicBezTo>
                      <a:pt x="19402" y="18991"/>
                      <a:pt x="19037" y="18717"/>
                      <a:pt x="18672" y="18397"/>
                    </a:cubicBezTo>
                    <a:cubicBezTo>
                      <a:pt x="17918" y="17804"/>
                      <a:pt x="17211" y="17119"/>
                      <a:pt x="16503" y="16412"/>
                    </a:cubicBezTo>
                    <a:cubicBezTo>
                      <a:pt x="15111" y="14951"/>
                      <a:pt x="13833" y="13307"/>
                      <a:pt x="12646" y="11573"/>
                    </a:cubicBezTo>
                    <a:lnTo>
                      <a:pt x="11756" y="10226"/>
                    </a:lnTo>
                    <a:lnTo>
                      <a:pt x="10934" y="8857"/>
                    </a:lnTo>
                    <a:lnTo>
                      <a:pt x="10546" y="8172"/>
                    </a:lnTo>
                    <a:cubicBezTo>
                      <a:pt x="10409" y="7921"/>
                      <a:pt x="10295" y="7692"/>
                      <a:pt x="10158" y="7441"/>
                    </a:cubicBezTo>
                    <a:lnTo>
                      <a:pt x="9405" y="6003"/>
                    </a:lnTo>
                    <a:lnTo>
                      <a:pt x="9222" y="5638"/>
                    </a:lnTo>
                    <a:lnTo>
                      <a:pt x="9039" y="5273"/>
                    </a:lnTo>
                    <a:lnTo>
                      <a:pt x="8720" y="4543"/>
                    </a:lnTo>
                    <a:lnTo>
                      <a:pt x="8035" y="3059"/>
                    </a:lnTo>
                    <a:lnTo>
                      <a:pt x="6802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7" name="Google Shape;3527;p39"/>
              <p:cNvSpPr/>
              <p:nvPr/>
            </p:nvSpPr>
            <p:spPr>
              <a:xfrm>
                <a:off x="6975500" y="3152426"/>
                <a:ext cx="143590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9246" h="10600" extrusionOk="0">
                    <a:moveTo>
                      <a:pt x="3294" y="1"/>
                    </a:moveTo>
                    <a:cubicBezTo>
                      <a:pt x="3269" y="1"/>
                      <a:pt x="3244" y="3"/>
                      <a:pt x="3219" y="9"/>
                    </a:cubicBezTo>
                    <a:cubicBezTo>
                      <a:pt x="2518" y="167"/>
                      <a:pt x="3699" y="4894"/>
                      <a:pt x="3721" y="4983"/>
                    </a:cubicBezTo>
                    <a:lnTo>
                      <a:pt x="3721" y="4983"/>
                    </a:lnTo>
                    <a:cubicBezTo>
                      <a:pt x="3701" y="4902"/>
                      <a:pt x="2716" y="996"/>
                      <a:pt x="1937" y="996"/>
                    </a:cubicBezTo>
                    <a:cubicBezTo>
                      <a:pt x="1907" y="996"/>
                      <a:pt x="1878" y="1002"/>
                      <a:pt x="1850" y="1013"/>
                    </a:cubicBezTo>
                    <a:cubicBezTo>
                      <a:pt x="1056" y="1331"/>
                      <a:pt x="2291" y="5437"/>
                      <a:pt x="2306" y="5486"/>
                    </a:cubicBezTo>
                    <a:lnTo>
                      <a:pt x="2306" y="5486"/>
                    </a:lnTo>
                    <a:cubicBezTo>
                      <a:pt x="2293" y="5444"/>
                      <a:pt x="1348" y="2323"/>
                      <a:pt x="689" y="2323"/>
                    </a:cubicBezTo>
                    <a:cubicBezTo>
                      <a:pt x="649" y="2323"/>
                      <a:pt x="609" y="2335"/>
                      <a:pt x="571" y="2360"/>
                    </a:cubicBezTo>
                    <a:cubicBezTo>
                      <a:pt x="1" y="2725"/>
                      <a:pt x="845" y="5464"/>
                      <a:pt x="1074" y="6194"/>
                    </a:cubicBezTo>
                    <a:cubicBezTo>
                      <a:pt x="1119" y="6331"/>
                      <a:pt x="2261" y="10600"/>
                      <a:pt x="2261" y="10600"/>
                    </a:cubicBezTo>
                    <a:lnTo>
                      <a:pt x="9040" y="8431"/>
                    </a:lnTo>
                    <a:cubicBezTo>
                      <a:pt x="9040" y="6514"/>
                      <a:pt x="9245" y="2771"/>
                      <a:pt x="8789" y="2268"/>
                    </a:cubicBezTo>
                    <a:cubicBezTo>
                      <a:pt x="8756" y="2233"/>
                      <a:pt x="8721" y="2216"/>
                      <a:pt x="8685" y="2216"/>
                    </a:cubicBezTo>
                    <a:cubicBezTo>
                      <a:pt x="8192" y="2216"/>
                      <a:pt x="7419" y="5327"/>
                      <a:pt x="7419" y="5327"/>
                    </a:cubicBezTo>
                    <a:cubicBezTo>
                      <a:pt x="7419" y="5327"/>
                      <a:pt x="5838" y="265"/>
                      <a:pt x="5053" y="265"/>
                    </a:cubicBezTo>
                    <a:cubicBezTo>
                      <a:pt x="5027" y="265"/>
                      <a:pt x="5001" y="271"/>
                      <a:pt x="4977" y="283"/>
                    </a:cubicBezTo>
                    <a:cubicBezTo>
                      <a:pt x="4450" y="563"/>
                      <a:pt x="4707" y="2659"/>
                      <a:pt x="4891" y="3806"/>
                    </a:cubicBezTo>
                    <a:lnTo>
                      <a:pt x="4891" y="3806"/>
                    </a:lnTo>
                    <a:cubicBezTo>
                      <a:pt x="4643" y="2516"/>
                      <a:pt x="4061" y="1"/>
                      <a:pt x="32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8" name="Google Shape;3528;p39"/>
              <p:cNvSpPr/>
              <p:nvPr/>
            </p:nvSpPr>
            <p:spPr>
              <a:xfrm>
                <a:off x="7006346" y="3230770"/>
                <a:ext cx="79063" cy="23543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1516" extrusionOk="0">
                    <a:moveTo>
                      <a:pt x="3754" y="1"/>
                    </a:moveTo>
                    <a:cubicBezTo>
                      <a:pt x="3286" y="1"/>
                      <a:pt x="2818" y="64"/>
                      <a:pt x="2374" y="169"/>
                    </a:cubicBezTo>
                    <a:cubicBezTo>
                      <a:pt x="1484" y="420"/>
                      <a:pt x="640" y="831"/>
                      <a:pt x="1" y="1493"/>
                    </a:cubicBezTo>
                    <a:cubicBezTo>
                      <a:pt x="1" y="1493"/>
                      <a:pt x="1" y="1493"/>
                      <a:pt x="1" y="1516"/>
                    </a:cubicBezTo>
                    <a:lnTo>
                      <a:pt x="23" y="1516"/>
                    </a:lnTo>
                    <a:cubicBezTo>
                      <a:pt x="754" y="1036"/>
                      <a:pt x="1576" y="671"/>
                      <a:pt x="2443" y="466"/>
                    </a:cubicBezTo>
                    <a:cubicBezTo>
                      <a:pt x="3104" y="287"/>
                      <a:pt x="3792" y="192"/>
                      <a:pt x="4487" y="192"/>
                    </a:cubicBezTo>
                    <a:cubicBezTo>
                      <a:pt x="4680" y="192"/>
                      <a:pt x="4874" y="200"/>
                      <a:pt x="5068" y="215"/>
                    </a:cubicBezTo>
                    <a:lnTo>
                      <a:pt x="5091" y="215"/>
                    </a:lnTo>
                    <a:cubicBezTo>
                      <a:pt x="5091" y="192"/>
                      <a:pt x="5091" y="192"/>
                      <a:pt x="5068" y="192"/>
                    </a:cubicBezTo>
                    <a:cubicBezTo>
                      <a:pt x="4644" y="58"/>
                      <a:pt x="4199" y="1"/>
                      <a:pt x="375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29" name="Google Shape;3529;p39"/>
              <p:cNvSpPr/>
              <p:nvPr/>
            </p:nvSpPr>
            <p:spPr>
              <a:xfrm>
                <a:off x="7140624" y="3517916"/>
                <a:ext cx="177617" cy="233742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15051" extrusionOk="0">
                    <a:moveTo>
                      <a:pt x="7958" y="0"/>
                    </a:moveTo>
                    <a:cubicBezTo>
                      <a:pt x="7907" y="0"/>
                      <a:pt x="7864" y="16"/>
                      <a:pt x="7830" y="50"/>
                    </a:cubicBezTo>
                    <a:cubicBezTo>
                      <a:pt x="3904" y="3976"/>
                      <a:pt x="1" y="8153"/>
                      <a:pt x="1" y="8153"/>
                    </a:cubicBezTo>
                    <a:cubicBezTo>
                      <a:pt x="1" y="8153"/>
                      <a:pt x="5740" y="15050"/>
                      <a:pt x="8852" y="15050"/>
                    </a:cubicBezTo>
                    <a:cubicBezTo>
                      <a:pt x="8892" y="15050"/>
                      <a:pt x="8932" y="15049"/>
                      <a:pt x="8971" y="15047"/>
                    </a:cubicBezTo>
                    <a:lnTo>
                      <a:pt x="11436" y="1739"/>
                    </a:lnTo>
                    <a:lnTo>
                      <a:pt x="11436" y="1739"/>
                    </a:lnTo>
                    <a:cubicBezTo>
                      <a:pt x="11383" y="1745"/>
                      <a:pt x="11330" y="1748"/>
                      <a:pt x="11276" y="1748"/>
                    </a:cubicBezTo>
                    <a:cubicBezTo>
                      <a:pt x="9903" y="1748"/>
                      <a:pt x="8494" y="0"/>
                      <a:pt x="795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0" name="Google Shape;3530;p39"/>
              <p:cNvSpPr/>
              <p:nvPr/>
            </p:nvSpPr>
            <p:spPr>
              <a:xfrm>
                <a:off x="7132827" y="3513023"/>
                <a:ext cx="137549" cy="138745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8934" extrusionOk="0">
                    <a:moveTo>
                      <a:pt x="7646" y="1"/>
                    </a:moveTo>
                    <a:cubicBezTo>
                      <a:pt x="7485" y="1"/>
                      <a:pt x="7335" y="91"/>
                      <a:pt x="7282" y="251"/>
                    </a:cubicBezTo>
                    <a:cubicBezTo>
                      <a:pt x="6209" y="2808"/>
                      <a:pt x="1005" y="7030"/>
                      <a:pt x="229" y="7601"/>
                    </a:cubicBezTo>
                    <a:cubicBezTo>
                      <a:pt x="46" y="7738"/>
                      <a:pt x="0" y="7966"/>
                      <a:pt x="137" y="8149"/>
                    </a:cubicBezTo>
                    <a:cubicBezTo>
                      <a:pt x="137" y="8149"/>
                      <a:pt x="522" y="8933"/>
                      <a:pt x="955" y="8933"/>
                    </a:cubicBezTo>
                    <a:cubicBezTo>
                      <a:pt x="1039" y="8933"/>
                      <a:pt x="1125" y="8904"/>
                      <a:pt x="1210" y="8834"/>
                    </a:cubicBezTo>
                    <a:cubicBezTo>
                      <a:pt x="2077" y="8149"/>
                      <a:pt x="7556" y="3789"/>
                      <a:pt x="8765" y="799"/>
                    </a:cubicBezTo>
                    <a:cubicBezTo>
                      <a:pt x="8857" y="594"/>
                      <a:pt x="8742" y="365"/>
                      <a:pt x="8514" y="274"/>
                    </a:cubicBezTo>
                    <a:lnTo>
                      <a:pt x="7784" y="23"/>
                    </a:lnTo>
                    <a:cubicBezTo>
                      <a:pt x="7738" y="8"/>
                      <a:pt x="7692" y="1"/>
                      <a:pt x="76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1" name="Google Shape;3531;p39"/>
              <p:cNvSpPr/>
              <p:nvPr/>
            </p:nvSpPr>
            <p:spPr>
              <a:xfrm>
                <a:off x="7275690" y="3510538"/>
                <a:ext cx="424683" cy="490965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31614" extrusionOk="0">
                    <a:moveTo>
                      <a:pt x="5867" y="0"/>
                    </a:moveTo>
                    <a:cubicBezTo>
                      <a:pt x="3836" y="0"/>
                      <a:pt x="2055" y="1598"/>
                      <a:pt x="1918" y="3607"/>
                    </a:cubicBezTo>
                    <a:lnTo>
                      <a:pt x="206" y="26638"/>
                    </a:lnTo>
                    <a:cubicBezTo>
                      <a:pt x="1" y="29354"/>
                      <a:pt x="1827" y="31613"/>
                      <a:pt x="4292" y="31613"/>
                    </a:cubicBezTo>
                    <a:lnTo>
                      <a:pt x="23077" y="31613"/>
                    </a:lnTo>
                    <a:cubicBezTo>
                      <a:pt x="25520" y="31613"/>
                      <a:pt x="27346" y="29354"/>
                      <a:pt x="27140" y="26638"/>
                    </a:cubicBezTo>
                    <a:lnTo>
                      <a:pt x="25451" y="3607"/>
                    </a:lnTo>
                    <a:cubicBezTo>
                      <a:pt x="25291" y="1598"/>
                      <a:pt x="23511" y="0"/>
                      <a:pt x="2148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2" name="Google Shape;3532;p39"/>
              <p:cNvSpPr/>
              <p:nvPr/>
            </p:nvSpPr>
            <p:spPr>
              <a:xfrm>
                <a:off x="7287758" y="3524362"/>
                <a:ext cx="400922" cy="463322"/>
              </a:xfrm>
              <a:custGeom>
                <a:avLst/>
                <a:gdLst/>
                <a:ahLst/>
                <a:cxnLst/>
                <a:rect l="l" t="t" r="r" b="b"/>
                <a:pathLst>
                  <a:path w="25816" h="29834" extrusionOk="0">
                    <a:moveTo>
                      <a:pt x="5547" y="1"/>
                    </a:moveTo>
                    <a:cubicBezTo>
                      <a:pt x="3606" y="1"/>
                      <a:pt x="1940" y="1507"/>
                      <a:pt x="1803" y="3402"/>
                    </a:cubicBezTo>
                    <a:lnTo>
                      <a:pt x="183" y="25154"/>
                    </a:lnTo>
                    <a:cubicBezTo>
                      <a:pt x="0" y="27710"/>
                      <a:pt x="1712" y="29833"/>
                      <a:pt x="4040" y="29833"/>
                    </a:cubicBezTo>
                    <a:lnTo>
                      <a:pt x="21775" y="29833"/>
                    </a:lnTo>
                    <a:cubicBezTo>
                      <a:pt x="24081" y="29833"/>
                      <a:pt x="25815" y="27710"/>
                      <a:pt x="25633" y="25154"/>
                    </a:cubicBezTo>
                    <a:lnTo>
                      <a:pt x="24012" y="3402"/>
                    </a:lnTo>
                    <a:cubicBezTo>
                      <a:pt x="23875" y="1507"/>
                      <a:pt x="22186" y="1"/>
                      <a:pt x="202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3" name="Google Shape;3533;p39"/>
              <p:cNvSpPr/>
              <p:nvPr/>
            </p:nvSpPr>
            <p:spPr>
              <a:xfrm>
                <a:off x="7589449" y="3672863"/>
                <a:ext cx="169805" cy="211332"/>
              </a:xfrm>
              <a:custGeom>
                <a:avLst/>
                <a:gdLst/>
                <a:ahLst/>
                <a:cxnLst/>
                <a:rect l="l" t="t" r="r" b="b"/>
                <a:pathLst>
                  <a:path w="10934" h="13608" extrusionOk="0">
                    <a:moveTo>
                      <a:pt x="3402" y="0"/>
                    </a:moveTo>
                    <a:cubicBezTo>
                      <a:pt x="2923" y="0"/>
                      <a:pt x="2437" y="118"/>
                      <a:pt x="1986" y="369"/>
                    </a:cubicBezTo>
                    <a:cubicBezTo>
                      <a:pt x="548" y="1145"/>
                      <a:pt x="0" y="2948"/>
                      <a:pt x="776" y="4386"/>
                    </a:cubicBezTo>
                    <a:lnTo>
                      <a:pt x="4931" y="12055"/>
                    </a:lnTo>
                    <a:cubicBezTo>
                      <a:pt x="5456" y="13037"/>
                      <a:pt x="6483" y="13607"/>
                      <a:pt x="7533" y="13607"/>
                    </a:cubicBezTo>
                    <a:cubicBezTo>
                      <a:pt x="8012" y="13607"/>
                      <a:pt x="8491" y="13493"/>
                      <a:pt x="8948" y="13242"/>
                    </a:cubicBezTo>
                    <a:cubicBezTo>
                      <a:pt x="10386" y="12466"/>
                      <a:pt x="10934" y="10663"/>
                      <a:pt x="10158" y="9225"/>
                    </a:cubicBezTo>
                    <a:lnTo>
                      <a:pt x="6003" y="1556"/>
                    </a:lnTo>
                    <a:cubicBezTo>
                      <a:pt x="5470" y="568"/>
                      <a:pt x="4453" y="0"/>
                      <a:pt x="34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4" name="Google Shape;3534;p39"/>
              <p:cNvSpPr/>
              <p:nvPr/>
            </p:nvSpPr>
            <p:spPr>
              <a:xfrm>
                <a:off x="7278532" y="3905828"/>
                <a:ext cx="380019" cy="486120"/>
              </a:xfrm>
              <a:custGeom>
                <a:avLst/>
                <a:gdLst/>
                <a:ahLst/>
                <a:cxnLst/>
                <a:rect l="l" t="t" r="r" b="b"/>
                <a:pathLst>
                  <a:path w="24470" h="31302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366" y="21114"/>
                      <a:pt x="1758" y="29879"/>
                    </a:cubicBezTo>
                    <a:cubicBezTo>
                      <a:pt x="1758" y="29879"/>
                      <a:pt x="3513" y="31302"/>
                      <a:pt x="6031" y="31302"/>
                    </a:cubicBezTo>
                    <a:cubicBezTo>
                      <a:pt x="7007" y="31302"/>
                      <a:pt x="8097" y="31088"/>
                      <a:pt x="9245" y="30495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5590" y="30495"/>
                    </a:lnTo>
                    <a:cubicBezTo>
                      <a:pt x="16744" y="31088"/>
                      <a:pt x="17839" y="31302"/>
                      <a:pt x="18818" y="31302"/>
                    </a:cubicBezTo>
                    <a:cubicBezTo>
                      <a:pt x="21345" y="31302"/>
                      <a:pt x="23100" y="29879"/>
                      <a:pt x="23100" y="29879"/>
                    </a:cubicBezTo>
                    <a:cubicBezTo>
                      <a:pt x="24469" y="21114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5" name="Google Shape;3535;p39"/>
              <p:cNvSpPr/>
              <p:nvPr/>
            </p:nvSpPr>
            <p:spPr>
              <a:xfrm>
                <a:off x="7278532" y="3905828"/>
                <a:ext cx="364769" cy="349891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22530" extrusionOk="0">
                    <a:moveTo>
                      <a:pt x="21890" y="1"/>
                    </a:moveTo>
                    <a:lnTo>
                      <a:pt x="17211" y="936"/>
                    </a:lnTo>
                    <a:lnTo>
                      <a:pt x="4383" y="891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206" y="11961"/>
                      <a:pt x="914" y="21616"/>
                    </a:cubicBezTo>
                    <a:cubicBezTo>
                      <a:pt x="2854" y="22027"/>
                      <a:pt x="5775" y="22461"/>
                      <a:pt x="9450" y="22529"/>
                    </a:cubicBezTo>
                    <a:lnTo>
                      <a:pt x="9747" y="10614"/>
                    </a:lnTo>
                    <a:lnTo>
                      <a:pt x="9747" y="10386"/>
                    </a:lnTo>
                    <a:cubicBezTo>
                      <a:pt x="10500" y="10340"/>
                      <a:pt x="11299" y="10340"/>
                      <a:pt x="12121" y="10340"/>
                    </a:cubicBezTo>
                    <a:lnTo>
                      <a:pt x="12121" y="10614"/>
                    </a:lnTo>
                    <a:lnTo>
                      <a:pt x="14175" y="22392"/>
                    </a:lnTo>
                    <a:cubicBezTo>
                      <a:pt x="17005" y="22210"/>
                      <a:pt x="20133" y="21776"/>
                      <a:pt x="23488" y="21000"/>
                    </a:cubicBezTo>
                    <a:cubicBezTo>
                      <a:pt x="23282" y="11459"/>
                      <a:pt x="21890" y="1"/>
                      <a:pt x="2189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6" name="Google Shape;3536;p39"/>
              <p:cNvSpPr/>
              <p:nvPr/>
            </p:nvSpPr>
            <p:spPr>
              <a:xfrm>
                <a:off x="7270020" y="3911497"/>
                <a:ext cx="377534" cy="309125"/>
              </a:xfrm>
              <a:custGeom>
                <a:avLst/>
                <a:gdLst/>
                <a:ahLst/>
                <a:cxnLst/>
                <a:rect l="l" t="t" r="r" b="b"/>
                <a:pathLst>
                  <a:path w="24310" h="19905" extrusionOk="0">
                    <a:moveTo>
                      <a:pt x="549" y="1"/>
                    </a:moveTo>
                    <a:cubicBezTo>
                      <a:pt x="549" y="1"/>
                      <a:pt x="1" y="9496"/>
                      <a:pt x="526" y="18398"/>
                    </a:cubicBezTo>
                    <a:cubicBezTo>
                      <a:pt x="2512" y="19790"/>
                      <a:pt x="7487" y="19608"/>
                      <a:pt x="10523" y="19653"/>
                    </a:cubicBezTo>
                    <a:lnTo>
                      <a:pt x="10295" y="10637"/>
                    </a:lnTo>
                    <a:lnTo>
                      <a:pt x="10295" y="10386"/>
                    </a:lnTo>
                    <a:cubicBezTo>
                      <a:pt x="10828" y="10370"/>
                      <a:pt x="11383" y="10354"/>
                      <a:pt x="11953" y="10354"/>
                    </a:cubicBezTo>
                    <a:cubicBezTo>
                      <a:pt x="12189" y="10354"/>
                      <a:pt x="12428" y="10357"/>
                      <a:pt x="12669" y="10363"/>
                    </a:cubicBezTo>
                    <a:lnTo>
                      <a:pt x="12669" y="10637"/>
                    </a:lnTo>
                    <a:lnTo>
                      <a:pt x="13742" y="19904"/>
                    </a:lnTo>
                    <a:cubicBezTo>
                      <a:pt x="16686" y="19767"/>
                      <a:pt x="21365" y="19608"/>
                      <a:pt x="24310" y="18535"/>
                    </a:cubicBezTo>
                    <a:cubicBezTo>
                      <a:pt x="23899" y="9222"/>
                      <a:pt x="22438" y="1"/>
                      <a:pt x="22438" y="1"/>
                    </a:cubicBezTo>
                    <a:lnTo>
                      <a:pt x="17759" y="937"/>
                    </a:lnTo>
                    <a:lnTo>
                      <a:pt x="4931" y="891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7" name="Google Shape;3537;p39"/>
              <p:cNvSpPr/>
              <p:nvPr/>
            </p:nvSpPr>
            <p:spPr>
              <a:xfrm>
                <a:off x="7376740" y="4068200"/>
                <a:ext cx="144631" cy="5249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338" extrusionOk="0">
                    <a:moveTo>
                      <a:pt x="4657" y="1"/>
                    </a:moveTo>
                    <a:cubicBezTo>
                      <a:pt x="3881" y="23"/>
                      <a:pt x="3104" y="46"/>
                      <a:pt x="2351" y="46"/>
                    </a:cubicBezTo>
                    <a:cubicBezTo>
                      <a:pt x="1575" y="92"/>
                      <a:pt x="822" y="115"/>
                      <a:pt x="46" y="183"/>
                    </a:cubicBezTo>
                    <a:cubicBezTo>
                      <a:pt x="23" y="183"/>
                      <a:pt x="0" y="206"/>
                      <a:pt x="0" y="252"/>
                    </a:cubicBezTo>
                    <a:cubicBezTo>
                      <a:pt x="0" y="274"/>
                      <a:pt x="23" y="320"/>
                      <a:pt x="46" y="320"/>
                    </a:cubicBezTo>
                    <a:cubicBezTo>
                      <a:pt x="434" y="332"/>
                      <a:pt x="822" y="337"/>
                      <a:pt x="1207" y="337"/>
                    </a:cubicBezTo>
                    <a:cubicBezTo>
                      <a:pt x="1592" y="337"/>
                      <a:pt x="1975" y="332"/>
                      <a:pt x="2351" y="320"/>
                    </a:cubicBezTo>
                    <a:lnTo>
                      <a:pt x="4657" y="297"/>
                    </a:lnTo>
                    <a:lnTo>
                      <a:pt x="9244" y="229"/>
                    </a:lnTo>
                    <a:cubicBezTo>
                      <a:pt x="9290" y="229"/>
                      <a:pt x="9313" y="183"/>
                      <a:pt x="9313" y="160"/>
                    </a:cubicBezTo>
                    <a:cubicBezTo>
                      <a:pt x="9313" y="115"/>
                      <a:pt x="9290" y="92"/>
                      <a:pt x="9244" y="92"/>
                    </a:cubicBezTo>
                    <a:cubicBezTo>
                      <a:pt x="7715" y="1"/>
                      <a:pt x="6186" y="1"/>
                      <a:pt x="465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8" name="Google Shape;3538;p39"/>
              <p:cNvSpPr/>
              <p:nvPr/>
            </p:nvSpPr>
            <p:spPr>
              <a:xfrm>
                <a:off x="7444800" y="3892719"/>
                <a:ext cx="5342" cy="14498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9336" extrusionOk="0">
                    <a:moveTo>
                      <a:pt x="183" y="0"/>
                    </a:moveTo>
                    <a:cubicBezTo>
                      <a:pt x="138" y="0"/>
                      <a:pt x="115" y="23"/>
                      <a:pt x="92" y="69"/>
                    </a:cubicBezTo>
                    <a:cubicBezTo>
                      <a:pt x="46" y="822"/>
                      <a:pt x="23" y="1598"/>
                      <a:pt x="23" y="2374"/>
                    </a:cubicBezTo>
                    <a:cubicBezTo>
                      <a:pt x="1" y="3127"/>
                      <a:pt x="1" y="3903"/>
                      <a:pt x="1" y="4656"/>
                    </a:cubicBezTo>
                    <a:cubicBezTo>
                      <a:pt x="23" y="6186"/>
                      <a:pt x="46" y="7738"/>
                      <a:pt x="206" y="9267"/>
                    </a:cubicBezTo>
                    <a:cubicBezTo>
                      <a:pt x="206" y="9290"/>
                      <a:pt x="229" y="9336"/>
                      <a:pt x="275" y="9336"/>
                    </a:cubicBezTo>
                    <a:cubicBezTo>
                      <a:pt x="297" y="9313"/>
                      <a:pt x="343" y="9290"/>
                      <a:pt x="343" y="9244"/>
                    </a:cubicBezTo>
                    <a:cubicBezTo>
                      <a:pt x="297" y="8491"/>
                      <a:pt x="297" y="7715"/>
                      <a:pt x="297" y="6962"/>
                    </a:cubicBezTo>
                    <a:lnTo>
                      <a:pt x="297" y="4656"/>
                    </a:lnTo>
                    <a:lnTo>
                      <a:pt x="297" y="2374"/>
                    </a:lnTo>
                    <a:cubicBezTo>
                      <a:pt x="275" y="1598"/>
                      <a:pt x="275" y="845"/>
                      <a:pt x="229" y="69"/>
                    </a:cubicBezTo>
                    <a:cubicBezTo>
                      <a:pt x="229" y="23"/>
                      <a:pt x="206" y="0"/>
                      <a:pt x="18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39" name="Google Shape;3539;p39"/>
              <p:cNvSpPr/>
              <p:nvPr/>
            </p:nvSpPr>
            <p:spPr>
              <a:xfrm>
                <a:off x="7447286" y="3938088"/>
                <a:ext cx="24832" cy="92031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5926" extrusionOk="0">
                    <a:moveTo>
                      <a:pt x="1416" y="1"/>
                    </a:moveTo>
                    <a:cubicBezTo>
                      <a:pt x="1393" y="1"/>
                      <a:pt x="1347" y="24"/>
                      <a:pt x="1347" y="69"/>
                    </a:cubicBezTo>
                    <a:cubicBezTo>
                      <a:pt x="1324" y="1142"/>
                      <a:pt x="1324" y="2215"/>
                      <a:pt x="1256" y="3265"/>
                    </a:cubicBezTo>
                    <a:cubicBezTo>
                      <a:pt x="1187" y="3813"/>
                      <a:pt x="1165" y="4337"/>
                      <a:pt x="1028" y="4840"/>
                    </a:cubicBezTo>
                    <a:cubicBezTo>
                      <a:pt x="959" y="5091"/>
                      <a:pt x="868" y="5342"/>
                      <a:pt x="731" y="5524"/>
                    </a:cubicBezTo>
                    <a:cubicBezTo>
                      <a:pt x="598" y="5676"/>
                      <a:pt x="419" y="5764"/>
                      <a:pt x="232" y="5764"/>
                    </a:cubicBezTo>
                    <a:cubicBezTo>
                      <a:pt x="193" y="5764"/>
                      <a:pt x="154" y="5760"/>
                      <a:pt x="115" y="5753"/>
                    </a:cubicBezTo>
                    <a:lnTo>
                      <a:pt x="92" y="5753"/>
                    </a:lnTo>
                    <a:cubicBezTo>
                      <a:pt x="85" y="5746"/>
                      <a:pt x="76" y="5743"/>
                      <a:pt x="68" y="5743"/>
                    </a:cubicBezTo>
                    <a:cubicBezTo>
                      <a:pt x="46" y="5743"/>
                      <a:pt x="23" y="5759"/>
                      <a:pt x="23" y="5775"/>
                    </a:cubicBezTo>
                    <a:cubicBezTo>
                      <a:pt x="0" y="5821"/>
                      <a:pt x="23" y="5844"/>
                      <a:pt x="46" y="5867"/>
                    </a:cubicBezTo>
                    <a:cubicBezTo>
                      <a:pt x="134" y="5907"/>
                      <a:pt x="226" y="5926"/>
                      <a:pt x="318" y="5926"/>
                    </a:cubicBezTo>
                    <a:cubicBezTo>
                      <a:pt x="534" y="5926"/>
                      <a:pt x="746" y="5822"/>
                      <a:pt x="891" y="5661"/>
                    </a:cubicBezTo>
                    <a:cubicBezTo>
                      <a:pt x="1096" y="5456"/>
                      <a:pt x="1210" y="5182"/>
                      <a:pt x="1301" y="4908"/>
                    </a:cubicBezTo>
                    <a:cubicBezTo>
                      <a:pt x="1461" y="4383"/>
                      <a:pt x="1507" y="3835"/>
                      <a:pt x="1530" y="3288"/>
                    </a:cubicBezTo>
                    <a:cubicBezTo>
                      <a:pt x="1598" y="2215"/>
                      <a:pt x="1575" y="1142"/>
                      <a:pt x="1484" y="46"/>
                    </a:cubicBezTo>
                    <a:cubicBezTo>
                      <a:pt x="1484" y="24"/>
                      <a:pt x="1461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0" name="Google Shape;3540;p39"/>
              <p:cNvSpPr/>
              <p:nvPr/>
            </p:nvSpPr>
            <p:spPr>
              <a:xfrm>
                <a:off x="7283844" y="3928163"/>
                <a:ext cx="43624" cy="7282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4689" extrusionOk="0">
                    <a:moveTo>
                      <a:pt x="2717" y="1"/>
                    </a:moveTo>
                    <a:cubicBezTo>
                      <a:pt x="2672" y="1"/>
                      <a:pt x="2649" y="23"/>
                      <a:pt x="2649" y="69"/>
                    </a:cubicBezTo>
                    <a:cubicBezTo>
                      <a:pt x="2626" y="297"/>
                      <a:pt x="2626" y="548"/>
                      <a:pt x="2603" y="777"/>
                    </a:cubicBezTo>
                    <a:cubicBezTo>
                      <a:pt x="2557" y="982"/>
                      <a:pt x="2557" y="1233"/>
                      <a:pt x="2489" y="1439"/>
                    </a:cubicBezTo>
                    <a:lnTo>
                      <a:pt x="2398" y="1781"/>
                    </a:lnTo>
                    <a:lnTo>
                      <a:pt x="2283" y="2101"/>
                    </a:lnTo>
                    <a:cubicBezTo>
                      <a:pt x="2261" y="2215"/>
                      <a:pt x="2215" y="2306"/>
                      <a:pt x="2169" y="2420"/>
                    </a:cubicBezTo>
                    <a:cubicBezTo>
                      <a:pt x="2101" y="2511"/>
                      <a:pt x="2078" y="2625"/>
                      <a:pt x="2010" y="2717"/>
                    </a:cubicBezTo>
                    <a:cubicBezTo>
                      <a:pt x="1781" y="3105"/>
                      <a:pt x="1507" y="3470"/>
                      <a:pt x="1165" y="3767"/>
                    </a:cubicBezTo>
                    <a:cubicBezTo>
                      <a:pt x="846" y="4086"/>
                      <a:pt x="457" y="4360"/>
                      <a:pt x="69" y="4543"/>
                    </a:cubicBezTo>
                    <a:lnTo>
                      <a:pt x="47" y="4566"/>
                    </a:lnTo>
                    <a:cubicBezTo>
                      <a:pt x="24" y="4566"/>
                      <a:pt x="1" y="4611"/>
                      <a:pt x="24" y="4634"/>
                    </a:cubicBezTo>
                    <a:cubicBezTo>
                      <a:pt x="24" y="4668"/>
                      <a:pt x="48" y="4689"/>
                      <a:pt x="79" y="4689"/>
                    </a:cubicBezTo>
                    <a:cubicBezTo>
                      <a:pt x="91" y="4689"/>
                      <a:pt x="103" y="4686"/>
                      <a:pt x="115" y="4680"/>
                    </a:cubicBezTo>
                    <a:cubicBezTo>
                      <a:pt x="572" y="4543"/>
                      <a:pt x="982" y="4292"/>
                      <a:pt x="1348" y="3972"/>
                    </a:cubicBezTo>
                    <a:cubicBezTo>
                      <a:pt x="1713" y="3653"/>
                      <a:pt x="2032" y="3287"/>
                      <a:pt x="2261" y="2854"/>
                    </a:cubicBezTo>
                    <a:cubicBezTo>
                      <a:pt x="2329" y="2740"/>
                      <a:pt x="2375" y="2625"/>
                      <a:pt x="2420" y="2534"/>
                    </a:cubicBezTo>
                    <a:cubicBezTo>
                      <a:pt x="2466" y="2420"/>
                      <a:pt x="2512" y="2306"/>
                      <a:pt x="2557" y="2192"/>
                    </a:cubicBezTo>
                    <a:lnTo>
                      <a:pt x="2672" y="1849"/>
                    </a:lnTo>
                    <a:lnTo>
                      <a:pt x="2740" y="1484"/>
                    </a:lnTo>
                    <a:cubicBezTo>
                      <a:pt x="2763" y="1370"/>
                      <a:pt x="2763" y="1256"/>
                      <a:pt x="2786" y="1142"/>
                    </a:cubicBezTo>
                    <a:lnTo>
                      <a:pt x="2808" y="777"/>
                    </a:lnTo>
                    <a:cubicBezTo>
                      <a:pt x="2808" y="548"/>
                      <a:pt x="2786" y="297"/>
                      <a:pt x="2786" y="69"/>
                    </a:cubicBezTo>
                    <a:cubicBezTo>
                      <a:pt x="2763" y="23"/>
                      <a:pt x="2740" y="1"/>
                      <a:pt x="271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1" name="Google Shape;3541;p39"/>
              <p:cNvSpPr/>
              <p:nvPr/>
            </p:nvSpPr>
            <p:spPr>
              <a:xfrm>
                <a:off x="7575625" y="3928163"/>
                <a:ext cx="43608" cy="72836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4690" extrusionOk="0">
                    <a:moveTo>
                      <a:pt x="114" y="1"/>
                    </a:moveTo>
                    <a:cubicBezTo>
                      <a:pt x="69" y="1"/>
                      <a:pt x="46" y="23"/>
                      <a:pt x="46" y="69"/>
                    </a:cubicBezTo>
                    <a:cubicBezTo>
                      <a:pt x="23" y="297"/>
                      <a:pt x="0" y="548"/>
                      <a:pt x="0" y="777"/>
                    </a:cubicBezTo>
                    <a:lnTo>
                      <a:pt x="23" y="1142"/>
                    </a:lnTo>
                    <a:cubicBezTo>
                      <a:pt x="46" y="1256"/>
                      <a:pt x="46" y="1370"/>
                      <a:pt x="91" y="1484"/>
                    </a:cubicBezTo>
                    <a:lnTo>
                      <a:pt x="160" y="1849"/>
                    </a:lnTo>
                    <a:lnTo>
                      <a:pt x="251" y="2192"/>
                    </a:lnTo>
                    <a:cubicBezTo>
                      <a:pt x="297" y="2306"/>
                      <a:pt x="343" y="2420"/>
                      <a:pt x="388" y="2534"/>
                    </a:cubicBezTo>
                    <a:cubicBezTo>
                      <a:pt x="457" y="2625"/>
                      <a:pt x="480" y="2740"/>
                      <a:pt x="548" y="2854"/>
                    </a:cubicBezTo>
                    <a:cubicBezTo>
                      <a:pt x="776" y="3287"/>
                      <a:pt x="1096" y="3653"/>
                      <a:pt x="1461" y="3972"/>
                    </a:cubicBezTo>
                    <a:cubicBezTo>
                      <a:pt x="1826" y="4292"/>
                      <a:pt x="2237" y="4543"/>
                      <a:pt x="2716" y="4680"/>
                    </a:cubicBezTo>
                    <a:cubicBezTo>
                      <a:pt x="2723" y="4686"/>
                      <a:pt x="2732" y="4689"/>
                      <a:pt x="2741" y="4689"/>
                    </a:cubicBezTo>
                    <a:cubicBezTo>
                      <a:pt x="2762" y="4689"/>
                      <a:pt x="2785" y="4673"/>
                      <a:pt x="2785" y="4657"/>
                    </a:cubicBezTo>
                    <a:cubicBezTo>
                      <a:pt x="2808" y="4611"/>
                      <a:pt x="2785" y="4566"/>
                      <a:pt x="2762" y="4566"/>
                    </a:cubicBezTo>
                    <a:cubicBezTo>
                      <a:pt x="2351" y="4360"/>
                      <a:pt x="1963" y="4086"/>
                      <a:pt x="1644" y="3767"/>
                    </a:cubicBezTo>
                    <a:cubicBezTo>
                      <a:pt x="1301" y="3470"/>
                      <a:pt x="1027" y="3105"/>
                      <a:pt x="799" y="2717"/>
                    </a:cubicBezTo>
                    <a:cubicBezTo>
                      <a:pt x="731" y="2625"/>
                      <a:pt x="708" y="2511"/>
                      <a:pt x="639" y="2420"/>
                    </a:cubicBezTo>
                    <a:cubicBezTo>
                      <a:pt x="594" y="2306"/>
                      <a:pt x="548" y="2215"/>
                      <a:pt x="525" y="2101"/>
                    </a:cubicBezTo>
                    <a:lnTo>
                      <a:pt x="411" y="1781"/>
                    </a:lnTo>
                    <a:lnTo>
                      <a:pt x="320" y="1439"/>
                    </a:lnTo>
                    <a:cubicBezTo>
                      <a:pt x="251" y="1233"/>
                      <a:pt x="251" y="982"/>
                      <a:pt x="206" y="777"/>
                    </a:cubicBezTo>
                    <a:cubicBezTo>
                      <a:pt x="183" y="548"/>
                      <a:pt x="183" y="297"/>
                      <a:pt x="183" y="69"/>
                    </a:cubicBezTo>
                    <a:cubicBezTo>
                      <a:pt x="183" y="23"/>
                      <a:pt x="137" y="1"/>
                      <a:pt x="1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2" name="Google Shape;3542;p39"/>
              <p:cNvSpPr/>
              <p:nvPr/>
            </p:nvSpPr>
            <p:spPr>
              <a:xfrm>
                <a:off x="7246987" y="3526692"/>
                <a:ext cx="136105" cy="387474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24950" extrusionOk="0">
                    <a:moveTo>
                      <a:pt x="6416" y="1"/>
                    </a:moveTo>
                    <a:cubicBezTo>
                      <a:pt x="6148" y="1"/>
                      <a:pt x="5939" y="37"/>
                      <a:pt x="5866" y="79"/>
                    </a:cubicBezTo>
                    <a:cubicBezTo>
                      <a:pt x="5547" y="216"/>
                      <a:pt x="5204" y="421"/>
                      <a:pt x="4999" y="627"/>
                    </a:cubicBezTo>
                    <a:cubicBezTo>
                      <a:pt x="4520" y="1106"/>
                      <a:pt x="4086" y="1608"/>
                      <a:pt x="3698" y="2156"/>
                    </a:cubicBezTo>
                    <a:cubicBezTo>
                      <a:pt x="2922" y="3229"/>
                      <a:pt x="2351" y="4370"/>
                      <a:pt x="1872" y="5534"/>
                    </a:cubicBezTo>
                    <a:cubicBezTo>
                      <a:pt x="1415" y="6698"/>
                      <a:pt x="1050" y="7839"/>
                      <a:pt x="776" y="9004"/>
                    </a:cubicBezTo>
                    <a:cubicBezTo>
                      <a:pt x="639" y="9551"/>
                      <a:pt x="502" y="10145"/>
                      <a:pt x="388" y="10693"/>
                    </a:cubicBezTo>
                    <a:cubicBezTo>
                      <a:pt x="343" y="10989"/>
                      <a:pt x="297" y="11263"/>
                      <a:pt x="251" y="11560"/>
                    </a:cubicBezTo>
                    <a:lnTo>
                      <a:pt x="114" y="12473"/>
                    </a:lnTo>
                    <a:cubicBezTo>
                      <a:pt x="114" y="12610"/>
                      <a:pt x="91" y="12770"/>
                      <a:pt x="69" y="12929"/>
                    </a:cubicBezTo>
                    <a:lnTo>
                      <a:pt x="46" y="13363"/>
                    </a:lnTo>
                    <a:cubicBezTo>
                      <a:pt x="23" y="13660"/>
                      <a:pt x="0" y="13957"/>
                      <a:pt x="0" y="14253"/>
                    </a:cubicBezTo>
                    <a:cubicBezTo>
                      <a:pt x="0" y="14824"/>
                      <a:pt x="0" y="15395"/>
                      <a:pt x="46" y="15942"/>
                    </a:cubicBezTo>
                    <a:cubicBezTo>
                      <a:pt x="114" y="17061"/>
                      <a:pt x="274" y="18111"/>
                      <a:pt x="502" y="19115"/>
                    </a:cubicBezTo>
                    <a:cubicBezTo>
                      <a:pt x="708" y="20142"/>
                      <a:pt x="1004" y="21078"/>
                      <a:pt x="1347" y="21991"/>
                    </a:cubicBezTo>
                    <a:cubicBezTo>
                      <a:pt x="1438" y="22219"/>
                      <a:pt x="1529" y="22448"/>
                      <a:pt x="1621" y="22676"/>
                    </a:cubicBezTo>
                    <a:cubicBezTo>
                      <a:pt x="1712" y="22904"/>
                      <a:pt x="1803" y="23110"/>
                      <a:pt x="1895" y="23315"/>
                    </a:cubicBezTo>
                    <a:cubicBezTo>
                      <a:pt x="2100" y="23749"/>
                      <a:pt x="2328" y="24160"/>
                      <a:pt x="2579" y="24593"/>
                    </a:cubicBezTo>
                    <a:cubicBezTo>
                      <a:pt x="2726" y="24830"/>
                      <a:pt x="2956" y="24950"/>
                      <a:pt x="3212" y="24950"/>
                    </a:cubicBezTo>
                    <a:cubicBezTo>
                      <a:pt x="3474" y="24950"/>
                      <a:pt x="3763" y="24824"/>
                      <a:pt x="4017" y="24570"/>
                    </a:cubicBezTo>
                    <a:cubicBezTo>
                      <a:pt x="4405" y="24182"/>
                      <a:pt x="4565" y="23589"/>
                      <a:pt x="4474" y="23110"/>
                    </a:cubicBezTo>
                    <a:lnTo>
                      <a:pt x="4451" y="23041"/>
                    </a:lnTo>
                    <a:lnTo>
                      <a:pt x="4200" y="21694"/>
                    </a:lnTo>
                    <a:cubicBezTo>
                      <a:pt x="4109" y="21238"/>
                      <a:pt x="4017" y="20781"/>
                      <a:pt x="3949" y="20325"/>
                    </a:cubicBezTo>
                    <a:cubicBezTo>
                      <a:pt x="3789" y="19412"/>
                      <a:pt x="3652" y="18499"/>
                      <a:pt x="3561" y="17563"/>
                    </a:cubicBezTo>
                    <a:cubicBezTo>
                      <a:pt x="3470" y="16650"/>
                      <a:pt x="3401" y="15714"/>
                      <a:pt x="3401" y="14801"/>
                    </a:cubicBezTo>
                    <a:cubicBezTo>
                      <a:pt x="3378" y="14345"/>
                      <a:pt x="3424" y="13865"/>
                      <a:pt x="3424" y="13409"/>
                    </a:cubicBezTo>
                    <a:cubicBezTo>
                      <a:pt x="3424" y="13181"/>
                      <a:pt x="3447" y="12952"/>
                      <a:pt x="3470" y="12724"/>
                    </a:cubicBezTo>
                    <a:lnTo>
                      <a:pt x="3492" y="12404"/>
                    </a:lnTo>
                    <a:cubicBezTo>
                      <a:pt x="3515" y="12290"/>
                      <a:pt x="3538" y="12176"/>
                      <a:pt x="3538" y="12062"/>
                    </a:cubicBezTo>
                    <a:lnTo>
                      <a:pt x="3629" y="11400"/>
                    </a:lnTo>
                    <a:lnTo>
                      <a:pt x="3766" y="10647"/>
                    </a:lnTo>
                    <a:cubicBezTo>
                      <a:pt x="3858" y="10145"/>
                      <a:pt x="3949" y="9665"/>
                      <a:pt x="4040" y="9186"/>
                    </a:cubicBezTo>
                    <a:cubicBezTo>
                      <a:pt x="4268" y="8227"/>
                      <a:pt x="4497" y="7269"/>
                      <a:pt x="4771" y="6333"/>
                    </a:cubicBezTo>
                    <a:cubicBezTo>
                      <a:pt x="5067" y="5443"/>
                      <a:pt x="5387" y="4530"/>
                      <a:pt x="5775" y="3754"/>
                    </a:cubicBezTo>
                    <a:cubicBezTo>
                      <a:pt x="5980" y="3343"/>
                      <a:pt x="6186" y="2978"/>
                      <a:pt x="6414" y="2635"/>
                    </a:cubicBezTo>
                    <a:cubicBezTo>
                      <a:pt x="6642" y="2293"/>
                      <a:pt x="7008" y="1791"/>
                      <a:pt x="7281" y="1631"/>
                    </a:cubicBezTo>
                    <a:cubicBezTo>
                      <a:pt x="7532" y="1471"/>
                      <a:pt x="8331" y="1357"/>
                      <a:pt x="8331" y="1357"/>
                    </a:cubicBezTo>
                    <a:cubicBezTo>
                      <a:pt x="8422" y="1457"/>
                      <a:pt x="8496" y="1500"/>
                      <a:pt x="8547" y="1500"/>
                    </a:cubicBezTo>
                    <a:cubicBezTo>
                      <a:pt x="8764" y="1500"/>
                      <a:pt x="8564" y="715"/>
                      <a:pt x="7510" y="216"/>
                    </a:cubicBezTo>
                    <a:cubicBezTo>
                      <a:pt x="7148" y="54"/>
                      <a:pt x="6739" y="1"/>
                      <a:pt x="6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3" name="Google Shape;3543;p39"/>
              <p:cNvSpPr/>
              <p:nvPr/>
            </p:nvSpPr>
            <p:spPr>
              <a:xfrm>
                <a:off x="7260810" y="3546277"/>
                <a:ext cx="457638" cy="419434"/>
              </a:xfrm>
              <a:custGeom>
                <a:avLst/>
                <a:gdLst/>
                <a:ahLst/>
                <a:cxnLst/>
                <a:rect l="l" t="t" r="r" b="b"/>
                <a:pathLst>
                  <a:path w="29468" h="27008" extrusionOk="0">
                    <a:moveTo>
                      <a:pt x="9767" y="0"/>
                    </a:moveTo>
                    <a:cubicBezTo>
                      <a:pt x="8831" y="0"/>
                      <a:pt x="7609" y="29"/>
                      <a:pt x="5981" y="119"/>
                    </a:cubicBezTo>
                    <a:cubicBezTo>
                      <a:pt x="5981" y="119"/>
                      <a:pt x="2055" y="1283"/>
                      <a:pt x="480" y="13586"/>
                    </a:cubicBezTo>
                    <a:lnTo>
                      <a:pt x="23" y="23971"/>
                    </a:lnTo>
                    <a:cubicBezTo>
                      <a:pt x="0" y="24473"/>
                      <a:pt x="297" y="24907"/>
                      <a:pt x="754" y="25067"/>
                    </a:cubicBezTo>
                    <a:cubicBezTo>
                      <a:pt x="2465" y="25660"/>
                      <a:pt x="6871" y="26961"/>
                      <a:pt x="12121" y="27007"/>
                    </a:cubicBezTo>
                    <a:lnTo>
                      <a:pt x="12303" y="27007"/>
                    </a:lnTo>
                    <a:cubicBezTo>
                      <a:pt x="19059" y="26961"/>
                      <a:pt x="23921" y="24656"/>
                      <a:pt x="23921" y="24656"/>
                    </a:cubicBezTo>
                    <a:lnTo>
                      <a:pt x="22985" y="13221"/>
                    </a:lnTo>
                    <a:lnTo>
                      <a:pt x="22985" y="13221"/>
                    </a:lnTo>
                    <a:cubicBezTo>
                      <a:pt x="23067" y="13225"/>
                      <a:pt x="23149" y="13228"/>
                      <a:pt x="23231" y="13228"/>
                    </a:cubicBezTo>
                    <a:cubicBezTo>
                      <a:pt x="26265" y="13228"/>
                      <a:pt x="29468" y="10025"/>
                      <a:pt x="29468" y="10025"/>
                    </a:cubicBezTo>
                    <a:cubicBezTo>
                      <a:pt x="29468" y="10025"/>
                      <a:pt x="27391" y="941"/>
                      <a:pt x="21114" y="279"/>
                    </a:cubicBezTo>
                    <a:cubicBezTo>
                      <a:pt x="18869" y="63"/>
                      <a:pt x="16756" y="4"/>
                      <a:pt x="15135" y="4"/>
                    </a:cubicBezTo>
                    <a:cubicBezTo>
                      <a:pt x="13674" y="4"/>
                      <a:pt x="12612" y="52"/>
                      <a:pt x="12212" y="73"/>
                    </a:cubicBezTo>
                    <a:cubicBezTo>
                      <a:pt x="11699" y="48"/>
                      <a:pt x="10969" y="0"/>
                      <a:pt x="976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4" name="Google Shape;3544;p39"/>
              <p:cNvSpPr/>
              <p:nvPr/>
            </p:nvSpPr>
            <p:spPr>
              <a:xfrm>
                <a:off x="7357946" y="3547101"/>
                <a:ext cx="166264" cy="81501"/>
              </a:xfrm>
              <a:custGeom>
                <a:avLst/>
                <a:gdLst/>
                <a:ahLst/>
                <a:cxnLst/>
                <a:rect l="l" t="t" r="r" b="b"/>
                <a:pathLst>
                  <a:path w="10706" h="5248" extrusionOk="0">
                    <a:moveTo>
                      <a:pt x="5436" y="0"/>
                    </a:moveTo>
                    <a:cubicBezTo>
                      <a:pt x="4170" y="0"/>
                      <a:pt x="2736" y="76"/>
                      <a:pt x="1210" y="340"/>
                    </a:cubicBezTo>
                    <a:cubicBezTo>
                      <a:pt x="0" y="568"/>
                      <a:pt x="0" y="1527"/>
                      <a:pt x="0" y="1527"/>
                    </a:cubicBezTo>
                    <a:cubicBezTo>
                      <a:pt x="0" y="3581"/>
                      <a:pt x="1690" y="5247"/>
                      <a:pt x="3744" y="5247"/>
                    </a:cubicBezTo>
                    <a:lnTo>
                      <a:pt x="6277" y="5247"/>
                    </a:lnTo>
                    <a:cubicBezTo>
                      <a:pt x="8651" y="5247"/>
                      <a:pt x="10614" y="3581"/>
                      <a:pt x="10614" y="1184"/>
                    </a:cubicBezTo>
                    <a:cubicBezTo>
                      <a:pt x="10614" y="1184"/>
                      <a:pt x="10706" y="134"/>
                      <a:pt x="9427" y="134"/>
                    </a:cubicBezTo>
                    <a:cubicBezTo>
                      <a:pt x="8514" y="134"/>
                      <a:pt x="7124" y="0"/>
                      <a:pt x="543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5" name="Google Shape;3545;p39"/>
              <p:cNvSpPr/>
              <p:nvPr/>
            </p:nvSpPr>
            <p:spPr>
              <a:xfrm>
                <a:off x="7614269" y="3700899"/>
                <a:ext cx="120171" cy="53920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3472" extrusionOk="0">
                    <a:moveTo>
                      <a:pt x="6573" y="1"/>
                    </a:moveTo>
                    <a:cubicBezTo>
                      <a:pt x="6509" y="1"/>
                      <a:pt x="6446" y="16"/>
                      <a:pt x="6391" y="47"/>
                    </a:cubicBezTo>
                    <a:cubicBezTo>
                      <a:pt x="5592" y="549"/>
                      <a:pt x="3082" y="1919"/>
                      <a:pt x="411" y="1965"/>
                    </a:cubicBezTo>
                    <a:cubicBezTo>
                      <a:pt x="206" y="1987"/>
                      <a:pt x="23" y="2147"/>
                      <a:pt x="23" y="2353"/>
                    </a:cubicBezTo>
                    <a:lnTo>
                      <a:pt x="0" y="3060"/>
                    </a:lnTo>
                    <a:cubicBezTo>
                      <a:pt x="0" y="3288"/>
                      <a:pt x="183" y="3471"/>
                      <a:pt x="388" y="3471"/>
                    </a:cubicBezTo>
                    <a:cubicBezTo>
                      <a:pt x="3515" y="3403"/>
                      <a:pt x="6231" y="1850"/>
                      <a:pt x="7167" y="1348"/>
                    </a:cubicBezTo>
                    <a:cubicBezTo>
                      <a:pt x="7738" y="1029"/>
                      <a:pt x="6916" y="161"/>
                      <a:pt x="6916" y="161"/>
                    </a:cubicBezTo>
                    <a:cubicBezTo>
                      <a:pt x="6826" y="56"/>
                      <a:pt x="6697" y="1"/>
                      <a:pt x="65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6" name="Google Shape;3546;p39"/>
              <p:cNvSpPr/>
              <p:nvPr/>
            </p:nvSpPr>
            <p:spPr>
              <a:xfrm>
                <a:off x="7524572" y="3542752"/>
                <a:ext cx="137549" cy="361507"/>
              </a:xfrm>
              <a:custGeom>
                <a:avLst/>
                <a:gdLst/>
                <a:ahLst/>
                <a:cxnLst/>
                <a:rect l="l" t="t" r="r" b="b"/>
                <a:pathLst>
                  <a:path w="8857" h="23278" extrusionOk="0">
                    <a:moveTo>
                      <a:pt x="4087" y="1"/>
                    </a:moveTo>
                    <a:cubicBezTo>
                      <a:pt x="3561" y="1"/>
                      <a:pt x="3120" y="102"/>
                      <a:pt x="3013" y="163"/>
                    </a:cubicBezTo>
                    <a:cubicBezTo>
                      <a:pt x="2694" y="323"/>
                      <a:pt x="2351" y="551"/>
                      <a:pt x="2192" y="780"/>
                    </a:cubicBezTo>
                    <a:cubicBezTo>
                      <a:pt x="1804" y="1259"/>
                      <a:pt x="1484" y="1784"/>
                      <a:pt x="1210" y="2309"/>
                    </a:cubicBezTo>
                    <a:cubicBezTo>
                      <a:pt x="662" y="3404"/>
                      <a:pt x="388" y="4523"/>
                      <a:pt x="206" y="5641"/>
                    </a:cubicBezTo>
                    <a:cubicBezTo>
                      <a:pt x="23" y="6760"/>
                      <a:pt x="0" y="7855"/>
                      <a:pt x="23" y="8951"/>
                    </a:cubicBezTo>
                    <a:cubicBezTo>
                      <a:pt x="46" y="9476"/>
                      <a:pt x="69" y="10024"/>
                      <a:pt x="137" y="10549"/>
                    </a:cubicBezTo>
                    <a:cubicBezTo>
                      <a:pt x="160" y="10823"/>
                      <a:pt x="183" y="11074"/>
                      <a:pt x="229" y="11348"/>
                    </a:cubicBezTo>
                    <a:lnTo>
                      <a:pt x="388" y="12192"/>
                    </a:lnTo>
                    <a:cubicBezTo>
                      <a:pt x="411" y="12352"/>
                      <a:pt x="434" y="12489"/>
                      <a:pt x="457" y="12626"/>
                    </a:cubicBezTo>
                    <a:lnTo>
                      <a:pt x="571" y="13037"/>
                    </a:lnTo>
                    <a:cubicBezTo>
                      <a:pt x="639" y="13311"/>
                      <a:pt x="708" y="13585"/>
                      <a:pt x="799" y="13858"/>
                    </a:cubicBezTo>
                    <a:cubicBezTo>
                      <a:pt x="982" y="14383"/>
                      <a:pt x="1142" y="14908"/>
                      <a:pt x="1370" y="15411"/>
                    </a:cubicBezTo>
                    <a:cubicBezTo>
                      <a:pt x="1781" y="16415"/>
                      <a:pt x="2306" y="17351"/>
                      <a:pt x="2876" y="18264"/>
                    </a:cubicBezTo>
                    <a:cubicBezTo>
                      <a:pt x="3424" y="19154"/>
                      <a:pt x="4063" y="19998"/>
                      <a:pt x="4725" y="20797"/>
                    </a:cubicBezTo>
                    <a:cubicBezTo>
                      <a:pt x="4885" y="20980"/>
                      <a:pt x="5068" y="21185"/>
                      <a:pt x="5227" y="21368"/>
                    </a:cubicBezTo>
                    <a:cubicBezTo>
                      <a:pt x="5410" y="21573"/>
                      <a:pt x="5593" y="21756"/>
                      <a:pt x="5775" y="21939"/>
                    </a:cubicBezTo>
                    <a:cubicBezTo>
                      <a:pt x="6140" y="22327"/>
                      <a:pt x="6483" y="22669"/>
                      <a:pt x="6916" y="23011"/>
                    </a:cubicBezTo>
                    <a:cubicBezTo>
                      <a:pt x="7134" y="23189"/>
                      <a:pt x="7390" y="23277"/>
                      <a:pt x="7644" y="23277"/>
                    </a:cubicBezTo>
                    <a:cubicBezTo>
                      <a:pt x="7976" y="23277"/>
                      <a:pt x="8304" y="23126"/>
                      <a:pt x="8537" y="22829"/>
                    </a:cubicBezTo>
                    <a:cubicBezTo>
                      <a:pt x="8834" y="22418"/>
                      <a:pt x="8857" y="21870"/>
                      <a:pt x="8605" y="21436"/>
                    </a:cubicBezTo>
                    <a:lnTo>
                      <a:pt x="8560" y="21368"/>
                    </a:lnTo>
                    <a:lnTo>
                      <a:pt x="7829" y="20181"/>
                    </a:lnTo>
                    <a:cubicBezTo>
                      <a:pt x="7601" y="19770"/>
                      <a:pt x="7350" y="19359"/>
                      <a:pt x="7122" y="18948"/>
                    </a:cubicBezTo>
                    <a:cubicBezTo>
                      <a:pt x="6665" y="18127"/>
                      <a:pt x="6232" y="17305"/>
                      <a:pt x="5844" y="16461"/>
                    </a:cubicBezTo>
                    <a:cubicBezTo>
                      <a:pt x="5456" y="15639"/>
                      <a:pt x="5090" y="14794"/>
                      <a:pt x="4794" y="13950"/>
                    </a:cubicBezTo>
                    <a:cubicBezTo>
                      <a:pt x="4634" y="13516"/>
                      <a:pt x="4543" y="13105"/>
                      <a:pt x="4406" y="12672"/>
                    </a:cubicBezTo>
                    <a:cubicBezTo>
                      <a:pt x="4337" y="12466"/>
                      <a:pt x="4292" y="12261"/>
                      <a:pt x="4246" y="12055"/>
                    </a:cubicBezTo>
                    <a:lnTo>
                      <a:pt x="4177" y="11736"/>
                    </a:lnTo>
                    <a:cubicBezTo>
                      <a:pt x="4155" y="11622"/>
                      <a:pt x="4132" y="11530"/>
                      <a:pt x="4109" y="11416"/>
                    </a:cubicBezTo>
                    <a:lnTo>
                      <a:pt x="4018" y="10800"/>
                    </a:lnTo>
                    <a:lnTo>
                      <a:pt x="3926" y="10115"/>
                    </a:lnTo>
                    <a:cubicBezTo>
                      <a:pt x="3858" y="9636"/>
                      <a:pt x="3835" y="9179"/>
                      <a:pt x="3789" y="8723"/>
                    </a:cubicBezTo>
                    <a:cubicBezTo>
                      <a:pt x="3744" y="7810"/>
                      <a:pt x="3698" y="6920"/>
                      <a:pt x="3721" y="6029"/>
                    </a:cubicBezTo>
                    <a:cubicBezTo>
                      <a:pt x="3767" y="5162"/>
                      <a:pt x="3858" y="4317"/>
                      <a:pt x="4063" y="3541"/>
                    </a:cubicBezTo>
                    <a:cubicBezTo>
                      <a:pt x="4155" y="3153"/>
                      <a:pt x="4269" y="2788"/>
                      <a:pt x="4428" y="2446"/>
                    </a:cubicBezTo>
                    <a:cubicBezTo>
                      <a:pt x="4565" y="2103"/>
                      <a:pt x="4839" y="1601"/>
                      <a:pt x="5068" y="1419"/>
                    </a:cubicBezTo>
                    <a:cubicBezTo>
                      <a:pt x="5341" y="1236"/>
                      <a:pt x="6186" y="1053"/>
                      <a:pt x="6186" y="1053"/>
                    </a:cubicBezTo>
                    <a:cubicBezTo>
                      <a:pt x="6307" y="1123"/>
                      <a:pt x="6397" y="1154"/>
                      <a:pt x="6457" y="1154"/>
                    </a:cubicBezTo>
                    <a:cubicBezTo>
                      <a:pt x="6746" y="1154"/>
                      <a:pt x="6290" y="436"/>
                      <a:pt x="4908" y="95"/>
                    </a:cubicBezTo>
                    <a:cubicBezTo>
                      <a:pt x="4634" y="26"/>
                      <a:pt x="4350" y="1"/>
                      <a:pt x="408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7" name="Google Shape;3547;p39"/>
              <p:cNvSpPr/>
              <p:nvPr/>
            </p:nvSpPr>
            <p:spPr>
              <a:xfrm>
                <a:off x="7534854" y="3646847"/>
                <a:ext cx="224750" cy="25720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16562" extrusionOk="0">
                    <a:moveTo>
                      <a:pt x="3399" y="1"/>
                    </a:moveTo>
                    <a:cubicBezTo>
                      <a:pt x="2909" y="1"/>
                      <a:pt x="2416" y="122"/>
                      <a:pt x="1963" y="377"/>
                    </a:cubicBezTo>
                    <a:cubicBezTo>
                      <a:pt x="525" y="1176"/>
                      <a:pt x="0" y="3002"/>
                      <a:pt x="799" y="4440"/>
                    </a:cubicBezTo>
                    <a:lnTo>
                      <a:pt x="6391" y="14483"/>
                    </a:lnTo>
                    <a:cubicBezTo>
                      <a:pt x="6505" y="14689"/>
                      <a:pt x="6642" y="14894"/>
                      <a:pt x="6802" y="15100"/>
                    </a:cubicBezTo>
                    <a:cubicBezTo>
                      <a:pt x="7609" y="16061"/>
                      <a:pt x="8769" y="16561"/>
                      <a:pt x="9934" y="16561"/>
                    </a:cubicBezTo>
                    <a:cubicBezTo>
                      <a:pt x="10844" y="16561"/>
                      <a:pt x="11758" y="16255"/>
                      <a:pt x="12509" y="15625"/>
                    </a:cubicBezTo>
                    <a:cubicBezTo>
                      <a:pt x="14220" y="14187"/>
                      <a:pt x="14472" y="11653"/>
                      <a:pt x="13034" y="9918"/>
                    </a:cubicBezTo>
                    <a:lnTo>
                      <a:pt x="5707" y="1085"/>
                    </a:lnTo>
                    <a:cubicBezTo>
                      <a:pt x="5123" y="384"/>
                      <a:pt x="4268" y="1"/>
                      <a:pt x="339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8" name="Google Shape;3548;p39"/>
              <p:cNvSpPr/>
              <p:nvPr/>
            </p:nvSpPr>
            <p:spPr>
              <a:xfrm>
                <a:off x="7636246" y="3811875"/>
                <a:ext cx="153141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9861" h="8264" extrusionOk="0">
                    <a:moveTo>
                      <a:pt x="8925" y="1370"/>
                    </a:moveTo>
                    <a:cubicBezTo>
                      <a:pt x="9861" y="2740"/>
                      <a:pt x="8857" y="5091"/>
                      <a:pt x="6642" y="6620"/>
                    </a:cubicBezTo>
                    <a:cubicBezTo>
                      <a:pt x="4451" y="8150"/>
                      <a:pt x="1895" y="8264"/>
                      <a:pt x="936" y="6894"/>
                    </a:cubicBezTo>
                    <a:cubicBezTo>
                      <a:pt x="0" y="5525"/>
                      <a:pt x="1005" y="3196"/>
                      <a:pt x="3219" y="1667"/>
                    </a:cubicBezTo>
                    <a:cubicBezTo>
                      <a:pt x="5410" y="138"/>
                      <a:pt x="7966" y="1"/>
                      <a:pt x="8925" y="137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49" name="Google Shape;3549;p39"/>
              <p:cNvSpPr/>
              <p:nvPr/>
            </p:nvSpPr>
            <p:spPr>
              <a:xfrm>
                <a:off x="7505779" y="3607147"/>
                <a:ext cx="112391" cy="106318"/>
              </a:xfrm>
              <a:custGeom>
                <a:avLst/>
                <a:gdLst/>
                <a:ahLst/>
                <a:cxnLst/>
                <a:rect l="l" t="t" r="r" b="b"/>
                <a:pathLst>
                  <a:path w="7237" h="6846" extrusionOk="0">
                    <a:moveTo>
                      <a:pt x="4983" y="1"/>
                    </a:moveTo>
                    <a:cubicBezTo>
                      <a:pt x="4964" y="1"/>
                      <a:pt x="4947" y="4"/>
                      <a:pt x="4931" y="12"/>
                    </a:cubicBezTo>
                    <a:cubicBezTo>
                      <a:pt x="4406" y="240"/>
                      <a:pt x="4543" y="1541"/>
                      <a:pt x="4543" y="1541"/>
                    </a:cubicBezTo>
                    <a:cubicBezTo>
                      <a:pt x="4543" y="1541"/>
                      <a:pt x="3394" y="1348"/>
                      <a:pt x="2358" y="1348"/>
                    </a:cubicBezTo>
                    <a:cubicBezTo>
                      <a:pt x="1722" y="1348"/>
                      <a:pt x="1128" y="1421"/>
                      <a:pt x="868" y="1655"/>
                    </a:cubicBezTo>
                    <a:cubicBezTo>
                      <a:pt x="160" y="2317"/>
                      <a:pt x="799" y="2956"/>
                      <a:pt x="799" y="2956"/>
                    </a:cubicBezTo>
                    <a:cubicBezTo>
                      <a:pt x="799" y="2956"/>
                      <a:pt x="1" y="3458"/>
                      <a:pt x="708" y="4440"/>
                    </a:cubicBezTo>
                    <a:cubicBezTo>
                      <a:pt x="708" y="4440"/>
                      <a:pt x="23" y="5262"/>
                      <a:pt x="845" y="5901"/>
                    </a:cubicBezTo>
                    <a:cubicBezTo>
                      <a:pt x="1826" y="6670"/>
                      <a:pt x="2665" y="6846"/>
                      <a:pt x="3226" y="6846"/>
                    </a:cubicBezTo>
                    <a:cubicBezTo>
                      <a:pt x="3697" y="6846"/>
                      <a:pt x="3972" y="6722"/>
                      <a:pt x="3972" y="6722"/>
                    </a:cubicBezTo>
                    <a:lnTo>
                      <a:pt x="7236" y="3253"/>
                    </a:lnTo>
                    <a:cubicBezTo>
                      <a:pt x="7236" y="3253"/>
                      <a:pt x="5546" y="1"/>
                      <a:pt x="498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0" name="Google Shape;3550;p39"/>
              <p:cNvSpPr/>
              <p:nvPr/>
            </p:nvSpPr>
            <p:spPr>
              <a:xfrm>
                <a:off x="7226422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3310" y="1"/>
                    </a:moveTo>
                    <a:lnTo>
                      <a:pt x="3310" y="1"/>
                    </a:lnTo>
                    <a:cubicBezTo>
                      <a:pt x="0" y="663"/>
                      <a:pt x="594" y="2717"/>
                      <a:pt x="594" y="2717"/>
                    </a:cubicBezTo>
                    <a:cubicBezTo>
                      <a:pt x="1552" y="2922"/>
                      <a:pt x="2032" y="3059"/>
                      <a:pt x="3173" y="3151"/>
                    </a:cubicBezTo>
                    <a:cubicBezTo>
                      <a:pt x="3675" y="2146"/>
                      <a:pt x="3789" y="1073"/>
                      <a:pt x="331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1" name="Google Shape;3551;p39"/>
              <p:cNvSpPr/>
              <p:nvPr/>
            </p:nvSpPr>
            <p:spPr>
              <a:xfrm>
                <a:off x="7274991" y="4330707"/>
                <a:ext cx="150237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74" h="6321" extrusionOk="0">
                    <a:moveTo>
                      <a:pt x="3473" y="1"/>
                    </a:moveTo>
                    <a:cubicBezTo>
                      <a:pt x="980" y="1"/>
                      <a:pt x="1256" y="2821"/>
                      <a:pt x="1256" y="2821"/>
                    </a:cubicBezTo>
                    <a:cubicBezTo>
                      <a:pt x="936" y="2843"/>
                      <a:pt x="913" y="2843"/>
                      <a:pt x="137" y="3003"/>
                    </a:cubicBezTo>
                    <a:cubicBezTo>
                      <a:pt x="617" y="4076"/>
                      <a:pt x="502" y="5149"/>
                      <a:pt x="0" y="6153"/>
                    </a:cubicBezTo>
                    <a:cubicBezTo>
                      <a:pt x="1470" y="6276"/>
                      <a:pt x="2878" y="6320"/>
                      <a:pt x="4143" y="6320"/>
                    </a:cubicBezTo>
                    <a:cubicBezTo>
                      <a:pt x="7337" y="6320"/>
                      <a:pt x="9610" y="6039"/>
                      <a:pt x="9610" y="6039"/>
                    </a:cubicBezTo>
                    <a:lnTo>
                      <a:pt x="9655" y="2638"/>
                    </a:lnTo>
                    <a:cubicBezTo>
                      <a:pt x="9674" y="1563"/>
                      <a:pt x="8805" y="764"/>
                      <a:pt x="7827" y="764"/>
                    </a:cubicBezTo>
                    <a:cubicBezTo>
                      <a:pt x="7579" y="764"/>
                      <a:pt x="7325" y="816"/>
                      <a:pt x="7076" y="926"/>
                    </a:cubicBezTo>
                    <a:cubicBezTo>
                      <a:pt x="6290" y="1263"/>
                      <a:pt x="6035" y="1688"/>
                      <a:pt x="5918" y="2006"/>
                    </a:cubicBezTo>
                    <a:lnTo>
                      <a:pt x="5918" y="2006"/>
                    </a:lnTo>
                    <a:cubicBezTo>
                      <a:pt x="5916" y="2008"/>
                      <a:pt x="5914" y="2011"/>
                      <a:pt x="5913" y="2015"/>
                    </a:cubicBezTo>
                    <a:lnTo>
                      <a:pt x="5913" y="2015"/>
                    </a:lnTo>
                    <a:cubicBezTo>
                      <a:pt x="5976" y="1374"/>
                      <a:pt x="5268" y="127"/>
                      <a:pt x="3767" y="13"/>
                    </a:cubicBezTo>
                    <a:cubicBezTo>
                      <a:pt x="3665" y="5"/>
                      <a:pt x="3567" y="1"/>
                      <a:pt x="347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2" name="Google Shape;3552;p39"/>
              <p:cNvSpPr/>
              <p:nvPr/>
            </p:nvSpPr>
            <p:spPr>
              <a:xfrm>
                <a:off x="7234406" y="4419503"/>
                <a:ext cx="190538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529" extrusionOk="0">
                    <a:moveTo>
                      <a:pt x="180" y="1"/>
                    </a:moveTo>
                    <a:cubicBezTo>
                      <a:pt x="1" y="1"/>
                      <a:pt x="240" y="870"/>
                      <a:pt x="240" y="870"/>
                    </a:cubicBezTo>
                    <a:cubicBezTo>
                      <a:pt x="2178" y="1374"/>
                      <a:pt x="4422" y="1529"/>
                      <a:pt x="6442" y="1529"/>
                    </a:cubicBezTo>
                    <a:cubicBezTo>
                      <a:pt x="9633" y="1529"/>
                      <a:pt x="12268" y="1144"/>
                      <a:pt x="12268" y="1144"/>
                    </a:cubicBezTo>
                    <a:lnTo>
                      <a:pt x="12268" y="390"/>
                    </a:lnTo>
                    <a:cubicBezTo>
                      <a:pt x="12268" y="390"/>
                      <a:pt x="10456" y="568"/>
                      <a:pt x="7827" y="568"/>
                    </a:cubicBezTo>
                    <a:cubicBezTo>
                      <a:pt x="5654" y="568"/>
                      <a:pt x="2921" y="447"/>
                      <a:pt x="194" y="2"/>
                    </a:cubicBezTo>
                    <a:cubicBezTo>
                      <a:pt x="189" y="1"/>
                      <a:pt x="184" y="1"/>
                      <a:pt x="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3" name="Google Shape;3553;p39"/>
              <p:cNvSpPr/>
              <p:nvPr/>
            </p:nvSpPr>
            <p:spPr>
              <a:xfrm>
                <a:off x="7376025" y="4376278"/>
                <a:ext cx="27317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1736" extrusionOk="0">
                    <a:moveTo>
                      <a:pt x="891" y="1"/>
                    </a:moveTo>
                    <a:cubicBezTo>
                      <a:pt x="411" y="1"/>
                      <a:pt x="23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7" y="1735"/>
                      <a:pt x="1758" y="1347"/>
                      <a:pt x="1758" y="868"/>
                    </a:cubicBezTo>
                    <a:cubicBezTo>
                      <a:pt x="1758" y="389"/>
                      <a:pt x="1370" y="1"/>
                      <a:pt x="8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4" name="Google Shape;3554;p39"/>
              <p:cNvSpPr/>
              <p:nvPr/>
            </p:nvSpPr>
            <p:spPr>
              <a:xfrm>
                <a:off x="7292355" y="4373032"/>
                <a:ext cx="52476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553" extrusionOk="0">
                    <a:moveTo>
                      <a:pt x="172" y="1"/>
                    </a:moveTo>
                    <a:cubicBezTo>
                      <a:pt x="78" y="1"/>
                      <a:pt x="24" y="82"/>
                      <a:pt x="24" y="164"/>
                    </a:cubicBezTo>
                    <a:cubicBezTo>
                      <a:pt x="1" y="255"/>
                      <a:pt x="69" y="347"/>
                      <a:pt x="183" y="347"/>
                    </a:cubicBezTo>
                    <a:lnTo>
                      <a:pt x="3173" y="552"/>
                    </a:lnTo>
                    <a:lnTo>
                      <a:pt x="3196" y="552"/>
                    </a:lnTo>
                    <a:cubicBezTo>
                      <a:pt x="3288" y="552"/>
                      <a:pt x="3356" y="484"/>
                      <a:pt x="3356" y="392"/>
                    </a:cubicBezTo>
                    <a:cubicBezTo>
                      <a:pt x="3379" y="278"/>
                      <a:pt x="3310" y="210"/>
                      <a:pt x="3196" y="210"/>
                    </a:cubicBezTo>
                    <a:lnTo>
                      <a:pt x="206" y="4"/>
                    </a:lnTo>
                    <a:cubicBezTo>
                      <a:pt x="194" y="2"/>
                      <a:pt x="183" y="1"/>
                      <a:pt x="17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5" name="Google Shape;3555;p39"/>
              <p:cNvSpPr/>
              <p:nvPr/>
            </p:nvSpPr>
            <p:spPr>
              <a:xfrm>
                <a:off x="7271791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1576" y="341"/>
                    </a:moveTo>
                    <a:cubicBezTo>
                      <a:pt x="1622" y="341"/>
                      <a:pt x="1644" y="341"/>
                      <a:pt x="1667" y="364"/>
                    </a:cubicBezTo>
                    <a:cubicBezTo>
                      <a:pt x="1736" y="409"/>
                      <a:pt x="1804" y="501"/>
                      <a:pt x="1850" y="569"/>
                    </a:cubicBezTo>
                    <a:cubicBezTo>
                      <a:pt x="2032" y="889"/>
                      <a:pt x="2101" y="1231"/>
                      <a:pt x="2192" y="1596"/>
                    </a:cubicBezTo>
                    <a:cubicBezTo>
                      <a:pt x="2215" y="1710"/>
                      <a:pt x="2261" y="1847"/>
                      <a:pt x="2283" y="1961"/>
                    </a:cubicBezTo>
                    <a:lnTo>
                      <a:pt x="2215" y="1916"/>
                    </a:lnTo>
                    <a:cubicBezTo>
                      <a:pt x="1918" y="1528"/>
                      <a:pt x="1690" y="1094"/>
                      <a:pt x="1553" y="637"/>
                    </a:cubicBezTo>
                    <a:cubicBezTo>
                      <a:pt x="1507" y="501"/>
                      <a:pt x="1507" y="386"/>
                      <a:pt x="1530" y="364"/>
                    </a:cubicBezTo>
                    <a:cubicBezTo>
                      <a:pt x="1553" y="341"/>
                      <a:pt x="1576" y="341"/>
                      <a:pt x="1576" y="341"/>
                    </a:cubicBezTo>
                    <a:close/>
                    <a:moveTo>
                      <a:pt x="549" y="1162"/>
                    </a:moveTo>
                    <a:cubicBezTo>
                      <a:pt x="663" y="1162"/>
                      <a:pt x="777" y="1231"/>
                      <a:pt x="891" y="1299"/>
                    </a:cubicBezTo>
                    <a:cubicBezTo>
                      <a:pt x="1279" y="1550"/>
                      <a:pt x="1644" y="1824"/>
                      <a:pt x="1964" y="2144"/>
                    </a:cubicBezTo>
                    <a:cubicBezTo>
                      <a:pt x="1987" y="2167"/>
                      <a:pt x="2010" y="2190"/>
                      <a:pt x="2032" y="2212"/>
                    </a:cubicBezTo>
                    <a:cubicBezTo>
                      <a:pt x="1530" y="2121"/>
                      <a:pt x="982" y="1870"/>
                      <a:pt x="526" y="1505"/>
                    </a:cubicBezTo>
                    <a:cubicBezTo>
                      <a:pt x="389" y="1391"/>
                      <a:pt x="366" y="1322"/>
                      <a:pt x="366" y="1277"/>
                    </a:cubicBezTo>
                    <a:cubicBezTo>
                      <a:pt x="366" y="1208"/>
                      <a:pt x="457" y="1162"/>
                      <a:pt x="549" y="1162"/>
                    </a:cubicBezTo>
                    <a:close/>
                    <a:moveTo>
                      <a:pt x="1594" y="1"/>
                    </a:moveTo>
                    <a:cubicBezTo>
                      <a:pt x="1495" y="1"/>
                      <a:pt x="1397" y="29"/>
                      <a:pt x="1325" y="90"/>
                    </a:cubicBezTo>
                    <a:cubicBezTo>
                      <a:pt x="1211" y="181"/>
                      <a:pt x="1097" y="364"/>
                      <a:pt x="1211" y="752"/>
                    </a:cubicBezTo>
                    <a:cubicBezTo>
                      <a:pt x="1279" y="911"/>
                      <a:pt x="1348" y="1071"/>
                      <a:pt x="1416" y="1231"/>
                    </a:cubicBezTo>
                    <a:cubicBezTo>
                      <a:pt x="1302" y="1162"/>
                      <a:pt x="1188" y="1071"/>
                      <a:pt x="1074" y="1003"/>
                    </a:cubicBezTo>
                    <a:cubicBezTo>
                      <a:pt x="937" y="911"/>
                      <a:pt x="754" y="820"/>
                      <a:pt x="549" y="820"/>
                    </a:cubicBezTo>
                    <a:cubicBezTo>
                      <a:pt x="320" y="820"/>
                      <a:pt x="47" y="980"/>
                      <a:pt x="24" y="1231"/>
                    </a:cubicBezTo>
                    <a:cubicBezTo>
                      <a:pt x="1" y="1505"/>
                      <a:pt x="229" y="1710"/>
                      <a:pt x="320" y="1756"/>
                    </a:cubicBezTo>
                    <a:cubicBezTo>
                      <a:pt x="594" y="2007"/>
                      <a:pt x="982" y="2235"/>
                      <a:pt x="1416" y="2395"/>
                    </a:cubicBezTo>
                    <a:cubicBezTo>
                      <a:pt x="1416" y="2486"/>
                      <a:pt x="1485" y="2578"/>
                      <a:pt x="1576" y="2578"/>
                    </a:cubicBezTo>
                    <a:lnTo>
                      <a:pt x="2466" y="2669"/>
                    </a:lnTo>
                    <a:cubicBezTo>
                      <a:pt x="2512" y="2692"/>
                      <a:pt x="2535" y="2692"/>
                      <a:pt x="2557" y="2692"/>
                    </a:cubicBezTo>
                    <a:lnTo>
                      <a:pt x="2626" y="2692"/>
                    </a:lnTo>
                    <a:lnTo>
                      <a:pt x="4726" y="2897"/>
                    </a:lnTo>
                    <a:lnTo>
                      <a:pt x="4749" y="2897"/>
                    </a:lnTo>
                    <a:cubicBezTo>
                      <a:pt x="4817" y="2897"/>
                      <a:pt x="4908" y="2829"/>
                      <a:pt x="4908" y="2737"/>
                    </a:cubicBezTo>
                    <a:cubicBezTo>
                      <a:pt x="4931" y="2646"/>
                      <a:pt x="4863" y="2555"/>
                      <a:pt x="4749" y="2555"/>
                    </a:cubicBezTo>
                    <a:lnTo>
                      <a:pt x="2786" y="2372"/>
                    </a:lnTo>
                    <a:cubicBezTo>
                      <a:pt x="2671" y="2098"/>
                      <a:pt x="2603" y="1824"/>
                      <a:pt x="2535" y="1528"/>
                    </a:cubicBezTo>
                    <a:cubicBezTo>
                      <a:pt x="2443" y="1140"/>
                      <a:pt x="2352" y="752"/>
                      <a:pt x="2146" y="409"/>
                    </a:cubicBezTo>
                    <a:cubicBezTo>
                      <a:pt x="2055" y="272"/>
                      <a:pt x="1987" y="158"/>
                      <a:pt x="1850" y="67"/>
                    </a:cubicBezTo>
                    <a:cubicBezTo>
                      <a:pt x="1774" y="24"/>
                      <a:pt x="1684" y="1"/>
                      <a:pt x="159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6" name="Google Shape;3556;p39"/>
              <p:cNvSpPr/>
              <p:nvPr/>
            </p:nvSpPr>
            <p:spPr>
              <a:xfrm>
                <a:off x="7661408" y="4378406"/>
                <a:ext cx="58859" cy="48935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51" extrusionOk="0">
                    <a:moveTo>
                      <a:pt x="503" y="1"/>
                    </a:moveTo>
                    <a:cubicBezTo>
                      <a:pt x="1" y="1073"/>
                      <a:pt x="138" y="2146"/>
                      <a:pt x="617" y="3151"/>
                    </a:cubicBezTo>
                    <a:cubicBezTo>
                      <a:pt x="1758" y="3059"/>
                      <a:pt x="2261" y="2922"/>
                      <a:pt x="3219" y="2717"/>
                    </a:cubicBezTo>
                    <a:cubicBezTo>
                      <a:pt x="3219" y="2717"/>
                      <a:pt x="3790" y="663"/>
                      <a:pt x="50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7" name="Google Shape;3557;p39"/>
              <p:cNvSpPr/>
              <p:nvPr/>
            </p:nvSpPr>
            <p:spPr>
              <a:xfrm>
                <a:off x="7521807" y="4330707"/>
                <a:ext cx="149880" cy="98165"/>
              </a:xfrm>
              <a:custGeom>
                <a:avLst/>
                <a:gdLst/>
                <a:ahLst/>
                <a:cxnLst/>
                <a:rect l="l" t="t" r="r" b="b"/>
                <a:pathLst>
                  <a:path w="9651" h="6321" extrusionOk="0">
                    <a:moveTo>
                      <a:pt x="6180" y="1"/>
                    </a:moveTo>
                    <a:cubicBezTo>
                      <a:pt x="6086" y="1"/>
                      <a:pt x="5987" y="5"/>
                      <a:pt x="5885" y="13"/>
                    </a:cubicBezTo>
                    <a:cubicBezTo>
                      <a:pt x="4401" y="127"/>
                      <a:pt x="3671" y="1383"/>
                      <a:pt x="3762" y="2022"/>
                    </a:cubicBezTo>
                    <a:cubicBezTo>
                      <a:pt x="3625" y="1702"/>
                      <a:pt x="3397" y="1268"/>
                      <a:pt x="2598" y="926"/>
                    </a:cubicBezTo>
                    <a:cubicBezTo>
                      <a:pt x="2349" y="816"/>
                      <a:pt x="2095" y="764"/>
                      <a:pt x="1847" y="764"/>
                    </a:cubicBezTo>
                    <a:cubicBezTo>
                      <a:pt x="869" y="764"/>
                      <a:pt x="0" y="1563"/>
                      <a:pt x="19" y="2638"/>
                    </a:cubicBezTo>
                    <a:lnTo>
                      <a:pt x="41" y="6039"/>
                    </a:lnTo>
                    <a:cubicBezTo>
                      <a:pt x="41" y="6039"/>
                      <a:pt x="2326" y="6320"/>
                      <a:pt x="5518" y="6320"/>
                    </a:cubicBezTo>
                    <a:cubicBezTo>
                      <a:pt x="6782" y="6320"/>
                      <a:pt x="8188" y="6276"/>
                      <a:pt x="9651" y="6153"/>
                    </a:cubicBezTo>
                    <a:cubicBezTo>
                      <a:pt x="9172" y="5149"/>
                      <a:pt x="9035" y="4076"/>
                      <a:pt x="9537" y="3003"/>
                    </a:cubicBezTo>
                    <a:cubicBezTo>
                      <a:pt x="8761" y="2843"/>
                      <a:pt x="8738" y="2843"/>
                      <a:pt x="8418" y="2821"/>
                    </a:cubicBezTo>
                    <a:cubicBezTo>
                      <a:pt x="8418" y="2821"/>
                      <a:pt x="8694" y="1"/>
                      <a:pt x="618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8" name="Google Shape;3558;p39"/>
              <p:cNvSpPr/>
              <p:nvPr/>
            </p:nvSpPr>
            <p:spPr>
              <a:xfrm>
                <a:off x="7539809" y="4376278"/>
                <a:ext cx="26960" cy="2696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736" extrusionOk="0">
                    <a:moveTo>
                      <a:pt x="868" y="1"/>
                    </a:moveTo>
                    <a:cubicBezTo>
                      <a:pt x="389" y="1"/>
                      <a:pt x="1" y="389"/>
                      <a:pt x="1" y="868"/>
                    </a:cubicBezTo>
                    <a:cubicBezTo>
                      <a:pt x="1" y="1347"/>
                      <a:pt x="389" y="1735"/>
                      <a:pt x="868" y="1735"/>
                    </a:cubicBezTo>
                    <a:cubicBezTo>
                      <a:pt x="1348" y="1735"/>
                      <a:pt x="1736" y="1347"/>
                      <a:pt x="1736" y="868"/>
                    </a:cubicBezTo>
                    <a:cubicBezTo>
                      <a:pt x="1736" y="389"/>
                      <a:pt x="1348" y="1"/>
                      <a:pt x="86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59" name="Google Shape;3559;p39"/>
              <p:cNvSpPr/>
              <p:nvPr/>
            </p:nvSpPr>
            <p:spPr>
              <a:xfrm>
                <a:off x="7521730" y="4419503"/>
                <a:ext cx="190879" cy="23745"/>
              </a:xfrm>
              <a:custGeom>
                <a:avLst/>
                <a:gdLst/>
                <a:ahLst/>
                <a:cxnLst/>
                <a:rect l="l" t="t" r="r" b="b"/>
                <a:pathLst>
                  <a:path w="12291" h="1529" extrusionOk="0">
                    <a:moveTo>
                      <a:pt x="12112" y="1"/>
                    </a:moveTo>
                    <a:cubicBezTo>
                      <a:pt x="12108" y="1"/>
                      <a:pt x="12103" y="1"/>
                      <a:pt x="12098" y="2"/>
                    </a:cubicBezTo>
                    <a:cubicBezTo>
                      <a:pt x="9371" y="447"/>
                      <a:pt x="6634" y="568"/>
                      <a:pt x="4455" y="568"/>
                    </a:cubicBezTo>
                    <a:cubicBezTo>
                      <a:pt x="1820" y="568"/>
                      <a:pt x="1" y="390"/>
                      <a:pt x="1" y="390"/>
                    </a:cubicBezTo>
                    <a:lnTo>
                      <a:pt x="1" y="390"/>
                    </a:lnTo>
                    <a:lnTo>
                      <a:pt x="24" y="1144"/>
                    </a:lnTo>
                    <a:cubicBezTo>
                      <a:pt x="24" y="1144"/>
                      <a:pt x="2659" y="1529"/>
                      <a:pt x="5844" y="1529"/>
                    </a:cubicBezTo>
                    <a:cubicBezTo>
                      <a:pt x="7862" y="1529"/>
                      <a:pt x="10100" y="1374"/>
                      <a:pt x="12030" y="870"/>
                    </a:cubicBezTo>
                    <a:cubicBezTo>
                      <a:pt x="12030" y="870"/>
                      <a:pt x="12290" y="1"/>
                      <a:pt x="121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0" name="Google Shape;3560;p39"/>
              <p:cNvSpPr/>
              <p:nvPr/>
            </p:nvSpPr>
            <p:spPr>
              <a:xfrm>
                <a:off x="7602216" y="4373032"/>
                <a:ext cx="52119" cy="8588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553" extrusionOk="0">
                    <a:moveTo>
                      <a:pt x="3202" y="1"/>
                    </a:moveTo>
                    <a:cubicBezTo>
                      <a:pt x="3192" y="1"/>
                      <a:pt x="3182" y="2"/>
                      <a:pt x="3173" y="4"/>
                    </a:cubicBezTo>
                    <a:lnTo>
                      <a:pt x="160" y="210"/>
                    </a:lnTo>
                    <a:cubicBezTo>
                      <a:pt x="69" y="210"/>
                      <a:pt x="0" y="278"/>
                      <a:pt x="0" y="392"/>
                    </a:cubicBezTo>
                    <a:cubicBezTo>
                      <a:pt x="0" y="484"/>
                      <a:pt x="91" y="552"/>
                      <a:pt x="183" y="552"/>
                    </a:cubicBezTo>
                    <a:lnTo>
                      <a:pt x="3196" y="347"/>
                    </a:lnTo>
                    <a:cubicBezTo>
                      <a:pt x="3287" y="347"/>
                      <a:pt x="3355" y="255"/>
                      <a:pt x="3355" y="164"/>
                    </a:cubicBezTo>
                    <a:cubicBezTo>
                      <a:pt x="3355" y="82"/>
                      <a:pt x="3282" y="1"/>
                      <a:pt x="320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1" name="Google Shape;3561;p39"/>
              <p:cNvSpPr/>
              <p:nvPr/>
            </p:nvSpPr>
            <p:spPr>
              <a:xfrm>
                <a:off x="7598659" y="4326327"/>
                <a:ext cx="76594" cy="45006"/>
              </a:xfrm>
              <a:custGeom>
                <a:avLst/>
                <a:gdLst/>
                <a:ahLst/>
                <a:cxnLst/>
                <a:rect l="l" t="t" r="r" b="b"/>
                <a:pathLst>
                  <a:path w="4932" h="2898" extrusionOk="0">
                    <a:moveTo>
                      <a:pt x="3333" y="341"/>
                    </a:moveTo>
                    <a:cubicBezTo>
                      <a:pt x="3356" y="341"/>
                      <a:pt x="3379" y="341"/>
                      <a:pt x="3379" y="364"/>
                    </a:cubicBezTo>
                    <a:cubicBezTo>
                      <a:pt x="3425" y="386"/>
                      <a:pt x="3425" y="501"/>
                      <a:pt x="3379" y="637"/>
                    </a:cubicBezTo>
                    <a:cubicBezTo>
                      <a:pt x="3219" y="1094"/>
                      <a:pt x="2991" y="1528"/>
                      <a:pt x="2694" y="1916"/>
                    </a:cubicBezTo>
                    <a:cubicBezTo>
                      <a:pt x="2675" y="1934"/>
                      <a:pt x="2657" y="1938"/>
                      <a:pt x="2651" y="1951"/>
                    </a:cubicBezTo>
                    <a:lnTo>
                      <a:pt x="2651" y="1951"/>
                    </a:lnTo>
                    <a:cubicBezTo>
                      <a:pt x="2673" y="1840"/>
                      <a:pt x="2695" y="1729"/>
                      <a:pt x="2717" y="1596"/>
                    </a:cubicBezTo>
                    <a:cubicBezTo>
                      <a:pt x="2808" y="1231"/>
                      <a:pt x="2900" y="889"/>
                      <a:pt x="3082" y="569"/>
                    </a:cubicBezTo>
                    <a:cubicBezTo>
                      <a:pt x="3128" y="501"/>
                      <a:pt x="3174" y="409"/>
                      <a:pt x="3242" y="364"/>
                    </a:cubicBezTo>
                    <a:cubicBezTo>
                      <a:pt x="3288" y="341"/>
                      <a:pt x="3311" y="341"/>
                      <a:pt x="3333" y="341"/>
                    </a:cubicBezTo>
                    <a:close/>
                    <a:moveTo>
                      <a:pt x="4383" y="1162"/>
                    </a:moveTo>
                    <a:cubicBezTo>
                      <a:pt x="4452" y="1162"/>
                      <a:pt x="4543" y="1208"/>
                      <a:pt x="4543" y="1277"/>
                    </a:cubicBezTo>
                    <a:cubicBezTo>
                      <a:pt x="4566" y="1322"/>
                      <a:pt x="4543" y="1391"/>
                      <a:pt x="4383" y="1505"/>
                    </a:cubicBezTo>
                    <a:cubicBezTo>
                      <a:pt x="3950" y="1870"/>
                      <a:pt x="3402" y="2121"/>
                      <a:pt x="2877" y="2212"/>
                    </a:cubicBezTo>
                    <a:cubicBezTo>
                      <a:pt x="2900" y="2190"/>
                      <a:pt x="2922" y="2167"/>
                      <a:pt x="2945" y="2144"/>
                    </a:cubicBezTo>
                    <a:cubicBezTo>
                      <a:pt x="3288" y="1824"/>
                      <a:pt x="3630" y="1550"/>
                      <a:pt x="4018" y="1299"/>
                    </a:cubicBezTo>
                    <a:cubicBezTo>
                      <a:pt x="4132" y="1231"/>
                      <a:pt x="4269" y="1162"/>
                      <a:pt x="4383" y="1162"/>
                    </a:cubicBezTo>
                    <a:close/>
                    <a:moveTo>
                      <a:pt x="3326" y="1"/>
                    </a:moveTo>
                    <a:cubicBezTo>
                      <a:pt x="3237" y="1"/>
                      <a:pt x="3146" y="24"/>
                      <a:pt x="3059" y="67"/>
                    </a:cubicBezTo>
                    <a:cubicBezTo>
                      <a:pt x="2945" y="158"/>
                      <a:pt x="2854" y="272"/>
                      <a:pt x="2786" y="409"/>
                    </a:cubicBezTo>
                    <a:cubicBezTo>
                      <a:pt x="2557" y="752"/>
                      <a:pt x="2489" y="1140"/>
                      <a:pt x="2397" y="1528"/>
                    </a:cubicBezTo>
                    <a:cubicBezTo>
                      <a:pt x="2329" y="1824"/>
                      <a:pt x="2261" y="2098"/>
                      <a:pt x="2124" y="2372"/>
                    </a:cubicBezTo>
                    <a:lnTo>
                      <a:pt x="161" y="2555"/>
                    </a:lnTo>
                    <a:cubicBezTo>
                      <a:pt x="69" y="2555"/>
                      <a:pt x="1" y="2646"/>
                      <a:pt x="1" y="2737"/>
                    </a:cubicBezTo>
                    <a:cubicBezTo>
                      <a:pt x="24" y="2829"/>
                      <a:pt x="92" y="2897"/>
                      <a:pt x="183" y="2897"/>
                    </a:cubicBezTo>
                    <a:lnTo>
                      <a:pt x="206" y="2897"/>
                    </a:lnTo>
                    <a:lnTo>
                      <a:pt x="2306" y="2692"/>
                    </a:lnTo>
                    <a:cubicBezTo>
                      <a:pt x="2321" y="2692"/>
                      <a:pt x="2337" y="2702"/>
                      <a:pt x="2345" y="2702"/>
                    </a:cubicBezTo>
                    <a:cubicBezTo>
                      <a:pt x="2349" y="2702"/>
                      <a:pt x="2352" y="2699"/>
                      <a:pt x="2352" y="2692"/>
                    </a:cubicBezTo>
                    <a:cubicBezTo>
                      <a:pt x="2397" y="2692"/>
                      <a:pt x="2420" y="2692"/>
                      <a:pt x="2443" y="2669"/>
                    </a:cubicBezTo>
                    <a:lnTo>
                      <a:pt x="3356" y="2578"/>
                    </a:lnTo>
                    <a:cubicBezTo>
                      <a:pt x="3447" y="2578"/>
                      <a:pt x="3516" y="2486"/>
                      <a:pt x="3516" y="2395"/>
                    </a:cubicBezTo>
                    <a:cubicBezTo>
                      <a:pt x="3927" y="2235"/>
                      <a:pt x="4315" y="2007"/>
                      <a:pt x="4612" y="1756"/>
                    </a:cubicBezTo>
                    <a:cubicBezTo>
                      <a:pt x="4680" y="1710"/>
                      <a:pt x="4931" y="1505"/>
                      <a:pt x="4885" y="1231"/>
                    </a:cubicBezTo>
                    <a:cubicBezTo>
                      <a:pt x="4863" y="980"/>
                      <a:pt x="4612" y="820"/>
                      <a:pt x="4383" y="820"/>
                    </a:cubicBezTo>
                    <a:cubicBezTo>
                      <a:pt x="4178" y="820"/>
                      <a:pt x="3995" y="911"/>
                      <a:pt x="3835" y="1003"/>
                    </a:cubicBezTo>
                    <a:cubicBezTo>
                      <a:pt x="3721" y="1071"/>
                      <a:pt x="3630" y="1162"/>
                      <a:pt x="3516" y="1231"/>
                    </a:cubicBezTo>
                    <a:cubicBezTo>
                      <a:pt x="3584" y="1071"/>
                      <a:pt x="3653" y="911"/>
                      <a:pt x="3699" y="752"/>
                    </a:cubicBezTo>
                    <a:cubicBezTo>
                      <a:pt x="3835" y="364"/>
                      <a:pt x="3721" y="181"/>
                      <a:pt x="3607" y="90"/>
                    </a:cubicBezTo>
                    <a:cubicBezTo>
                      <a:pt x="3523" y="29"/>
                      <a:pt x="3426" y="1"/>
                      <a:pt x="332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2" name="Google Shape;3562;p39"/>
              <p:cNvSpPr/>
              <p:nvPr/>
            </p:nvSpPr>
            <p:spPr>
              <a:xfrm>
                <a:off x="7536268" y="3459842"/>
                <a:ext cx="148544" cy="81905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5274" fill="none" extrusionOk="0">
                    <a:moveTo>
                      <a:pt x="9564" y="0"/>
                    </a:moveTo>
                    <a:cubicBezTo>
                      <a:pt x="9108" y="1963"/>
                      <a:pt x="7693" y="3698"/>
                      <a:pt x="5821" y="4474"/>
                    </a:cubicBezTo>
                    <a:cubicBezTo>
                      <a:pt x="3972" y="5273"/>
                      <a:pt x="1735" y="5090"/>
                      <a:pt x="1" y="404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3" name="Google Shape;3563;p39"/>
              <p:cNvSpPr/>
              <p:nvPr/>
            </p:nvSpPr>
            <p:spPr>
              <a:xfrm>
                <a:off x="7674175" y="3112049"/>
                <a:ext cx="144289" cy="301686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19426" fill="none" extrusionOk="0">
                    <a:moveTo>
                      <a:pt x="1" y="138"/>
                    </a:moveTo>
                    <a:cubicBezTo>
                      <a:pt x="2397" y="1"/>
                      <a:pt x="4657" y="1484"/>
                      <a:pt x="6163" y="3379"/>
                    </a:cubicBezTo>
                    <a:cubicBezTo>
                      <a:pt x="8400" y="6209"/>
                      <a:pt x="9291" y="10021"/>
                      <a:pt x="8537" y="13536"/>
                    </a:cubicBezTo>
                    <a:cubicBezTo>
                      <a:pt x="8195" y="15157"/>
                      <a:pt x="7487" y="16732"/>
                      <a:pt x="6232" y="17827"/>
                    </a:cubicBezTo>
                    <a:cubicBezTo>
                      <a:pt x="4999" y="18923"/>
                      <a:pt x="3173" y="19425"/>
                      <a:pt x="1644" y="18832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4" name="Google Shape;3564;p39"/>
              <p:cNvSpPr/>
              <p:nvPr/>
            </p:nvSpPr>
            <p:spPr>
              <a:xfrm>
                <a:off x="7184580" y="3064909"/>
                <a:ext cx="76237" cy="181142"/>
              </a:xfrm>
              <a:custGeom>
                <a:avLst/>
                <a:gdLst/>
                <a:ahLst/>
                <a:cxnLst/>
                <a:rect l="l" t="t" r="r" b="b"/>
                <a:pathLst>
                  <a:path w="4909" h="11664" fill="none" extrusionOk="0">
                    <a:moveTo>
                      <a:pt x="4908" y="0"/>
                    </a:moveTo>
                    <a:cubicBezTo>
                      <a:pt x="1804" y="1986"/>
                      <a:pt x="1" y="5843"/>
                      <a:pt x="457" y="9495"/>
                    </a:cubicBezTo>
                    <a:cubicBezTo>
                      <a:pt x="526" y="9998"/>
                      <a:pt x="640" y="10523"/>
                      <a:pt x="914" y="10933"/>
                    </a:cubicBezTo>
                    <a:cubicBezTo>
                      <a:pt x="1211" y="11367"/>
                      <a:pt x="1736" y="11664"/>
                      <a:pt x="2238" y="1155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5" name="Google Shape;3565;p39"/>
              <p:cNvSpPr/>
              <p:nvPr/>
            </p:nvSpPr>
            <p:spPr>
              <a:xfrm>
                <a:off x="7229964" y="3350294"/>
                <a:ext cx="119829" cy="165193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10637" fill="none" extrusionOk="0">
                    <a:moveTo>
                      <a:pt x="7715" y="9815"/>
                    </a:moveTo>
                    <a:cubicBezTo>
                      <a:pt x="7327" y="10409"/>
                      <a:pt x="6620" y="10637"/>
                      <a:pt x="5981" y="10546"/>
                    </a:cubicBezTo>
                    <a:cubicBezTo>
                      <a:pt x="5342" y="10454"/>
                      <a:pt x="4748" y="10089"/>
                      <a:pt x="4223" y="9655"/>
                    </a:cubicBezTo>
                    <a:cubicBezTo>
                      <a:pt x="1530" y="7510"/>
                      <a:pt x="1" y="3675"/>
                      <a:pt x="366" y="0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6" name="Google Shape;3566;p39"/>
              <p:cNvSpPr/>
              <p:nvPr/>
            </p:nvSpPr>
            <p:spPr>
              <a:xfrm>
                <a:off x="7191320" y="2974078"/>
                <a:ext cx="611494" cy="563289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36271" extrusionOk="0">
                    <a:moveTo>
                      <a:pt x="16909" y="1"/>
                    </a:moveTo>
                    <a:cubicBezTo>
                      <a:pt x="14402" y="1"/>
                      <a:pt x="13125" y="1237"/>
                      <a:pt x="13125" y="1237"/>
                    </a:cubicBezTo>
                    <a:cubicBezTo>
                      <a:pt x="13125" y="1237"/>
                      <a:pt x="12415" y="999"/>
                      <a:pt x="11322" y="999"/>
                    </a:cubicBezTo>
                    <a:cubicBezTo>
                      <a:pt x="10123" y="999"/>
                      <a:pt x="8464" y="1286"/>
                      <a:pt x="6780" y="2493"/>
                    </a:cubicBezTo>
                    <a:cubicBezTo>
                      <a:pt x="3538" y="4798"/>
                      <a:pt x="4223" y="6099"/>
                      <a:pt x="4223" y="6099"/>
                    </a:cubicBezTo>
                    <a:cubicBezTo>
                      <a:pt x="2283" y="7537"/>
                      <a:pt x="731" y="10459"/>
                      <a:pt x="366" y="13061"/>
                    </a:cubicBezTo>
                    <a:cubicBezTo>
                      <a:pt x="1" y="15686"/>
                      <a:pt x="1735" y="16987"/>
                      <a:pt x="1735" y="16987"/>
                    </a:cubicBezTo>
                    <a:cubicBezTo>
                      <a:pt x="1735" y="16987"/>
                      <a:pt x="1667" y="19041"/>
                      <a:pt x="1849" y="21095"/>
                    </a:cubicBezTo>
                    <a:cubicBezTo>
                      <a:pt x="2032" y="23150"/>
                      <a:pt x="2397" y="26459"/>
                      <a:pt x="4223" y="29746"/>
                    </a:cubicBezTo>
                    <a:cubicBezTo>
                      <a:pt x="6518" y="33861"/>
                      <a:pt x="8916" y="34135"/>
                      <a:pt x="9514" y="34135"/>
                    </a:cubicBezTo>
                    <a:cubicBezTo>
                      <a:pt x="9606" y="34135"/>
                      <a:pt x="9656" y="34129"/>
                      <a:pt x="9656" y="34129"/>
                    </a:cubicBezTo>
                    <a:cubicBezTo>
                      <a:pt x="11592" y="35932"/>
                      <a:pt x="13988" y="36012"/>
                      <a:pt x="17179" y="36012"/>
                    </a:cubicBezTo>
                    <a:cubicBezTo>
                      <a:pt x="17490" y="36012"/>
                      <a:pt x="17809" y="36011"/>
                      <a:pt x="18135" y="36011"/>
                    </a:cubicBezTo>
                    <a:cubicBezTo>
                      <a:pt x="19631" y="36011"/>
                      <a:pt x="21291" y="36027"/>
                      <a:pt x="23145" y="36206"/>
                    </a:cubicBezTo>
                    <a:cubicBezTo>
                      <a:pt x="23604" y="36250"/>
                      <a:pt x="24035" y="36270"/>
                      <a:pt x="24439" y="36270"/>
                    </a:cubicBezTo>
                    <a:cubicBezTo>
                      <a:pt x="29674" y="36270"/>
                      <a:pt x="30584" y="32824"/>
                      <a:pt x="32024" y="32485"/>
                    </a:cubicBezTo>
                    <a:cubicBezTo>
                      <a:pt x="33577" y="32097"/>
                      <a:pt x="35768" y="25934"/>
                      <a:pt x="35768" y="25934"/>
                    </a:cubicBezTo>
                    <a:cubicBezTo>
                      <a:pt x="39374" y="24131"/>
                      <a:pt x="38758" y="18539"/>
                      <a:pt x="37000" y="14248"/>
                    </a:cubicBezTo>
                    <a:cubicBezTo>
                      <a:pt x="35083" y="9477"/>
                      <a:pt x="29788" y="8016"/>
                      <a:pt x="29788" y="8016"/>
                    </a:cubicBezTo>
                    <a:cubicBezTo>
                      <a:pt x="24015" y="1534"/>
                      <a:pt x="19700" y="1"/>
                      <a:pt x="1690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7" name="Google Shape;3567;p39"/>
              <p:cNvSpPr/>
              <p:nvPr/>
            </p:nvSpPr>
            <p:spPr>
              <a:xfrm>
                <a:off x="7386307" y="3421912"/>
                <a:ext cx="114860" cy="189295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2189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9587"/>
                    </a:lnTo>
                    <a:cubicBezTo>
                      <a:pt x="0" y="11573"/>
                      <a:pt x="1598" y="12189"/>
                      <a:pt x="3584" y="12189"/>
                    </a:cubicBezTo>
                    <a:lnTo>
                      <a:pt x="3789" y="12189"/>
                    </a:lnTo>
                    <a:cubicBezTo>
                      <a:pt x="5775" y="12189"/>
                      <a:pt x="7396" y="11573"/>
                      <a:pt x="7396" y="9587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8" name="Google Shape;3568;p39"/>
              <p:cNvSpPr/>
              <p:nvPr/>
            </p:nvSpPr>
            <p:spPr>
              <a:xfrm>
                <a:off x="7386307" y="3421912"/>
                <a:ext cx="114860" cy="129738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354" extrusionOk="0">
                    <a:moveTo>
                      <a:pt x="3584" y="0"/>
                    </a:moveTo>
                    <a:cubicBezTo>
                      <a:pt x="1598" y="0"/>
                      <a:pt x="0" y="1621"/>
                      <a:pt x="0" y="3606"/>
                    </a:cubicBezTo>
                    <a:lnTo>
                      <a:pt x="0" y="7601"/>
                    </a:lnTo>
                    <a:cubicBezTo>
                      <a:pt x="1960" y="8175"/>
                      <a:pt x="3697" y="8354"/>
                      <a:pt x="5115" y="8354"/>
                    </a:cubicBezTo>
                    <a:cubicBezTo>
                      <a:pt x="6010" y="8354"/>
                      <a:pt x="6778" y="8283"/>
                      <a:pt x="7396" y="8194"/>
                    </a:cubicBezTo>
                    <a:lnTo>
                      <a:pt x="7396" y="3606"/>
                    </a:lnTo>
                    <a:cubicBezTo>
                      <a:pt x="7396" y="1621"/>
                      <a:pt x="5775" y="0"/>
                      <a:pt x="378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69" name="Google Shape;3569;p39"/>
              <p:cNvSpPr/>
              <p:nvPr/>
            </p:nvSpPr>
            <p:spPr>
              <a:xfrm>
                <a:off x="7616039" y="3351288"/>
                <a:ext cx="144289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9140" extrusionOk="0">
                    <a:moveTo>
                      <a:pt x="4654" y="0"/>
                    </a:moveTo>
                    <a:cubicBezTo>
                      <a:pt x="2235" y="0"/>
                      <a:pt x="225" y="1923"/>
                      <a:pt x="114" y="4365"/>
                    </a:cubicBezTo>
                    <a:cubicBezTo>
                      <a:pt x="0" y="6898"/>
                      <a:pt x="1940" y="9021"/>
                      <a:pt x="4451" y="9135"/>
                    </a:cubicBezTo>
                    <a:cubicBezTo>
                      <a:pt x="4521" y="9138"/>
                      <a:pt x="4590" y="9140"/>
                      <a:pt x="4659" y="9140"/>
                    </a:cubicBezTo>
                    <a:cubicBezTo>
                      <a:pt x="7078" y="9140"/>
                      <a:pt x="9088" y="7216"/>
                      <a:pt x="9199" y="4775"/>
                    </a:cubicBezTo>
                    <a:cubicBezTo>
                      <a:pt x="9290" y="2242"/>
                      <a:pt x="7350" y="119"/>
                      <a:pt x="4862" y="5"/>
                    </a:cubicBezTo>
                    <a:cubicBezTo>
                      <a:pt x="4792" y="2"/>
                      <a:pt x="4723" y="0"/>
                      <a:pt x="465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0" name="Google Shape;3570;p39"/>
              <p:cNvSpPr/>
              <p:nvPr/>
            </p:nvSpPr>
            <p:spPr>
              <a:xfrm>
                <a:off x="7625964" y="3398148"/>
                <a:ext cx="121243" cy="40922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2635" extrusionOk="0">
                    <a:moveTo>
                      <a:pt x="3150" y="1"/>
                    </a:moveTo>
                    <a:lnTo>
                      <a:pt x="2602" y="24"/>
                    </a:lnTo>
                    <a:cubicBezTo>
                      <a:pt x="2420" y="24"/>
                      <a:pt x="2260" y="92"/>
                      <a:pt x="2077" y="115"/>
                    </a:cubicBezTo>
                    <a:cubicBezTo>
                      <a:pt x="1712" y="161"/>
                      <a:pt x="1393" y="320"/>
                      <a:pt x="1050" y="434"/>
                    </a:cubicBezTo>
                    <a:cubicBezTo>
                      <a:pt x="868" y="480"/>
                      <a:pt x="731" y="594"/>
                      <a:pt x="571" y="663"/>
                    </a:cubicBezTo>
                    <a:lnTo>
                      <a:pt x="92" y="914"/>
                    </a:lnTo>
                    <a:cubicBezTo>
                      <a:pt x="23" y="959"/>
                      <a:pt x="0" y="1028"/>
                      <a:pt x="46" y="1119"/>
                    </a:cubicBezTo>
                    <a:cubicBezTo>
                      <a:pt x="61" y="1163"/>
                      <a:pt x="104" y="1189"/>
                      <a:pt x="151" y="1189"/>
                    </a:cubicBezTo>
                    <a:cubicBezTo>
                      <a:pt x="177" y="1189"/>
                      <a:pt x="204" y="1181"/>
                      <a:pt x="229" y="1165"/>
                    </a:cubicBezTo>
                    <a:lnTo>
                      <a:pt x="251" y="1165"/>
                    </a:lnTo>
                    <a:lnTo>
                      <a:pt x="708" y="959"/>
                    </a:lnTo>
                    <a:cubicBezTo>
                      <a:pt x="868" y="891"/>
                      <a:pt x="1005" y="800"/>
                      <a:pt x="1187" y="754"/>
                    </a:cubicBezTo>
                    <a:cubicBezTo>
                      <a:pt x="1507" y="663"/>
                      <a:pt x="1804" y="526"/>
                      <a:pt x="2146" y="503"/>
                    </a:cubicBezTo>
                    <a:cubicBezTo>
                      <a:pt x="2450" y="440"/>
                      <a:pt x="2758" y="411"/>
                      <a:pt x="3064" y="411"/>
                    </a:cubicBezTo>
                    <a:cubicBezTo>
                      <a:pt x="3426" y="411"/>
                      <a:pt x="3786" y="452"/>
                      <a:pt x="4132" y="526"/>
                    </a:cubicBezTo>
                    <a:cubicBezTo>
                      <a:pt x="4794" y="663"/>
                      <a:pt x="5410" y="937"/>
                      <a:pt x="5981" y="1302"/>
                    </a:cubicBezTo>
                    <a:cubicBezTo>
                      <a:pt x="6528" y="1667"/>
                      <a:pt x="7076" y="2101"/>
                      <a:pt x="7533" y="2580"/>
                    </a:cubicBezTo>
                    <a:cubicBezTo>
                      <a:pt x="7570" y="2618"/>
                      <a:pt x="7615" y="2635"/>
                      <a:pt x="7655" y="2635"/>
                    </a:cubicBezTo>
                    <a:cubicBezTo>
                      <a:pt x="7688" y="2635"/>
                      <a:pt x="7718" y="2623"/>
                      <a:pt x="7738" y="2603"/>
                    </a:cubicBezTo>
                    <a:cubicBezTo>
                      <a:pt x="7807" y="2534"/>
                      <a:pt x="7807" y="2466"/>
                      <a:pt x="7761" y="2397"/>
                    </a:cubicBezTo>
                    <a:cubicBezTo>
                      <a:pt x="7556" y="2101"/>
                      <a:pt x="7304" y="1850"/>
                      <a:pt x="7053" y="1599"/>
                    </a:cubicBezTo>
                    <a:cubicBezTo>
                      <a:pt x="6780" y="1348"/>
                      <a:pt x="6506" y="1142"/>
                      <a:pt x="6209" y="937"/>
                    </a:cubicBezTo>
                    <a:cubicBezTo>
                      <a:pt x="5615" y="549"/>
                      <a:pt x="4931" y="252"/>
                      <a:pt x="4223" y="115"/>
                    </a:cubicBezTo>
                    <a:cubicBezTo>
                      <a:pt x="3881" y="24"/>
                      <a:pt x="3515" y="1"/>
                      <a:pt x="315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1" name="Google Shape;3571;p39"/>
              <p:cNvSpPr/>
              <p:nvPr/>
            </p:nvSpPr>
            <p:spPr>
              <a:xfrm>
                <a:off x="7602216" y="3417657"/>
                <a:ext cx="93941" cy="32442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2089" extrusionOk="0">
                    <a:moveTo>
                      <a:pt x="2442" y="0"/>
                    </a:moveTo>
                    <a:cubicBezTo>
                      <a:pt x="2168" y="23"/>
                      <a:pt x="1872" y="23"/>
                      <a:pt x="1598" y="114"/>
                    </a:cubicBezTo>
                    <a:cubicBezTo>
                      <a:pt x="1324" y="160"/>
                      <a:pt x="1073" y="274"/>
                      <a:pt x="799" y="365"/>
                    </a:cubicBezTo>
                    <a:cubicBezTo>
                      <a:pt x="548" y="480"/>
                      <a:pt x="320" y="616"/>
                      <a:pt x="69" y="753"/>
                    </a:cubicBezTo>
                    <a:cubicBezTo>
                      <a:pt x="23" y="776"/>
                      <a:pt x="0" y="845"/>
                      <a:pt x="23" y="913"/>
                    </a:cubicBezTo>
                    <a:cubicBezTo>
                      <a:pt x="40" y="947"/>
                      <a:pt x="81" y="968"/>
                      <a:pt x="120" y="968"/>
                    </a:cubicBezTo>
                    <a:cubicBezTo>
                      <a:pt x="134" y="968"/>
                      <a:pt x="148" y="965"/>
                      <a:pt x="160" y="959"/>
                    </a:cubicBezTo>
                    <a:lnTo>
                      <a:pt x="183" y="959"/>
                    </a:lnTo>
                    <a:cubicBezTo>
                      <a:pt x="434" y="845"/>
                      <a:pt x="662" y="731"/>
                      <a:pt x="913" y="639"/>
                    </a:cubicBezTo>
                    <a:cubicBezTo>
                      <a:pt x="1164" y="571"/>
                      <a:pt x="1415" y="480"/>
                      <a:pt x="1666" y="457"/>
                    </a:cubicBezTo>
                    <a:cubicBezTo>
                      <a:pt x="1876" y="419"/>
                      <a:pt x="2090" y="400"/>
                      <a:pt x="2304" y="400"/>
                    </a:cubicBezTo>
                    <a:cubicBezTo>
                      <a:pt x="2603" y="400"/>
                      <a:pt x="2903" y="436"/>
                      <a:pt x="3196" y="502"/>
                    </a:cubicBezTo>
                    <a:cubicBezTo>
                      <a:pt x="3698" y="594"/>
                      <a:pt x="4177" y="822"/>
                      <a:pt x="4611" y="1096"/>
                    </a:cubicBezTo>
                    <a:cubicBezTo>
                      <a:pt x="5044" y="1370"/>
                      <a:pt x="5455" y="1689"/>
                      <a:pt x="5843" y="2054"/>
                    </a:cubicBezTo>
                    <a:cubicBezTo>
                      <a:pt x="5866" y="2077"/>
                      <a:pt x="5895" y="2089"/>
                      <a:pt x="5923" y="2089"/>
                    </a:cubicBezTo>
                    <a:cubicBezTo>
                      <a:pt x="5952" y="2089"/>
                      <a:pt x="5980" y="2077"/>
                      <a:pt x="6003" y="2054"/>
                    </a:cubicBezTo>
                    <a:cubicBezTo>
                      <a:pt x="6049" y="2009"/>
                      <a:pt x="6049" y="1940"/>
                      <a:pt x="6026" y="1918"/>
                    </a:cubicBezTo>
                    <a:cubicBezTo>
                      <a:pt x="5706" y="1438"/>
                      <a:pt x="5296" y="1050"/>
                      <a:pt x="4839" y="731"/>
                    </a:cubicBezTo>
                    <a:cubicBezTo>
                      <a:pt x="4383" y="411"/>
                      <a:pt x="3835" y="206"/>
                      <a:pt x="3287" y="92"/>
                    </a:cubicBezTo>
                    <a:cubicBezTo>
                      <a:pt x="3013" y="23"/>
                      <a:pt x="2716" y="0"/>
                      <a:pt x="244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2" name="Google Shape;3572;p39"/>
              <p:cNvSpPr/>
              <p:nvPr/>
            </p:nvSpPr>
            <p:spPr>
              <a:xfrm>
                <a:off x="7136011" y="3236600"/>
                <a:ext cx="161310" cy="141944"/>
              </a:xfrm>
              <a:custGeom>
                <a:avLst/>
                <a:gdLst/>
                <a:ahLst/>
                <a:cxnLst/>
                <a:rect l="l" t="t" r="r" b="b"/>
                <a:pathLst>
                  <a:path w="10387" h="9140" extrusionOk="0">
                    <a:moveTo>
                      <a:pt x="5223" y="0"/>
                    </a:moveTo>
                    <a:cubicBezTo>
                      <a:pt x="3539" y="0"/>
                      <a:pt x="1917" y="938"/>
                      <a:pt x="1119" y="2550"/>
                    </a:cubicBezTo>
                    <a:cubicBezTo>
                      <a:pt x="1" y="4810"/>
                      <a:pt x="937" y="7549"/>
                      <a:pt x="3174" y="8667"/>
                    </a:cubicBezTo>
                    <a:cubicBezTo>
                      <a:pt x="3821" y="8987"/>
                      <a:pt x="4505" y="9139"/>
                      <a:pt x="5179" y="9139"/>
                    </a:cubicBezTo>
                    <a:cubicBezTo>
                      <a:pt x="6858" y="9139"/>
                      <a:pt x="8470" y="8196"/>
                      <a:pt x="9268" y="6567"/>
                    </a:cubicBezTo>
                    <a:cubicBezTo>
                      <a:pt x="10386" y="4307"/>
                      <a:pt x="9473" y="1568"/>
                      <a:pt x="7236" y="473"/>
                    </a:cubicBezTo>
                    <a:cubicBezTo>
                      <a:pt x="6588" y="152"/>
                      <a:pt x="5901" y="0"/>
                      <a:pt x="522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3" name="Google Shape;3573;p39"/>
              <p:cNvSpPr/>
              <p:nvPr/>
            </p:nvSpPr>
            <p:spPr>
              <a:xfrm>
                <a:off x="7157989" y="3282373"/>
                <a:ext cx="117360" cy="49277"/>
              </a:xfrm>
              <a:custGeom>
                <a:avLst/>
                <a:gdLst/>
                <a:ahLst/>
                <a:cxnLst/>
                <a:rect l="l" t="t" r="r" b="b"/>
                <a:pathLst>
                  <a:path w="7557" h="3173" extrusionOk="0">
                    <a:moveTo>
                      <a:pt x="2588" y="0"/>
                    </a:moveTo>
                    <a:cubicBezTo>
                      <a:pt x="2448" y="0"/>
                      <a:pt x="2308" y="5"/>
                      <a:pt x="2169" y="14"/>
                    </a:cubicBezTo>
                    <a:cubicBezTo>
                      <a:pt x="1804" y="59"/>
                      <a:pt x="1439" y="105"/>
                      <a:pt x="1097" y="196"/>
                    </a:cubicBezTo>
                    <a:cubicBezTo>
                      <a:pt x="754" y="288"/>
                      <a:pt x="412" y="402"/>
                      <a:pt x="92" y="562"/>
                    </a:cubicBezTo>
                    <a:cubicBezTo>
                      <a:pt x="24" y="584"/>
                      <a:pt x="1" y="653"/>
                      <a:pt x="24" y="744"/>
                    </a:cubicBezTo>
                    <a:cubicBezTo>
                      <a:pt x="43" y="801"/>
                      <a:pt x="92" y="841"/>
                      <a:pt x="160" y="841"/>
                    </a:cubicBezTo>
                    <a:cubicBezTo>
                      <a:pt x="175" y="841"/>
                      <a:pt x="190" y="840"/>
                      <a:pt x="206" y="835"/>
                    </a:cubicBezTo>
                    <a:cubicBezTo>
                      <a:pt x="846" y="607"/>
                      <a:pt x="1530" y="493"/>
                      <a:pt x="2192" y="447"/>
                    </a:cubicBezTo>
                    <a:cubicBezTo>
                      <a:pt x="2295" y="444"/>
                      <a:pt x="2398" y="442"/>
                      <a:pt x="2501" y="442"/>
                    </a:cubicBezTo>
                    <a:cubicBezTo>
                      <a:pt x="3065" y="442"/>
                      <a:pt x="3638" y="499"/>
                      <a:pt x="4178" y="653"/>
                    </a:cubicBezTo>
                    <a:cubicBezTo>
                      <a:pt x="4817" y="835"/>
                      <a:pt x="5411" y="1155"/>
                      <a:pt x="5936" y="1589"/>
                    </a:cubicBezTo>
                    <a:cubicBezTo>
                      <a:pt x="6209" y="1794"/>
                      <a:pt x="6415" y="2045"/>
                      <a:pt x="6643" y="2296"/>
                    </a:cubicBezTo>
                    <a:cubicBezTo>
                      <a:pt x="6780" y="2410"/>
                      <a:pt x="6871" y="2547"/>
                      <a:pt x="6963" y="2684"/>
                    </a:cubicBezTo>
                    <a:lnTo>
                      <a:pt x="7259" y="3095"/>
                    </a:lnTo>
                    <a:lnTo>
                      <a:pt x="7282" y="3118"/>
                    </a:lnTo>
                    <a:cubicBezTo>
                      <a:pt x="7307" y="3156"/>
                      <a:pt x="7346" y="3173"/>
                      <a:pt x="7388" y="3173"/>
                    </a:cubicBezTo>
                    <a:cubicBezTo>
                      <a:pt x="7422" y="3173"/>
                      <a:pt x="7457" y="3161"/>
                      <a:pt x="7488" y="3141"/>
                    </a:cubicBezTo>
                    <a:cubicBezTo>
                      <a:pt x="7556" y="3095"/>
                      <a:pt x="7556" y="3004"/>
                      <a:pt x="7511" y="2935"/>
                    </a:cubicBezTo>
                    <a:lnTo>
                      <a:pt x="7237" y="2502"/>
                    </a:lnTo>
                    <a:cubicBezTo>
                      <a:pt x="7122" y="2365"/>
                      <a:pt x="7054" y="2182"/>
                      <a:pt x="6917" y="2068"/>
                    </a:cubicBezTo>
                    <a:cubicBezTo>
                      <a:pt x="6689" y="1794"/>
                      <a:pt x="6461" y="1520"/>
                      <a:pt x="6164" y="1292"/>
                    </a:cubicBezTo>
                    <a:cubicBezTo>
                      <a:pt x="6027" y="1178"/>
                      <a:pt x="5913" y="1041"/>
                      <a:pt x="5753" y="950"/>
                    </a:cubicBezTo>
                    <a:lnTo>
                      <a:pt x="5296" y="676"/>
                    </a:lnTo>
                    <a:cubicBezTo>
                      <a:pt x="4977" y="516"/>
                      <a:pt x="4657" y="333"/>
                      <a:pt x="4292" y="242"/>
                    </a:cubicBezTo>
                    <a:cubicBezTo>
                      <a:pt x="3742" y="77"/>
                      <a:pt x="3162" y="0"/>
                      <a:pt x="25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4" name="Google Shape;3574;p39"/>
              <p:cNvSpPr/>
              <p:nvPr/>
            </p:nvSpPr>
            <p:spPr>
              <a:xfrm>
                <a:off x="7196990" y="3318531"/>
                <a:ext cx="91115" cy="38887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2504" extrusionOk="0">
                    <a:moveTo>
                      <a:pt x="2028" y="0"/>
                    </a:moveTo>
                    <a:cubicBezTo>
                      <a:pt x="1914" y="0"/>
                      <a:pt x="1802" y="5"/>
                      <a:pt x="1690" y="14"/>
                    </a:cubicBezTo>
                    <a:cubicBezTo>
                      <a:pt x="1119" y="60"/>
                      <a:pt x="571" y="197"/>
                      <a:pt x="69" y="470"/>
                    </a:cubicBezTo>
                    <a:cubicBezTo>
                      <a:pt x="24" y="493"/>
                      <a:pt x="1" y="539"/>
                      <a:pt x="24" y="607"/>
                    </a:cubicBezTo>
                    <a:cubicBezTo>
                      <a:pt x="24" y="645"/>
                      <a:pt x="69" y="682"/>
                      <a:pt x="123" y="682"/>
                    </a:cubicBezTo>
                    <a:cubicBezTo>
                      <a:pt x="135" y="682"/>
                      <a:pt x="148" y="680"/>
                      <a:pt x="161" y="676"/>
                    </a:cubicBezTo>
                    <a:cubicBezTo>
                      <a:pt x="663" y="562"/>
                      <a:pt x="1188" y="470"/>
                      <a:pt x="1713" y="448"/>
                    </a:cubicBezTo>
                    <a:cubicBezTo>
                      <a:pt x="1838" y="436"/>
                      <a:pt x="1965" y="431"/>
                      <a:pt x="2093" y="431"/>
                    </a:cubicBezTo>
                    <a:cubicBezTo>
                      <a:pt x="2476" y="431"/>
                      <a:pt x="2865" y="482"/>
                      <a:pt x="3242" y="585"/>
                    </a:cubicBezTo>
                    <a:cubicBezTo>
                      <a:pt x="3721" y="744"/>
                      <a:pt x="4201" y="973"/>
                      <a:pt x="4589" y="1292"/>
                    </a:cubicBezTo>
                    <a:cubicBezTo>
                      <a:pt x="4794" y="1452"/>
                      <a:pt x="4977" y="1635"/>
                      <a:pt x="5159" y="1817"/>
                    </a:cubicBezTo>
                    <a:cubicBezTo>
                      <a:pt x="5342" y="2023"/>
                      <a:pt x="5479" y="2251"/>
                      <a:pt x="5639" y="2433"/>
                    </a:cubicBezTo>
                    <a:lnTo>
                      <a:pt x="5661" y="2456"/>
                    </a:lnTo>
                    <a:cubicBezTo>
                      <a:pt x="5690" y="2484"/>
                      <a:pt x="5718" y="2504"/>
                      <a:pt x="5746" y="2504"/>
                    </a:cubicBezTo>
                    <a:cubicBezTo>
                      <a:pt x="5764" y="2504"/>
                      <a:pt x="5781" y="2497"/>
                      <a:pt x="5798" y="2479"/>
                    </a:cubicBezTo>
                    <a:cubicBezTo>
                      <a:pt x="5867" y="2456"/>
                      <a:pt x="5867" y="2388"/>
                      <a:pt x="5844" y="2319"/>
                    </a:cubicBezTo>
                    <a:cubicBezTo>
                      <a:pt x="5707" y="2091"/>
                      <a:pt x="5570" y="1840"/>
                      <a:pt x="5388" y="1635"/>
                    </a:cubicBezTo>
                    <a:cubicBezTo>
                      <a:pt x="5205" y="1429"/>
                      <a:pt x="5045" y="1201"/>
                      <a:pt x="4817" y="1018"/>
                    </a:cubicBezTo>
                    <a:cubicBezTo>
                      <a:pt x="4611" y="836"/>
                      <a:pt x="4383" y="676"/>
                      <a:pt x="4132" y="516"/>
                    </a:cubicBezTo>
                    <a:cubicBezTo>
                      <a:pt x="3881" y="402"/>
                      <a:pt x="3630" y="265"/>
                      <a:pt x="3356" y="197"/>
                    </a:cubicBezTo>
                    <a:cubicBezTo>
                      <a:pt x="2920" y="69"/>
                      <a:pt x="2470" y="0"/>
                      <a:pt x="202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5" name="Google Shape;3575;p39"/>
              <p:cNvSpPr/>
              <p:nvPr/>
            </p:nvSpPr>
            <p:spPr>
              <a:xfrm>
                <a:off x="7220039" y="3053384"/>
                <a:ext cx="479271" cy="472314"/>
              </a:xfrm>
              <a:custGeom>
                <a:avLst/>
                <a:gdLst/>
                <a:ahLst/>
                <a:cxnLst/>
                <a:rect l="l" t="t" r="r" b="b"/>
                <a:pathLst>
                  <a:path w="30861" h="30413" extrusionOk="0">
                    <a:moveTo>
                      <a:pt x="15447" y="1"/>
                    </a:moveTo>
                    <a:cubicBezTo>
                      <a:pt x="8038" y="1"/>
                      <a:pt x="1657" y="5734"/>
                      <a:pt x="845" y="13410"/>
                    </a:cubicBezTo>
                    <a:cubicBezTo>
                      <a:pt x="0" y="21627"/>
                      <a:pt x="3584" y="29319"/>
                      <a:pt x="13650" y="30324"/>
                    </a:cubicBezTo>
                    <a:cubicBezTo>
                      <a:pt x="14249" y="30383"/>
                      <a:pt x="14834" y="30412"/>
                      <a:pt x="15406" y="30412"/>
                    </a:cubicBezTo>
                    <a:cubicBezTo>
                      <a:pt x="23827" y="30412"/>
                      <a:pt x="29202" y="24120"/>
                      <a:pt x="29993" y="16446"/>
                    </a:cubicBezTo>
                    <a:cubicBezTo>
                      <a:pt x="30860" y="8229"/>
                      <a:pt x="25017" y="902"/>
                      <a:pt x="16960" y="80"/>
                    </a:cubicBezTo>
                    <a:cubicBezTo>
                      <a:pt x="16452" y="27"/>
                      <a:pt x="15947" y="1"/>
                      <a:pt x="15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6" name="Google Shape;3576;p39"/>
              <p:cNvSpPr/>
              <p:nvPr/>
            </p:nvSpPr>
            <p:spPr>
              <a:xfrm>
                <a:off x="7283145" y="3153892"/>
                <a:ext cx="324717" cy="98911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6369" fill="none" extrusionOk="0">
                    <a:moveTo>
                      <a:pt x="20908" y="0"/>
                    </a:moveTo>
                    <a:cubicBezTo>
                      <a:pt x="19744" y="2579"/>
                      <a:pt x="17302" y="4246"/>
                      <a:pt x="14677" y="5296"/>
                    </a:cubicBezTo>
                    <a:cubicBezTo>
                      <a:pt x="14015" y="5570"/>
                      <a:pt x="13353" y="5570"/>
                      <a:pt x="12782" y="5250"/>
                    </a:cubicBezTo>
                    <a:cubicBezTo>
                      <a:pt x="12189" y="4908"/>
                      <a:pt x="11892" y="4177"/>
                      <a:pt x="11892" y="3492"/>
                    </a:cubicBezTo>
                    <a:cubicBezTo>
                      <a:pt x="11915" y="2785"/>
                      <a:pt x="12166" y="2123"/>
                      <a:pt x="12394" y="1484"/>
                    </a:cubicBezTo>
                    <a:cubicBezTo>
                      <a:pt x="12075" y="2374"/>
                      <a:pt x="11755" y="3241"/>
                      <a:pt x="11276" y="4040"/>
                    </a:cubicBezTo>
                    <a:cubicBezTo>
                      <a:pt x="10774" y="4839"/>
                      <a:pt x="10112" y="5547"/>
                      <a:pt x="9267" y="5935"/>
                    </a:cubicBezTo>
                    <a:cubicBezTo>
                      <a:pt x="8423" y="6323"/>
                      <a:pt x="7396" y="6368"/>
                      <a:pt x="6597" y="5889"/>
                    </a:cubicBezTo>
                    <a:cubicBezTo>
                      <a:pt x="5798" y="5410"/>
                      <a:pt x="5341" y="4360"/>
                      <a:pt x="5638" y="3470"/>
                    </a:cubicBezTo>
                    <a:cubicBezTo>
                      <a:pt x="5159" y="4565"/>
                      <a:pt x="4223" y="5478"/>
                      <a:pt x="3127" y="5912"/>
                    </a:cubicBezTo>
                    <a:cubicBezTo>
                      <a:pt x="2443" y="6209"/>
                      <a:pt x="1621" y="6300"/>
                      <a:pt x="982" y="5958"/>
                    </a:cubicBezTo>
                    <a:cubicBezTo>
                      <a:pt x="343" y="5615"/>
                      <a:pt x="0" y="4679"/>
                      <a:pt x="434" y="408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7" name="Google Shape;3577;p39"/>
              <p:cNvSpPr/>
              <p:nvPr/>
            </p:nvSpPr>
            <p:spPr>
              <a:xfrm>
                <a:off x="7493369" y="3308808"/>
                <a:ext cx="101395" cy="102467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6598" extrusionOk="0">
                    <a:moveTo>
                      <a:pt x="3265" y="1"/>
                    </a:moveTo>
                    <a:cubicBezTo>
                      <a:pt x="1462" y="1"/>
                      <a:pt x="1" y="1484"/>
                      <a:pt x="1" y="3311"/>
                    </a:cubicBezTo>
                    <a:cubicBezTo>
                      <a:pt x="1" y="5114"/>
                      <a:pt x="1462" y="6597"/>
                      <a:pt x="3265" y="6597"/>
                    </a:cubicBezTo>
                    <a:cubicBezTo>
                      <a:pt x="5068" y="6597"/>
                      <a:pt x="6529" y="5114"/>
                      <a:pt x="6529" y="3311"/>
                    </a:cubicBezTo>
                    <a:cubicBezTo>
                      <a:pt x="6529" y="1484"/>
                      <a:pt x="5068" y="1"/>
                      <a:pt x="326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8" name="Google Shape;3578;p39"/>
              <p:cNvSpPr/>
              <p:nvPr/>
            </p:nvSpPr>
            <p:spPr>
              <a:xfrm>
                <a:off x="7492312" y="3313064"/>
                <a:ext cx="100681" cy="102110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6575" extrusionOk="0">
                    <a:moveTo>
                      <a:pt x="3241" y="1"/>
                    </a:moveTo>
                    <a:cubicBezTo>
                      <a:pt x="1461" y="1"/>
                      <a:pt x="0" y="1484"/>
                      <a:pt x="0" y="3288"/>
                    </a:cubicBezTo>
                    <a:cubicBezTo>
                      <a:pt x="0" y="5091"/>
                      <a:pt x="1461" y="6574"/>
                      <a:pt x="3241" y="6574"/>
                    </a:cubicBezTo>
                    <a:cubicBezTo>
                      <a:pt x="5045" y="6574"/>
                      <a:pt x="6483" y="5091"/>
                      <a:pt x="6483" y="3288"/>
                    </a:cubicBezTo>
                    <a:cubicBezTo>
                      <a:pt x="6483" y="1484"/>
                      <a:pt x="5045" y="1"/>
                      <a:pt x="32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79" name="Google Shape;3579;p39"/>
              <p:cNvSpPr/>
              <p:nvPr/>
            </p:nvSpPr>
            <p:spPr>
              <a:xfrm>
                <a:off x="7494798" y="3318733"/>
                <a:ext cx="65583" cy="66313"/>
              </a:xfrm>
              <a:custGeom>
                <a:avLst/>
                <a:gdLst/>
                <a:ahLst/>
                <a:cxnLst/>
                <a:rect l="l" t="t" r="r" b="b"/>
                <a:pathLst>
                  <a:path w="4223" h="4270" extrusionOk="0">
                    <a:moveTo>
                      <a:pt x="2123" y="1"/>
                    </a:moveTo>
                    <a:cubicBezTo>
                      <a:pt x="959" y="1"/>
                      <a:pt x="0" y="960"/>
                      <a:pt x="0" y="2124"/>
                    </a:cubicBezTo>
                    <a:cubicBezTo>
                      <a:pt x="0" y="3311"/>
                      <a:pt x="959" y="4269"/>
                      <a:pt x="2123" y="4269"/>
                    </a:cubicBezTo>
                    <a:cubicBezTo>
                      <a:pt x="3287" y="4269"/>
                      <a:pt x="4223" y="3311"/>
                      <a:pt x="4223" y="2124"/>
                    </a:cubicBezTo>
                    <a:cubicBezTo>
                      <a:pt x="4223" y="960"/>
                      <a:pt x="3287" y="1"/>
                      <a:pt x="2123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0" name="Google Shape;3580;p39"/>
              <p:cNvSpPr/>
              <p:nvPr/>
            </p:nvSpPr>
            <p:spPr>
              <a:xfrm>
                <a:off x="7549392" y="3339655"/>
                <a:ext cx="23761" cy="1596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028" extrusionOk="0">
                    <a:moveTo>
                      <a:pt x="776" y="1"/>
                    </a:moveTo>
                    <a:cubicBezTo>
                      <a:pt x="343" y="1"/>
                      <a:pt x="0" y="229"/>
                      <a:pt x="0" y="526"/>
                    </a:cubicBezTo>
                    <a:cubicBezTo>
                      <a:pt x="0" y="800"/>
                      <a:pt x="343" y="1028"/>
                      <a:pt x="776" y="1028"/>
                    </a:cubicBezTo>
                    <a:cubicBezTo>
                      <a:pt x="1187" y="1028"/>
                      <a:pt x="1529" y="800"/>
                      <a:pt x="1529" y="526"/>
                    </a:cubicBezTo>
                    <a:cubicBezTo>
                      <a:pt x="1529" y="229"/>
                      <a:pt x="1187" y="1"/>
                      <a:pt x="77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1" name="Google Shape;3581;p39"/>
              <p:cNvSpPr/>
              <p:nvPr/>
            </p:nvSpPr>
            <p:spPr>
              <a:xfrm>
                <a:off x="7285273" y="3255269"/>
                <a:ext cx="115217" cy="102327"/>
              </a:xfrm>
              <a:custGeom>
                <a:avLst/>
                <a:gdLst/>
                <a:ahLst/>
                <a:cxnLst/>
                <a:rect l="l" t="t" r="r" b="b"/>
                <a:pathLst>
                  <a:path w="7419" h="6589" extrusionOk="0">
                    <a:moveTo>
                      <a:pt x="3736" y="1"/>
                    </a:moveTo>
                    <a:cubicBezTo>
                      <a:pt x="2434" y="1"/>
                      <a:pt x="1192" y="785"/>
                      <a:pt x="685" y="2078"/>
                    </a:cubicBezTo>
                    <a:cubicBezTo>
                      <a:pt x="0" y="3767"/>
                      <a:pt x="799" y="5685"/>
                      <a:pt x="2465" y="6347"/>
                    </a:cubicBezTo>
                    <a:cubicBezTo>
                      <a:pt x="2864" y="6511"/>
                      <a:pt x="3278" y="6588"/>
                      <a:pt x="3685" y="6588"/>
                    </a:cubicBezTo>
                    <a:cubicBezTo>
                      <a:pt x="4979" y="6588"/>
                      <a:pt x="6213" y="5805"/>
                      <a:pt x="6734" y="4521"/>
                    </a:cubicBezTo>
                    <a:cubicBezTo>
                      <a:pt x="7418" y="2832"/>
                      <a:pt x="6620" y="914"/>
                      <a:pt x="4931" y="229"/>
                    </a:cubicBezTo>
                    <a:cubicBezTo>
                      <a:pt x="4540" y="74"/>
                      <a:pt x="4135" y="1"/>
                      <a:pt x="373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2" name="Google Shape;3582;p39"/>
              <p:cNvSpPr/>
              <p:nvPr/>
            </p:nvSpPr>
            <p:spPr>
              <a:xfrm>
                <a:off x="7285273" y="3259836"/>
                <a:ext cx="114503" cy="101659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6546" extrusionOk="0">
                    <a:moveTo>
                      <a:pt x="3713" y="0"/>
                    </a:moveTo>
                    <a:cubicBezTo>
                      <a:pt x="2432" y="0"/>
                      <a:pt x="1207" y="770"/>
                      <a:pt x="685" y="2058"/>
                    </a:cubicBezTo>
                    <a:cubicBezTo>
                      <a:pt x="0" y="3747"/>
                      <a:pt x="799" y="5642"/>
                      <a:pt x="2465" y="6304"/>
                    </a:cubicBezTo>
                    <a:cubicBezTo>
                      <a:pt x="2864" y="6468"/>
                      <a:pt x="3276" y="6545"/>
                      <a:pt x="3682" y="6545"/>
                    </a:cubicBezTo>
                    <a:cubicBezTo>
                      <a:pt x="4970" y="6545"/>
                      <a:pt x="6190" y="5762"/>
                      <a:pt x="6711" y="4478"/>
                    </a:cubicBezTo>
                    <a:cubicBezTo>
                      <a:pt x="7373" y="2811"/>
                      <a:pt x="6574" y="894"/>
                      <a:pt x="4908" y="232"/>
                    </a:cubicBezTo>
                    <a:cubicBezTo>
                      <a:pt x="4517" y="75"/>
                      <a:pt x="4113" y="0"/>
                      <a:pt x="371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3" name="Google Shape;3583;p39"/>
              <p:cNvSpPr/>
              <p:nvPr/>
            </p:nvSpPr>
            <p:spPr>
              <a:xfrm>
                <a:off x="7290227" y="3269233"/>
                <a:ext cx="74466" cy="66049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253" extrusionOk="0">
                    <a:moveTo>
                      <a:pt x="2417" y="0"/>
                    </a:moveTo>
                    <a:cubicBezTo>
                      <a:pt x="1582" y="0"/>
                      <a:pt x="783" y="504"/>
                      <a:pt x="435" y="1339"/>
                    </a:cubicBezTo>
                    <a:cubicBezTo>
                      <a:pt x="1" y="2435"/>
                      <a:pt x="526" y="3667"/>
                      <a:pt x="1599" y="4101"/>
                    </a:cubicBezTo>
                    <a:cubicBezTo>
                      <a:pt x="1854" y="4204"/>
                      <a:pt x="2117" y="4253"/>
                      <a:pt x="2378" y="4253"/>
                    </a:cubicBezTo>
                    <a:cubicBezTo>
                      <a:pt x="3213" y="4253"/>
                      <a:pt x="4012" y="3749"/>
                      <a:pt x="4360" y="2914"/>
                    </a:cubicBezTo>
                    <a:cubicBezTo>
                      <a:pt x="4794" y="1818"/>
                      <a:pt x="4269" y="586"/>
                      <a:pt x="3196" y="152"/>
                    </a:cubicBezTo>
                    <a:cubicBezTo>
                      <a:pt x="2941" y="49"/>
                      <a:pt x="2678" y="0"/>
                      <a:pt x="241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4" name="Google Shape;3584;p39"/>
              <p:cNvSpPr/>
              <p:nvPr/>
            </p:nvSpPr>
            <p:spPr>
              <a:xfrm>
                <a:off x="7348379" y="3288927"/>
                <a:ext cx="24475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1032" extrusionOk="0">
                    <a:moveTo>
                      <a:pt x="760" y="1"/>
                    </a:moveTo>
                    <a:cubicBezTo>
                      <a:pt x="375" y="1"/>
                      <a:pt x="45" y="199"/>
                      <a:pt x="23" y="459"/>
                    </a:cubicBezTo>
                    <a:cubicBezTo>
                      <a:pt x="0" y="733"/>
                      <a:pt x="320" y="1007"/>
                      <a:pt x="753" y="1030"/>
                    </a:cubicBezTo>
                    <a:cubicBezTo>
                      <a:pt x="777" y="1031"/>
                      <a:pt x="799" y="1032"/>
                      <a:pt x="822" y="1032"/>
                    </a:cubicBezTo>
                    <a:cubicBezTo>
                      <a:pt x="1204" y="1032"/>
                      <a:pt x="1531" y="853"/>
                      <a:pt x="1552" y="573"/>
                    </a:cubicBezTo>
                    <a:cubicBezTo>
                      <a:pt x="1575" y="299"/>
                      <a:pt x="1256" y="48"/>
                      <a:pt x="822" y="3"/>
                    </a:cubicBezTo>
                    <a:cubicBezTo>
                      <a:pt x="801" y="1"/>
                      <a:pt x="780" y="1"/>
                      <a:pt x="760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5" name="Google Shape;3585;p39"/>
              <p:cNvSpPr/>
              <p:nvPr/>
            </p:nvSpPr>
            <p:spPr>
              <a:xfrm>
                <a:off x="7487342" y="3387478"/>
                <a:ext cx="99268" cy="46497"/>
              </a:xfrm>
              <a:custGeom>
                <a:avLst/>
                <a:gdLst/>
                <a:ahLst/>
                <a:cxnLst/>
                <a:rect l="l" t="t" r="r" b="b"/>
                <a:pathLst>
                  <a:path w="6392" h="2994" extrusionOk="0">
                    <a:moveTo>
                      <a:pt x="2459" y="0"/>
                    </a:moveTo>
                    <a:cubicBezTo>
                      <a:pt x="1199" y="0"/>
                      <a:pt x="225" y="404"/>
                      <a:pt x="115" y="1030"/>
                    </a:cubicBezTo>
                    <a:cubicBezTo>
                      <a:pt x="1" y="1829"/>
                      <a:pt x="1279" y="2674"/>
                      <a:pt x="2991" y="2925"/>
                    </a:cubicBezTo>
                    <a:cubicBezTo>
                      <a:pt x="3307" y="2972"/>
                      <a:pt x="3615" y="2994"/>
                      <a:pt x="3907" y="2994"/>
                    </a:cubicBezTo>
                    <a:cubicBezTo>
                      <a:pt x="5179" y="2994"/>
                      <a:pt x="6162" y="2574"/>
                      <a:pt x="6255" y="1943"/>
                    </a:cubicBezTo>
                    <a:cubicBezTo>
                      <a:pt x="6392" y="1144"/>
                      <a:pt x="5091" y="300"/>
                      <a:pt x="3402" y="72"/>
                    </a:cubicBezTo>
                    <a:cubicBezTo>
                      <a:pt x="3076" y="23"/>
                      <a:pt x="2759" y="0"/>
                      <a:pt x="245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6" name="Google Shape;3586;p39"/>
              <p:cNvSpPr/>
              <p:nvPr/>
            </p:nvSpPr>
            <p:spPr>
              <a:xfrm>
                <a:off x="7279945" y="3341394"/>
                <a:ext cx="98926" cy="46528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2996" extrusionOk="0">
                    <a:moveTo>
                      <a:pt x="2460" y="0"/>
                    </a:moveTo>
                    <a:cubicBezTo>
                      <a:pt x="1194" y="0"/>
                      <a:pt x="207" y="407"/>
                      <a:pt x="115" y="1053"/>
                    </a:cubicBezTo>
                    <a:cubicBezTo>
                      <a:pt x="1" y="1829"/>
                      <a:pt x="1279" y="2673"/>
                      <a:pt x="2968" y="2924"/>
                    </a:cubicBezTo>
                    <a:cubicBezTo>
                      <a:pt x="3297" y="2973"/>
                      <a:pt x="3616" y="2996"/>
                      <a:pt x="3918" y="2996"/>
                    </a:cubicBezTo>
                    <a:cubicBezTo>
                      <a:pt x="5191" y="2996"/>
                      <a:pt x="6163" y="2588"/>
                      <a:pt x="6255" y="1943"/>
                    </a:cubicBezTo>
                    <a:cubicBezTo>
                      <a:pt x="6369" y="1167"/>
                      <a:pt x="5091" y="322"/>
                      <a:pt x="3402" y="71"/>
                    </a:cubicBezTo>
                    <a:cubicBezTo>
                      <a:pt x="3078" y="23"/>
                      <a:pt x="2761" y="0"/>
                      <a:pt x="246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7" name="Google Shape;3587;p39"/>
              <p:cNvSpPr/>
              <p:nvPr/>
            </p:nvSpPr>
            <p:spPr>
              <a:xfrm>
                <a:off x="7449056" y="3387525"/>
                <a:ext cx="160953" cy="10352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6666" extrusionOk="0">
                    <a:moveTo>
                      <a:pt x="115" y="3013"/>
                    </a:moveTo>
                    <a:cubicBezTo>
                      <a:pt x="1" y="4748"/>
                      <a:pt x="2192" y="6300"/>
                      <a:pt x="4976" y="6482"/>
                    </a:cubicBezTo>
                    <a:cubicBezTo>
                      <a:pt x="7784" y="6665"/>
                      <a:pt x="10135" y="5387"/>
                      <a:pt x="10249" y="3652"/>
                    </a:cubicBezTo>
                    <a:cubicBezTo>
                      <a:pt x="10363" y="1917"/>
                      <a:pt x="8172" y="342"/>
                      <a:pt x="5387" y="183"/>
                    </a:cubicBezTo>
                    <a:cubicBezTo>
                      <a:pt x="2580" y="0"/>
                      <a:pt x="229" y="1278"/>
                      <a:pt x="115" y="3013"/>
                    </a:cubicBezTo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8" name="Google Shape;3588;p39"/>
              <p:cNvSpPr/>
              <p:nvPr/>
            </p:nvSpPr>
            <p:spPr>
              <a:xfrm>
                <a:off x="7246987" y="3345309"/>
                <a:ext cx="166621" cy="104983"/>
              </a:xfrm>
              <a:custGeom>
                <a:avLst/>
                <a:gdLst/>
                <a:ahLst/>
                <a:cxnLst/>
                <a:rect l="l" t="t" r="r" b="b"/>
                <a:pathLst>
                  <a:path w="10729" h="6760" extrusionOk="0">
                    <a:moveTo>
                      <a:pt x="4030" y="0"/>
                    </a:moveTo>
                    <a:cubicBezTo>
                      <a:pt x="2299" y="0"/>
                      <a:pt x="895" y="676"/>
                      <a:pt x="525" y="1851"/>
                    </a:cubicBezTo>
                    <a:cubicBezTo>
                      <a:pt x="0" y="3494"/>
                      <a:pt x="1735" y="5548"/>
                      <a:pt x="4405" y="6393"/>
                    </a:cubicBezTo>
                    <a:cubicBezTo>
                      <a:pt x="5193" y="6642"/>
                      <a:pt x="5974" y="6760"/>
                      <a:pt x="6698" y="6760"/>
                    </a:cubicBezTo>
                    <a:cubicBezTo>
                      <a:pt x="8430" y="6760"/>
                      <a:pt x="9833" y="6084"/>
                      <a:pt x="10203" y="4909"/>
                    </a:cubicBezTo>
                    <a:cubicBezTo>
                      <a:pt x="10728" y="3243"/>
                      <a:pt x="8993" y="1212"/>
                      <a:pt x="6323" y="367"/>
                    </a:cubicBezTo>
                    <a:cubicBezTo>
                      <a:pt x="5536" y="118"/>
                      <a:pt x="4754" y="0"/>
                      <a:pt x="4030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89" name="Google Shape;3589;p39"/>
              <p:cNvSpPr/>
              <p:nvPr/>
            </p:nvSpPr>
            <p:spPr>
              <a:xfrm>
                <a:off x="7434161" y="3447432"/>
                <a:ext cx="30858" cy="11880"/>
              </a:xfrm>
              <a:custGeom>
                <a:avLst/>
                <a:gdLst/>
                <a:ahLst/>
                <a:cxnLst/>
                <a:rect l="l" t="t" r="r" b="b"/>
                <a:pathLst>
                  <a:path w="1987" h="765" extrusionOk="0">
                    <a:moveTo>
                      <a:pt x="1918" y="1"/>
                    </a:moveTo>
                    <a:cubicBezTo>
                      <a:pt x="1667" y="229"/>
                      <a:pt x="1370" y="411"/>
                      <a:pt x="1051" y="526"/>
                    </a:cubicBezTo>
                    <a:cubicBezTo>
                      <a:pt x="832" y="603"/>
                      <a:pt x="603" y="639"/>
                      <a:pt x="378" y="639"/>
                    </a:cubicBezTo>
                    <a:cubicBezTo>
                      <a:pt x="274" y="639"/>
                      <a:pt x="171" y="631"/>
                      <a:pt x="69" y="617"/>
                    </a:cubicBezTo>
                    <a:cubicBezTo>
                      <a:pt x="47" y="617"/>
                      <a:pt x="24" y="617"/>
                      <a:pt x="1" y="640"/>
                    </a:cubicBezTo>
                    <a:cubicBezTo>
                      <a:pt x="1" y="662"/>
                      <a:pt x="24" y="708"/>
                      <a:pt x="47" y="708"/>
                    </a:cubicBezTo>
                    <a:cubicBezTo>
                      <a:pt x="189" y="746"/>
                      <a:pt x="336" y="764"/>
                      <a:pt x="484" y="764"/>
                    </a:cubicBezTo>
                    <a:cubicBezTo>
                      <a:pt x="690" y="764"/>
                      <a:pt x="897" y="729"/>
                      <a:pt x="1097" y="662"/>
                    </a:cubicBezTo>
                    <a:cubicBezTo>
                      <a:pt x="1439" y="548"/>
                      <a:pt x="1758" y="366"/>
                      <a:pt x="1987" y="69"/>
                    </a:cubicBezTo>
                    <a:cubicBezTo>
                      <a:pt x="1987" y="46"/>
                      <a:pt x="1987" y="23"/>
                      <a:pt x="1964" y="23"/>
                    </a:cubicBezTo>
                    <a:cubicBezTo>
                      <a:pt x="1964" y="1"/>
                      <a:pt x="1918" y="1"/>
                      <a:pt x="1918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0" name="Google Shape;3590;p39"/>
              <p:cNvSpPr/>
              <p:nvPr/>
            </p:nvSpPr>
            <p:spPr>
              <a:xfrm>
                <a:off x="7205501" y="3003387"/>
                <a:ext cx="507986" cy="344238"/>
              </a:xfrm>
              <a:custGeom>
                <a:avLst/>
                <a:gdLst/>
                <a:ahLst/>
                <a:cxnLst/>
                <a:rect l="l" t="t" r="r" b="b"/>
                <a:pathLst>
                  <a:path w="32710" h="22166" extrusionOk="0">
                    <a:moveTo>
                      <a:pt x="13153" y="0"/>
                    </a:moveTo>
                    <a:cubicBezTo>
                      <a:pt x="12954" y="0"/>
                      <a:pt x="12754" y="4"/>
                      <a:pt x="12554" y="12"/>
                    </a:cubicBezTo>
                    <a:cubicBezTo>
                      <a:pt x="10318" y="126"/>
                      <a:pt x="8058" y="766"/>
                      <a:pt x="6232" y="2067"/>
                    </a:cubicBezTo>
                    <a:cubicBezTo>
                      <a:pt x="3561" y="3984"/>
                      <a:pt x="2055" y="7134"/>
                      <a:pt x="914" y="10215"/>
                    </a:cubicBezTo>
                    <a:cubicBezTo>
                      <a:pt x="434" y="11516"/>
                      <a:pt x="1" y="13000"/>
                      <a:pt x="594" y="14278"/>
                    </a:cubicBezTo>
                    <a:cubicBezTo>
                      <a:pt x="1125" y="15472"/>
                      <a:pt x="2469" y="16152"/>
                      <a:pt x="3777" y="16152"/>
                    </a:cubicBezTo>
                    <a:cubicBezTo>
                      <a:pt x="3819" y="16152"/>
                      <a:pt x="3861" y="16151"/>
                      <a:pt x="3904" y="16150"/>
                    </a:cubicBezTo>
                    <a:cubicBezTo>
                      <a:pt x="5250" y="16081"/>
                      <a:pt x="6506" y="15374"/>
                      <a:pt x="7487" y="14461"/>
                    </a:cubicBezTo>
                    <a:cubicBezTo>
                      <a:pt x="8469" y="13525"/>
                      <a:pt x="9199" y="12384"/>
                      <a:pt x="9930" y="11265"/>
                    </a:cubicBezTo>
                    <a:lnTo>
                      <a:pt x="9930" y="11265"/>
                    </a:lnTo>
                    <a:cubicBezTo>
                      <a:pt x="9542" y="12224"/>
                      <a:pt x="9656" y="13411"/>
                      <a:pt x="10249" y="14278"/>
                    </a:cubicBezTo>
                    <a:cubicBezTo>
                      <a:pt x="10841" y="15132"/>
                      <a:pt x="11853" y="15650"/>
                      <a:pt x="12861" y="15650"/>
                    </a:cubicBezTo>
                    <a:cubicBezTo>
                      <a:pt x="12904" y="15650"/>
                      <a:pt x="12946" y="15649"/>
                      <a:pt x="12988" y="15648"/>
                    </a:cubicBezTo>
                    <a:cubicBezTo>
                      <a:pt x="13992" y="15625"/>
                      <a:pt x="14951" y="15077"/>
                      <a:pt x="15682" y="14392"/>
                    </a:cubicBezTo>
                    <a:cubicBezTo>
                      <a:pt x="16307" y="13806"/>
                      <a:pt x="16815" y="13086"/>
                      <a:pt x="17292" y="12362"/>
                    </a:cubicBezTo>
                    <a:lnTo>
                      <a:pt x="17292" y="12362"/>
                    </a:lnTo>
                    <a:cubicBezTo>
                      <a:pt x="17051" y="12937"/>
                      <a:pt x="17232" y="13693"/>
                      <a:pt x="17713" y="14118"/>
                    </a:cubicBezTo>
                    <a:cubicBezTo>
                      <a:pt x="18104" y="14452"/>
                      <a:pt x="18597" y="14537"/>
                      <a:pt x="19103" y="14537"/>
                    </a:cubicBezTo>
                    <a:cubicBezTo>
                      <a:pt x="19394" y="14537"/>
                      <a:pt x="19689" y="14509"/>
                      <a:pt x="19973" y="14484"/>
                    </a:cubicBezTo>
                    <a:cubicBezTo>
                      <a:pt x="21365" y="14369"/>
                      <a:pt x="24857" y="11676"/>
                      <a:pt x="25702" y="9827"/>
                    </a:cubicBezTo>
                    <a:cubicBezTo>
                      <a:pt x="25999" y="12406"/>
                      <a:pt x="26136" y="13571"/>
                      <a:pt x="26638" y="16104"/>
                    </a:cubicBezTo>
                    <a:cubicBezTo>
                      <a:pt x="26957" y="17702"/>
                      <a:pt x="27528" y="19277"/>
                      <a:pt x="28509" y="20578"/>
                    </a:cubicBezTo>
                    <a:cubicBezTo>
                      <a:pt x="29044" y="21295"/>
                      <a:pt x="29761" y="22166"/>
                      <a:pt x="30438" y="22166"/>
                    </a:cubicBezTo>
                    <a:cubicBezTo>
                      <a:pt x="30773" y="22166"/>
                      <a:pt x="31098" y="21952"/>
                      <a:pt x="31385" y="21400"/>
                    </a:cubicBezTo>
                    <a:cubicBezTo>
                      <a:pt x="32024" y="20121"/>
                      <a:pt x="32390" y="18683"/>
                      <a:pt x="32481" y="17245"/>
                    </a:cubicBezTo>
                    <a:cubicBezTo>
                      <a:pt x="32709" y="14392"/>
                      <a:pt x="31933" y="11448"/>
                      <a:pt x="30404" y="9028"/>
                    </a:cubicBezTo>
                    <a:cubicBezTo>
                      <a:pt x="27893" y="5057"/>
                      <a:pt x="23648" y="2432"/>
                      <a:pt x="19174" y="1017"/>
                    </a:cubicBezTo>
                    <a:cubicBezTo>
                      <a:pt x="17220" y="414"/>
                      <a:pt x="15190" y="0"/>
                      <a:pt x="13153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1" name="Google Shape;3591;p39"/>
              <p:cNvSpPr/>
              <p:nvPr/>
            </p:nvSpPr>
            <p:spPr>
              <a:xfrm>
                <a:off x="7391977" y="3118789"/>
                <a:ext cx="162009" cy="61390"/>
              </a:xfrm>
              <a:custGeom>
                <a:avLst/>
                <a:gdLst/>
                <a:ahLst/>
                <a:cxnLst/>
                <a:rect l="l" t="t" r="r" b="b"/>
                <a:pathLst>
                  <a:path w="10432" h="3953" extrusionOk="0">
                    <a:moveTo>
                      <a:pt x="914" y="1"/>
                    </a:moveTo>
                    <a:cubicBezTo>
                      <a:pt x="891" y="1"/>
                      <a:pt x="845" y="1"/>
                      <a:pt x="845" y="23"/>
                    </a:cubicBezTo>
                    <a:cubicBezTo>
                      <a:pt x="617" y="389"/>
                      <a:pt x="412" y="754"/>
                      <a:pt x="252" y="1142"/>
                    </a:cubicBezTo>
                    <a:cubicBezTo>
                      <a:pt x="92" y="1530"/>
                      <a:pt x="1" y="1963"/>
                      <a:pt x="24" y="2397"/>
                    </a:cubicBezTo>
                    <a:cubicBezTo>
                      <a:pt x="69" y="2831"/>
                      <a:pt x="229" y="3265"/>
                      <a:pt x="571" y="3561"/>
                    </a:cubicBezTo>
                    <a:cubicBezTo>
                      <a:pt x="886" y="3834"/>
                      <a:pt x="1296" y="3952"/>
                      <a:pt x="1697" y="3952"/>
                    </a:cubicBezTo>
                    <a:cubicBezTo>
                      <a:pt x="1732" y="3952"/>
                      <a:pt x="1768" y="3951"/>
                      <a:pt x="1804" y="3949"/>
                    </a:cubicBezTo>
                    <a:cubicBezTo>
                      <a:pt x="2671" y="3926"/>
                      <a:pt x="3447" y="3493"/>
                      <a:pt x="4132" y="2991"/>
                    </a:cubicBezTo>
                    <a:cubicBezTo>
                      <a:pt x="4567" y="2661"/>
                      <a:pt x="4972" y="2272"/>
                      <a:pt x="5328" y="1837"/>
                    </a:cubicBezTo>
                    <a:lnTo>
                      <a:pt x="5328" y="1837"/>
                    </a:lnTo>
                    <a:cubicBezTo>
                      <a:pt x="5306" y="1916"/>
                      <a:pt x="5288" y="1996"/>
                      <a:pt x="5273" y="2078"/>
                    </a:cubicBezTo>
                    <a:cubicBezTo>
                      <a:pt x="5182" y="2443"/>
                      <a:pt x="5228" y="2854"/>
                      <a:pt x="5410" y="3196"/>
                    </a:cubicBezTo>
                    <a:cubicBezTo>
                      <a:pt x="5524" y="3356"/>
                      <a:pt x="5661" y="3516"/>
                      <a:pt x="5821" y="3607"/>
                    </a:cubicBezTo>
                    <a:cubicBezTo>
                      <a:pt x="5973" y="3702"/>
                      <a:pt x="6141" y="3750"/>
                      <a:pt x="6312" y="3750"/>
                    </a:cubicBezTo>
                    <a:cubicBezTo>
                      <a:pt x="6346" y="3750"/>
                      <a:pt x="6380" y="3748"/>
                      <a:pt x="6415" y="3744"/>
                    </a:cubicBezTo>
                    <a:cubicBezTo>
                      <a:pt x="6803" y="3744"/>
                      <a:pt x="7145" y="3584"/>
                      <a:pt x="7465" y="3401"/>
                    </a:cubicBezTo>
                    <a:cubicBezTo>
                      <a:pt x="8720" y="2648"/>
                      <a:pt x="9747" y="1530"/>
                      <a:pt x="10409" y="252"/>
                    </a:cubicBezTo>
                    <a:cubicBezTo>
                      <a:pt x="10432" y="229"/>
                      <a:pt x="10432" y="183"/>
                      <a:pt x="10409" y="183"/>
                    </a:cubicBezTo>
                    <a:cubicBezTo>
                      <a:pt x="10386" y="172"/>
                      <a:pt x="10369" y="166"/>
                      <a:pt x="10355" y="166"/>
                    </a:cubicBezTo>
                    <a:cubicBezTo>
                      <a:pt x="10341" y="166"/>
                      <a:pt x="10329" y="172"/>
                      <a:pt x="10318" y="183"/>
                    </a:cubicBezTo>
                    <a:cubicBezTo>
                      <a:pt x="9633" y="1439"/>
                      <a:pt x="8606" y="2511"/>
                      <a:pt x="7373" y="3242"/>
                    </a:cubicBezTo>
                    <a:cubicBezTo>
                      <a:pt x="7077" y="3401"/>
                      <a:pt x="6734" y="3538"/>
                      <a:pt x="6392" y="3561"/>
                    </a:cubicBezTo>
                    <a:cubicBezTo>
                      <a:pt x="6072" y="3561"/>
                      <a:pt x="5753" y="3379"/>
                      <a:pt x="5593" y="3082"/>
                    </a:cubicBezTo>
                    <a:cubicBezTo>
                      <a:pt x="5433" y="2808"/>
                      <a:pt x="5410" y="2443"/>
                      <a:pt x="5479" y="2100"/>
                    </a:cubicBezTo>
                    <a:cubicBezTo>
                      <a:pt x="5547" y="1781"/>
                      <a:pt x="5707" y="1439"/>
                      <a:pt x="5844" y="1119"/>
                    </a:cubicBezTo>
                    <a:lnTo>
                      <a:pt x="5844" y="1119"/>
                    </a:lnTo>
                    <a:cubicBezTo>
                      <a:pt x="5844" y="1119"/>
                      <a:pt x="5844" y="1119"/>
                      <a:pt x="5844" y="1119"/>
                    </a:cubicBezTo>
                    <a:cubicBezTo>
                      <a:pt x="5867" y="1073"/>
                      <a:pt x="5844" y="1005"/>
                      <a:pt x="5798" y="982"/>
                    </a:cubicBezTo>
                    <a:cubicBezTo>
                      <a:pt x="5782" y="974"/>
                      <a:pt x="5762" y="968"/>
                      <a:pt x="5742" y="968"/>
                    </a:cubicBezTo>
                    <a:cubicBezTo>
                      <a:pt x="5709" y="968"/>
                      <a:pt x="5676" y="984"/>
                      <a:pt x="5661" y="1028"/>
                    </a:cubicBezTo>
                    <a:cubicBezTo>
                      <a:pt x="5660" y="1030"/>
                      <a:pt x="5658" y="1033"/>
                      <a:pt x="5656" y="1036"/>
                    </a:cubicBezTo>
                    <a:lnTo>
                      <a:pt x="5656" y="1036"/>
                    </a:lnTo>
                    <a:lnTo>
                      <a:pt x="5639" y="1028"/>
                    </a:lnTo>
                    <a:cubicBezTo>
                      <a:pt x="5624" y="1063"/>
                      <a:pt x="5608" y="1098"/>
                      <a:pt x="5593" y="1134"/>
                    </a:cubicBezTo>
                    <a:lnTo>
                      <a:pt x="5593" y="1134"/>
                    </a:lnTo>
                    <a:cubicBezTo>
                      <a:pt x="5168" y="1776"/>
                      <a:pt x="4623" y="2355"/>
                      <a:pt x="3995" y="2831"/>
                    </a:cubicBezTo>
                    <a:cubicBezTo>
                      <a:pt x="3356" y="3333"/>
                      <a:pt x="2603" y="3744"/>
                      <a:pt x="1781" y="3767"/>
                    </a:cubicBezTo>
                    <a:cubicBezTo>
                      <a:pt x="1743" y="3769"/>
                      <a:pt x="1705" y="3770"/>
                      <a:pt x="1667" y="3770"/>
                    </a:cubicBezTo>
                    <a:cubicBezTo>
                      <a:pt x="1314" y="3770"/>
                      <a:pt x="953" y="3672"/>
                      <a:pt x="685" y="3424"/>
                    </a:cubicBezTo>
                    <a:cubicBezTo>
                      <a:pt x="389" y="3173"/>
                      <a:pt x="229" y="2785"/>
                      <a:pt x="183" y="2374"/>
                    </a:cubicBezTo>
                    <a:cubicBezTo>
                      <a:pt x="92" y="1553"/>
                      <a:pt x="526" y="799"/>
                      <a:pt x="914" y="69"/>
                    </a:cubicBezTo>
                    <a:cubicBezTo>
                      <a:pt x="937" y="46"/>
                      <a:pt x="937" y="23"/>
                      <a:pt x="91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2" name="Google Shape;3592;p39"/>
              <p:cNvSpPr/>
              <p:nvPr/>
            </p:nvSpPr>
            <p:spPr>
              <a:xfrm>
                <a:off x="7246629" y="3137226"/>
                <a:ext cx="52476" cy="45891"/>
              </a:xfrm>
              <a:custGeom>
                <a:avLst/>
                <a:gdLst/>
                <a:ahLst/>
                <a:cxnLst/>
                <a:rect l="l" t="t" r="r" b="b"/>
                <a:pathLst>
                  <a:path w="3379" h="2955" extrusionOk="0">
                    <a:moveTo>
                      <a:pt x="388" y="0"/>
                    </a:moveTo>
                    <a:cubicBezTo>
                      <a:pt x="366" y="0"/>
                      <a:pt x="343" y="23"/>
                      <a:pt x="320" y="46"/>
                    </a:cubicBezTo>
                    <a:cubicBezTo>
                      <a:pt x="160" y="571"/>
                      <a:pt x="0" y="1119"/>
                      <a:pt x="92" y="1689"/>
                    </a:cubicBezTo>
                    <a:cubicBezTo>
                      <a:pt x="137" y="1986"/>
                      <a:pt x="229" y="2260"/>
                      <a:pt x="411" y="2488"/>
                    </a:cubicBezTo>
                    <a:cubicBezTo>
                      <a:pt x="594" y="2717"/>
                      <a:pt x="890" y="2899"/>
                      <a:pt x="1187" y="2945"/>
                    </a:cubicBezTo>
                    <a:cubicBezTo>
                      <a:pt x="1241" y="2951"/>
                      <a:pt x="1295" y="2954"/>
                      <a:pt x="1349" y="2954"/>
                    </a:cubicBezTo>
                    <a:cubicBezTo>
                      <a:pt x="1887" y="2954"/>
                      <a:pt x="2405" y="2652"/>
                      <a:pt x="2717" y="2237"/>
                    </a:cubicBezTo>
                    <a:cubicBezTo>
                      <a:pt x="3059" y="1781"/>
                      <a:pt x="3219" y="1233"/>
                      <a:pt x="3356" y="685"/>
                    </a:cubicBezTo>
                    <a:cubicBezTo>
                      <a:pt x="3378" y="662"/>
                      <a:pt x="3356" y="640"/>
                      <a:pt x="3333" y="640"/>
                    </a:cubicBezTo>
                    <a:cubicBezTo>
                      <a:pt x="3326" y="633"/>
                      <a:pt x="3317" y="630"/>
                      <a:pt x="3309" y="630"/>
                    </a:cubicBezTo>
                    <a:cubicBezTo>
                      <a:pt x="3287" y="630"/>
                      <a:pt x="3264" y="646"/>
                      <a:pt x="3264" y="662"/>
                    </a:cubicBezTo>
                    <a:cubicBezTo>
                      <a:pt x="3082" y="1187"/>
                      <a:pt x="2876" y="1689"/>
                      <a:pt x="2557" y="2100"/>
                    </a:cubicBezTo>
                    <a:cubicBezTo>
                      <a:pt x="2270" y="2469"/>
                      <a:pt x="1818" y="2727"/>
                      <a:pt x="1366" y="2727"/>
                    </a:cubicBezTo>
                    <a:cubicBezTo>
                      <a:pt x="1314" y="2727"/>
                      <a:pt x="1262" y="2724"/>
                      <a:pt x="1210" y="2717"/>
                    </a:cubicBezTo>
                    <a:cubicBezTo>
                      <a:pt x="708" y="2671"/>
                      <a:pt x="366" y="2169"/>
                      <a:pt x="274" y="1667"/>
                    </a:cubicBezTo>
                    <a:cubicBezTo>
                      <a:pt x="160" y="1142"/>
                      <a:pt x="297" y="594"/>
                      <a:pt x="434" y="69"/>
                    </a:cubicBezTo>
                    <a:cubicBezTo>
                      <a:pt x="434" y="46"/>
                      <a:pt x="411" y="23"/>
                      <a:pt x="388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3" name="Google Shape;3593;p39"/>
              <p:cNvSpPr/>
              <p:nvPr/>
            </p:nvSpPr>
            <p:spPr>
              <a:xfrm>
                <a:off x="7630577" y="3189336"/>
                <a:ext cx="90400" cy="12408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7990" extrusionOk="0">
                    <a:moveTo>
                      <a:pt x="69" y="1"/>
                    </a:moveTo>
                    <a:cubicBezTo>
                      <a:pt x="23" y="1"/>
                      <a:pt x="0" y="24"/>
                      <a:pt x="0" y="46"/>
                    </a:cubicBezTo>
                    <a:cubicBezTo>
                      <a:pt x="0" y="1576"/>
                      <a:pt x="206" y="3105"/>
                      <a:pt x="594" y="4589"/>
                    </a:cubicBezTo>
                    <a:cubicBezTo>
                      <a:pt x="685" y="4954"/>
                      <a:pt x="799" y="5319"/>
                      <a:pt x="936" y="5684"/>
                    </a:cubicBezTo>
                    <a:cubicBezTo>
                      <a:pt x="1050" y="6049"/>
                      <a:pt x="1187" y="6437"/>
                      <a:pt x="1438" y="6757"/>
                    </a:cubicBezTo>
                    <a:cubicBezTo>
                      <a:pt x="1661" y="7020"/>
                      <a:pt x="2010" y="7248"/>
                      <a:pt x="2388" y="7248"/>
                    </a:cubicBezTo>
                    <a:cubicBezTo>
                      <a:pt x="2436" y="7248"/>
                      <a:pt x="2485" y="7244"/>
                      <a:pt x="2534" y="7236"/>
                    </a:cubicBezTo>
                    <a:cubicBezTo>
                      <a:pt x="2743" y="7215"/>
                      <a:pt x="2914" y="7099"/>
                      <a:pt x="3046" y="6939"/>
                    </a:cubicBezTo>
                    <a:lnTo>
                      <a:pt x="3046" y="6939"/>
                    </a:lnTo>
                    <a:cubicBezTo>
                      <a:pt x="3102" y="7122"/>
                      <a:pt x="3194" y="7294"/>
                      <a:pt x="3310" y="7442"/>
                    </a:cubicBezTo>
                    <a:cubicBezTo>
                      <a:pt x="3584" y="7761"/>
                      <a:pt x="3972" y="7990"/>
                      <a:pt x="4383" y="7990"/>
                    </a:cubicBezTo>
                    <a:cubicBezTo>
                      <a:pt x="4793" y="7990"/>
                      <a:pt x="5181" y="7761"/>
                      <a:pt x="5433" y="7442"/>
                    </a:cubicBezTo>
                    <a:cubicBezTo>
                      <a:pt x="5684" y="7122"/>
                      <a:pt x="5821" y="6711"/>
                      <a:pt x="5729" y="6323"/>
                    </a:cubicBezTo>
                    <a:cubicBezTo>
                      <a:pt x="5729" y="6278"/>
                      <a:pt x="5706" y="6278"/>
                      <a:pt x="5661" y="6278"/>
                    </a:cubicBezTo>
                    <a:cubicBezTo>
                      <a:pt x="5638" y="6278"/>
                      <a:pt x="5615" y="6301"/>
                      <a:pt x="5638" y="6346"/>
                    </a:cubicBezTo>
                    <a:cubicBezTo>
                      <a:pt x="5752" y="7077"/>
                      <a:pt x="5090" y="7807"/>
                      <a:pt x="4383" y="7807"/>
                    </a:cubicBezTo>
                    <a:cubicBezTo>
                      <a:pt x="3781" y="7788"/>
                      <a:pt x="3272" y="7258"/>
                      <a:pt x="3201" y="6689"/>
                    </a:cubicBezTo>
                    <a:lnTo>
                      <a:pt x="3201" y="6689"/>
                    </a:lnTo>
                    <a:cubicBezTo>
                      <a:pt x="3250" y="6557"/>
                      <a:pt x="3262" y="6408"/>
                      <a:pt x="3218" y="6278"/>
                    </a:cubicBezTo>
                    <a:cubicBezTo>
                      <a:pt x="3196" y="6232"/>
                      <a:pt x="3173" y="6209"/>
                      <a:pt x="3150" y="6209"/>
                    </a:cubicBezTo>
                    <a:cubicBezTo>
                      <a:pt x="3137" y="6205"/>
                      <a:pt x="3126" y="6203"/>
                      <a:pt x="3115" y="6203"/>
                    </a:cubicBezTo>
                    <a:cubicBezTo>
                      <a:pt x="3066" y="6203"/>
                      <a:pt x="3032" y="6240"/>
                      <a:pt x="3013" y="6278"/>
                    </a:cubicBezTo>
                    <a:cubicBezTo>
                      <a:pt x="2986" y="6398"/>
                      <a:pt x="2979" y="6521"/>
                      <a:pt x="2989" y="6642"/>
                    </a:cubicBezTo>
                    <a:lnTo>
                      <a:pt x="2989" y="6642"/>
                    </a:lnTo>
                    <a:cubicBezTo>
                      <a:pt x="2908" y="6833"/>
                      <a:pt x="2719" y="6993"/>
                      <a:pt x="2511" y="7008"/>
                    </a:cubicBezTo>
                    <a:cubicBezTo>
                      <a:pt x="2462" y="7018"/>
                      <a:pt x="2413" y="7023"/>
                      <a:pt x="2365" y="7023"/>
                    </a:cubicBezTo>
                    <a:cubicBezTo>
                      <a:pt x="2073" y="7023"/>
                      <a:pt x="1794" y="6855"/>
                      <a:pt x="1598" y="6620"/>
                    </a:cubicBezTo>
                    <a:cubicBezTo>
                      <a:pt x="1370" y="6346"/>
                      <a:pt x="1233" y="5981"/>
                      <a:pt x="1119" y="5639"/>
                    </a:cubicBezTo>
                    <a:cubicBezTo>
                      <a:pt x="982" y="5273"/>
                      <a:pt x="867" y="4908"/>
                      <a:pt x="776" y="4543"/>
                    </a:cubicBezTo>
                    <a:cubicBezTo>
                      <a:pt x="365" y="3082"/>
                      <a:pt x="160" y="1576"/>
                      <a:pt x="114" y="46"/>
                    </a:cubicBezTo>
                    <a:cubicBezTo>
                      <a:pt x="114" y="24"/>
                      <a:pt x="91" y="1"/>
                      <a:pt x="69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4" name="Google Shape;3594;p39"/>
              <p:cNvSpPr/>
              <p:nvPr/>
            </p:nvSpPr>
            <p:spPr>
              <a:xfrm>
                <a:off x="7313634" y="3016899"/>
                <a:ext cx="80476" cy="67183"/>
              </a:xfrm>
              <a:custGeom>
                <a:avLst/>
                <a:gdLst/>
                <a:ahLst/>
                <a:cxnLst/>
                <a:rect l="l" t="t" r="r" b="b"/>
                <a:pathLst>
                  <a:path w="5182" h="4326" extrusionOk="0">
                    <a:moveTo>
                      <a:pt x="1646" y="0"/>
                    </a:moveTo>
                    <a:cubicBezTo>
                      <a:pt x="1636" y="0"/>
                      <a:pt x="1628" y="3"/>
                      <a:pt x="1621" y="10"/>
                    </a:cubicBezTo>
                    <a:cubicBezTo>
                      <a:pt x="1233" y="284"/>
                      <a:pt x="845" y="535"/>
                      <a:pt x="525" y="923"/>
                    </a:cubicBezTo>
                    <a:cubicBezTo>
                      <a:pt x="206" y="1288"/>
                      <a:pt x="0" y="1790"/>
                      <a:pt x="69" y="2292"/>
                    </a:cubicBezTo>
                    <a:cubicBezTo>
                      <a:pt x="92" y="2543"/>
                      <a:pt x="183" y="2794"/>
                      <a:pt x="365" y="2977"/>
                    </a:cubicBezTo>
                    <a:cubicBezTo>
                      <a:pt x="525" y="3182"/>
                      <a:pt x="776" y="3296"/>
                      <a:pt x="1027" y="3342"/>
                    </a:cubicBezTo>
                    <a:cubicBezTo>
                      <a:pt x="1069" y="3346"/>
                      <a:pt x="1110" y="3347"/>
                      <a:pt x="1151" y="3347"/>
                    </a:cubicBezTo>
                    <a:cubicBezTo>
                      <a:pt x="1444" y="3347"/>
                      <a:pt x="1727" y="3257"/>
                      <a:pt x="1969" y="3105"/>
                    </a:cubicBezTo>
                    <a:lnTo>
                      <a:pt x="1969" y="3105"/>
                    </a:lnTo>
                    <a:cubicBezTo>
                      <a:pt x="1965" y="3138"/>
                      <a:pt x="1963" y="3172"/>
                      <a:pt x="1963" y="3205"/>
                    </a:cubicBezTo>
                    <a:cubicBezTo>
                      <a:pt x="1963" y="3411"/>
                      <a:pt x="2009" y="3616"/>
                      <a:pt x="2123" y="3799"/>
                    </a:cubicBezTo>
                    <a:cubicBezTo>
                      <a:pt x="2337" y="4163"/>
                      <a:pt x="2752" y="4326"/>
                      <a:pt x="3142" y="4326"/>
                    </a:cubicBezTo>
                    <a:cubicBezTo>
                      <a:pt x="3168" y="4326"/>
                      <a:pt x="3193" y="4325"/>
                      <a:pt x="3219" y="4324"/>
                    </a:cubicBezTo>
                    <a:cubicBezTo>
                      <a:pt x="3630" y="4301"/>
                      <a:pt x="4018" y="4141"/>
                      <a:pt x="4337" y="3913"/>
                    </a:cubicBezTo>
                    <a:cubicBezTo>
                      <a:pt x="4657" y="3662"/>
                      <a:pt x="4908" y="3365"/>
                      <a:pt x="5159" y="3091"/>
                    </a:cubicBezTo>
                    <a:cubicBezTo>
                      <a:pt x="5182" y="3068"/>
                      <a:pt x="5182" y="3023"/>
                      <a:pt x="5159" y="3000"/>
                    </a:cubicBezTo>
                    <a:cubicBezTo>
                      <a:pt x="5136" y="3000"/>
                      <a:pt x="5113" y="3000"/>
                      <a:pt x="5090" y="3023"/>
                    </a:cubicBezTo>
                    <a:cubicBezTo>
                      <a:pt x="4816" y="3296"/>
                      <a:pt x="4543" y="3548"/>
                      <a:pt x="4246" y="3776"/>
                    </a:cubicBezTo>
                    <a:cubicBezTo>
                      <a:pt x="3926" y="3981"/>
                      <a:pt x="3584" y="4118"/>
                      <a:pt x="3219" y="4118"/>
                    </a:cubicBezTo>
                    <a:cubicBezTo>
                      <a:pt x="3193" y="4120"/>
                      <a:pt x="3167" y="4121"/>
                      <a:pt x="3141" y="4121"/>
                    </a:cubicBezTo>
                    <a:cubicBezTo>
                      <a:pt x="2802" y="4121"/>
                      <a:pt x="2475" y="3981"/>
                      <a:pt x="2306" y="3685"/>
                    </a:cubicBezTo>
                    <a:cubicBezTo>
                      <a:pt x="2123" y="3411"/>
                      <a:pt x="2123" y="2977"/>
                      <a:pt x="2374" y="2772"/>
                    </a:cubicBezTo>
                    <a:lnTo>
                      <a:pt x="2364" y="2761"/>
                    </a:lnTo>
                    <a:lnTo>
                      <a:pt x="2364" y="2761"/>
                    </a:lnTo>
                    <a:cubicBezTo>
                      <a:pt x="2367" y="2757"/>
                      <a:pt x="2371" y="2753"/>
                      <a:pt x="2374" y="2749"/>
                    </a:cubicBezTo>
                    <a:cubicBezTo>
                      <a:pt x="2420" y="2703"/>
                      <a:pt x="2420" y="2657"/>
                      <a:pt x="2374" y="2612"/>
                    </a:cubicBezTo>
                    <a:cubicBezTo>
                      <a:pt x="2351" y="2589"/>
                      <a:pt x="2323" y="2578"/>
                      <a:pt x="2294" y="2578"/>
                    </a:cubicBezTo>
                    <a:cubicBezTo>
                      <a:pt x="2266" y="2578"/>
                      <a:pt x="2237" y="2589"/>
                      <a:pt x="2214" y="2612"/>
                    </a:cubicBezTo>
                    <a:cubicBezTo>
                      <a:pt x="2174" y="2646"/>
                      <a:pt x="2138" y="2686"/>
                      <a:pt x="2107" y="2731"/>
                    </a:cubicBezTo>
                    <a:lnTo>
                      <a:pt x="2107" y="2731"/>
                    </a:lnTo>
                    <a:cubicBezTo>
                      <a:pt x="1857" y="2979"/>
                      <a:pt x="1508" y="3143"/>
                      <a:pt x="1162" y="3143"/>
                    </a:cubicBezTo>
                    <a:cubicBezTo>
                      <a:pt x="1125" y="3143"/>
                      <a:pt x="1087" y="3141"/>
                      <a:pt x="1050" y="3137"/>
                    </a:cubicBezTo>
                    <a:cubicBezTo>
                      <a:pt x="845" y="3114"/>
                      <a:pt x="639" y="3023"/>
                      <a:pt x="502" y="2863"/>
                    </a:cubicBezTo>
                    <a:cubicBezTo>
                      <a:pt x="343" y="2703"/>
                      <a:pt x="274" y="2498"/>
                      <a:pt x="229" y="2269"/>
                    </a:cubicBezTo>
                    <a:cubicBezTo>
                      <a:pt x="183" y="1813"/>
                      <a:pt x="343" y="1356"/>
                      <a:pt x="639" y="1014"/>
                    </a:cubicBezTo>
                    <a:cubicBezTo>
                      <a:pt x="936" y="649"/>
                      <a:pt x="1301" y="375"/>
                      <a:pt x="1689" y="101"/>
                    </a:cubicBezTo>
                    <a:cubicBezTo>
                      <a:pt x="1712" y="78"/>
                      <a:pt x="1712" y="55"/>
                      <a:pt x="1712" y="32"/>
                    </a:cubicBezTo>
                    <a:cubicBezTo>
                      <a:pt x="1696" y="16"/>
                      <a:pt x="1669" y="0"/>
                      <a:pt x="164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5" name="Google Shape;3595;p39"/>
              <p:cNvSpPr/>
              <p:nvPr/>
            </p:nvSpPr>
            <p:spPr>
              <a:xfrm>
                <a:off x="7666735" y="3138997"/>
                <a:ext cx="52119" cy="6300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4057" extrusionOk="0">
                    <a:moveTo>
                      <a:pt x="46" y="1"/>
                    </a:moveTo>
                    <a:cubicBezTo>
                      <a:pt x="23" y="1"/>
                      <a:pt x="0" y="23"/>
                      <a:pt x="23" y="46"/>
                    </a:cubicBezTo>
                    <a:cubicBezTo>
                      <a:pt x="160" y="1028"/>
                      <a:pt x="525" y="1964"/>
                      <a:pt x="1027" y="2808"/>
                    </a:cubicBezTo>
                    <a:cubicBezTo>
                      <a:pt x="1279" y="3242"/>
                      <a:pt x="1552" y="3675"/>
                      <a:pt x="2032" y="3949"/>
                    </a:cubicBezTo>
                    <a:cubicBezTo>
                      <a:pt x="2174" y="4021"/>
                      <a:pt x="2344" y="4056"/>
                      <a:pt x="2512" y="4056"/>
                    </a:cubicBezTo>
                    <a:cubicBezTo>
                      <a:pt x="2613" y="4056"/>
                      <a:pt x="2714" y="4043"/>
                      <a:pt x="2808" y="4018"/>
                    </a:cubicBezTo>
                    <a:cubicBezTo>
                      <a:pt x="3059" y="3949"/>
                      <a:pt x="3287" y="3744"/>
                      <a:pt x="3356" y="3493"/>
                    </a:cubicBezTo>
                    <a:cubicBezTo>
                      <a:pt x="3356" y="3470"/>
                      <a:pt x="3333" y="3424"/>
                      <a:pt x="3310" y="3424"/>
                    </a:cubicBezTo>
                    <a:cubicBezTo>
                      <a:pt x="3287" y="3424"/>
                      <a:pt x="3264" y="3424"/>
                      <a:pt x="3241" y="3447"/>
                    </a:cubicBezTo>
                    <a:cubicBezTo>
                      <a:pt x="3173" y="3675"/>
                      <a:pt x="2968" y="3812"/>
                      <a:pt x="2762" y="3858"/>
                    </a:cubicBezTo>
                    <a:cubicBezTo>
                      <a:pt x="2690" y="3872"/>
                      <a:pt x="2618" y="3880"/>
                      <a:pt x="2547" y="3880"/>
                    </a:cubicBezTo>
                    <a:cubicBezTo>
                      <a:pt x="2394" y="3880"/>
                      <a:pt x="2248" y="3845"/>
                      <a:pt x="2123" y="3767"/>
                    </a:cubicBezTo>
                    <a:cubicBezTo>
                      <a:pt x="1712" y="3538"/>
                      <a:pt x="1461" y="3105"/>
                      <a:pt x="1210" y="2717"/>
                    </a:cubicBezTo>
                    <a:cubicBezTo>
                      <a:pt x="708" y="1895"/>
                      <a:pt x="343" y="982"/>
                      <a:pt x="114" y="46"/>
                    </a:cubicBezTo>
                    <a:cubicBezTo>
                      <a:pt x="114" y="1"/>
                      <a:pt x="92" y="1"/>
                      <a:pt x="4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6" name="Google Shape;3596;p39"/>
              <p:cNvSpPr/>
              <p:nvPr/>
            </p:nvSpPr>
            <p:spPr>
              <a:xfrm>
                <a:off x="7462880" y="3037697"/>
                <a:ext cx="58502" cy="35067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2258" extrusionOk="0">
                    <a:moveTo>
                      <a:pt x="711" y="0"/>
                    </a:moveTo>
                    <a:cubicBezTo>
                      <a:pt x="697" y="0"/>
                      <a:pt x="686" y="6"/>
                      <a:pt x="686" y="17"/>
                    </a:cubicBezTo>
                    <a:cubicBezTo>
                      <a:pt x="366" y="360"/>
                      <a:pt x="24" y="771"/>
                      <a:pt x="24" y="1296"/>
                    </a:cubicBezTo>
                    <a:cubicBezTo>
                      <a:pt x="1" y="1547"/>
                      <a:pt x="92" y="1821"/>
                      <a:pt x="275" y="2003"/>
                    </a:cubicBezTo>
                    <a:cubicBezTo>
                      <a:pt x="480" y="2186"/>
                      <a:pt x="754" y="2254"/>
                      <a:pt x="1005" y="2254"/>
                    </a:cubicBezTo>
                    <a:cubicBezTo>
                      <a:pt x="1047" y="2256"/>
                      <a:pt x="1089" y="2257"/>
                      <a:pt x="1130" y="2257"/>
                    </a:cubicBezTo>
                    <a:cubicBezTo>
                      <a:pt x="1568" y="2257"/>
                      <a:pt x="2003" y="2153"/>
                      <a:pt x="2420" y="2049"/>
                    </a:cubicBezTo>
                    <a:cubicBezTo>
                      <a:pt x="2877" y="1912"/>
                      <a:pt x="3310" y="1729"/>
                      <a:pt x="3721" y="1501"/>
                    </a:cubicBezTo>
                    <a:cubicBezTo>
                      <a:pt x="3744" y="1478"/>
                      <a:pt x="3767" y="1455"/>
                      <a:pt x="3744" y="1433"/>
                    </a:cubicBezTo>
                    <a:cubicBezTo>
                      <a:pt x="3744" y="1416"/>
                      <a:pt x="3721" y="1400"/>
                      <a:pt x="3700" y="1400"/>
                    </a:cubicBezTo>
                    <a:cubicBezTo>
                      <a:pt x="3691" y="1400"/>
                      <a:pt x="3682" y="1403"/>
                      <a:pt x="3676" y="1410"/>
                    </a:cubicBezTo>
                    <a:cubicBezTo>
                      <a:pt x="3242" y="1592"/>
                      <a:pt x="2808" y="1752"/>
                      <a:pt x="2375" y="1843"/>
                    </a:cubicBezTo>
                    <a:cubicBezTo>
                      <a:pt x="1918" y="1957"/>
                      <a:pt x="1439" y="2049"/>
                      <a:pt x="1005" y="2049"/>
                    </a:cubicBezTo>
                    <a:cubicBezTo>
                      <a:pt x="777" y="2049"/>
                      <a:pt x="571" y="1980"/>
                      <a:pt x="434" y="1843"/>
                    </a:cubicBezTo>
                    <a:cubicBezTo>
                      <a:pt x="275" y="1729"/>
                      <a:pt x="206" y="1501"/>
                      <a:pt x="206" y="1296"/>
                    </a:cubicBezTo>
                    <a:cubicBezTo>
                      <a:pt x="183" y="862"/>
                      <a:pt x="480" y="451"/>
                      <a:pt x="754" y="86"/>
                    </a:cubicBezTo>
                    <a:cubicBezTo>
                      <a:pt x="777" y="63"/>
                      <a:pt x="777" y="40"/>
                      <a:pt x="754" y="17"/>
                    </a:cubicBezTo>
                    <a:cubicBezTo>
                      <a:pt x="743" y="6"/>
                      <a:pt x="725" y="0"/>
                      <a:pt x="711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7" name="Google Shape;3597;p39"/>
              <p:cNvSpPr/>
              <p:nvPr/>
            </p:nvSpPr>
            <p:spPr>
              <a:xfrm>
                <a:off x="7563914" y="3476150"/>
                <a:ext cx="62772" cy="41434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668" extrusionOk="0">
                    <a:moveTo>
                      <a:pt x="3995" y="0"/>
                    </a:moveTo>
                    <a:cubicBezTo>
                      <a:pt x="3973" y="0"/>
                      <a:pt x="3950" y="23"/>
                      <a:pt x="3927" y="46"/>
                    </a:cubicBezTo>
                    <a:cubicBezTo>
                      <a:pt x="3676" y="845"/>
                      <a:pt x="3151" y="1530"/>
                      <a:pt x="2443" y="1986"/>
                    </a:cubicBezTo>
                    <a:cubicBezTo>
                      <a:pt x="1892" y="2335"/>
                      <a:pt x="1223" y="2522"/>
                      <a:pt x="554" y="2522"/>
                    </a:cubicBezTo>
                    <a:cubicBezTo>
                      <a:pt x="392" y="2522"/>
                      <a:pt x="230" y="2511"/>
                      <a:pt x="69" y="2488"/>
                    </a:cubicBezTo>
                    <a:cubicBezTo>
                      <a:pt x="47" y="2488"/>
                      <a:pt x="24" y="2488"/>
                      <a:pt x="1" y="2534"/>
                    </a:cubicBezTo>
                    <a:cubicBezTo>
                      <a:pt x="1" y="2557"/>
                      <a:pt x="24" y="2580"/>
                      <a:pt x="47" y="2580"/>
                    </a:cubicBezTo>
                    <a:cubicBezTo>
                      <a:pt x="291" y="2639"/>
                      <a:pt x="543" y="2668"/>
                      <a:pt x="795" y="2668"/>
                    </a:cubicBezTo>
                    <a:cubicBezTo>
                      <a:pt x="1415" y="2668"/>
                      <a:pt x="2038" y="2493"/>
                      <a:pt x="2557" y="2169"/>
                    </a:cubicBezTo>
                    <a:cubicBezTo>
                      <a:pt x="3311" y="1689"/>
                      <a:pt x="3858" y="913"/>
                      <a:pt x="4041" y="69"/>
                    </a:cubicBezTo>
                    <a:cubicBezTo>
                      <a:pt x="4041" y="46"/>
                      <a:pt x="4018" y="23"/>
                      <a:pt x="3995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8" name="Google Shape;3598;p39"/>
              <p:cNvSpPr/>
              <p:nvPr/>
            </p:nvSpPr>
            <p:spPr>
              <a:xfrm>
                <a:off x="7622765" y="3038551"/>
                <a:ext cx="71624" cy="64418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148" extrusionOk="0">
                    <a:moveTo>
                      <a:pt x="3869" y="0"/>
                    </a:moveTo>
                    <a:cubicBezTo>
                      <a:pt x="3803" y="0"/>
                      <a:pt x="3737" y="10"/>
                      <a:pt x="3676" y="31"/>
                    </a:cubicBezTo>
                    <a:cubicBezTo>
                      <a:pt x="3470" y="76"/>
                      <a:pt x="3288" y="213"/>
                      <a:pt x="3128" y="328"/>
                    </a:cubicBezTo>
                    <a:cubicBezTo>
                      <a:pt x="1941" y="1218"/>
                      <a:pt x="891" y="2291"/>
                      <a:pt x="1" y="3477"/>
                    </a:cubicBezTo>
                    <a:lnTo>
                      <a:pt x="206" y="4048"/>
                    </a:lnTo>
                    <a:cubicBezTo>
                      <a:pt x="638" y="4114"/>
                      <a:pt x="1076" y="4148"/>
                      <a:pt x="1515" y="4148"/>
                    </a:cubicBezTo>
                    <a:cubicBezTo>
                      <a:pt x="2284" y="4148"/>
                      <a:pt x="3057" y="4046"/>
                      <a:pt x="3813" y="3843"/>
                    </a:cubicBezTo>
                    <a:cubicBezTo>
                      <a:pt x="4018" y="3797"/>
                      <a:pt x="4224" y="3729"/>
                      <a:pt x="4383" y="3569"/>
                    </a:cubicBezTo>
                    <a:cubicBezTo>
                      <a:pt x="4543" y="3432"/>
                      <a:pt x="4612" y="3181"/>
                      <a:pt x="4498" y="2998"/>
                    </a:cubicBezTo>
                    <a:cubicBezTo>
                      <a:pt x="4405" y="2853"/>
                      <a:pt x="4245" y="2807"/>
                      <a:pt x="4069" y="2807"/>
                    </a:cubicBezTo>
                    <a:cubicBezTo>
                      <a:pt x="3939" y="2807"/>
                      <a:pt x="3802" y="2832"/>
                      <a:pt x="3676" y="2861"/>
                    </a:cubicBezTo>
                    <a:cubicBezTo>
                      <a:pt x="2649" y="3135"/>
                      <a:pt x="1622" y="3386"/>
                      <a:pt x="594" y="3660"/>
                    </a:cubicBezTo>
                    <a:cubicBezTo>
                      <a:pt x="1827" y="3044"/>
                      <a:pt x="2968" y="2245"/>
                      <a:pt x="3950" y="1263"/>
                    </a:cubicBezTo>
                    <a:cubicBezTo>
                      <a:pt x="4087" y="1104"/>
                      <a:pt x="4246" y="967"/>
                      <a:pt x="4315" y="761"/>
                    </a:cubicBezTo>
                    <a:cubicBezTo>
                      <a:pt x="4406" y="579"/>
                      <a:pt x="4383" y="328"/>
                      <a:pt x="4269" y="168"/>
                    </a:cubicBezTo>
                    <a:cubicBezTo>
                      <a:pt x="4173" y="56"/>
                      <a:pt x="4022" y="0"/>
                      <a:pt x="386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99" name="Google Shape;3599;p39"/>
              <p:cNvSpPr/>
              <p:nvPr/>
            </p:nvSpPr>
            <p:spPr>
              <a:xfrm>
                <a:off x="7538753" y="3233773"/>
                <a:ext cx="94702" cy="93227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6003" extrusionOk="0">
                    <a:moveTo>
                      <a:pt x="2292" y="0"/>
                    </a:moveTo>
                    <a:cubicBezTo>
                      <a:pt x="2198" y="0"/>
                      <a:pt x="2104" y="12"/>
                      <a:pt x="2009" y="39"/>
                    </a:cubicBezTo>
                    <a:cubicBezTo>
                      <a:pt x="0" y="609"/>
                      <a:pt x="3059" y="4398"/>
                      <a:pt x="3561" y="4900"/>
                    </a:cubicBezTo>
                    <a:cubicBezTo>
                      <a:pt x="3865" y="5218"/>
                      <a:pt x="4882" y="6003"/>
                      <a:pt x="5506" y="6003"/>
                    </a:cubicBezTo>
                    <a:cubicBezTo>
                      <a:pt x="5868" y="6003"/>
                      <a:pt x="6098" y="5739"/>
                      <a:pt x="5981" y="4969"/>
                    </a:cubicBezTo>
                    <a:cubicBezTo>
                      <a:pt x="5981" y="4969"/>
                      <a:pt x="4179" y="0"/>
                      <a:pt x="229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0" name="Google Shape;3600;p39"/>
              <p:cNvSpPr/>
              <p:nvPr/>
            </p:nvSpPr>
            <p:spPr>
              <a:xfrm>
                <a:off x="7285816" y="3179395"/>
                <a:ext cx="128495" cy="59371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3823" extrusionOk="0">
                    <a:moveTo>
                      <a:pt x="5912" y="1"/>
                    </a:moveTo>
                    <a:cubicBezTo>
                      <a:pt x="4032" y="1"/>
                      <a:pt x="901" y="2490"/>
                      <a:pt x="901" y="2490"/>
                    </a:cubicBezTo>
                    <a:cubicBezTo>
                      <a:pt x="0" y="3571"/>
                      <a:pt x="897" y="3822"/>
                      <a:pt x="1811" y="3822"/>
                    </a:cubicBezTo>
                    <a:cubicBezTo>
                      <a:pt x="2286" y="3822"/>
                      <a:pt x="2767" y="3754"/>
                      <a:pt x="3001" y="3699"/>
                    </a:cubicBezTo>
                    <a:cubicBezTo>
                      <a:pt x="3686" y="3540"/>
                      <a:pt x="8274" y="1896"/>
                      <a:pt x="6881" y="367"/>
                    </a:cubicBezTo>
                    <a:cubicBezTo>
                      <a:pt x="6638" y="108"/>
                      <a:pt x="6302" y="1"/>
                      <a:pt x="5912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1" name="Google Shape;3601;p39"/>
              <p:cNvSpPr/>
              <p:nvPr/>
            </p:nvSpPr>
            <p:spPr>
              <a:xfrm>
                <a:off x="7387721" y="3339298"/>
                <a:ext cx="53190" cy="5319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3425" extrusionOk="0">
                    <a:moveTo>
                      <a:pt x="1462" y="0"/>
                    </a:moveTo>
                    <a:cubicBezTo>
                      <a:pt x="1185" y="0"/>
                      <a:pt x="929" y="172"/>
                      <a:pt x="708" y="663"/>
                    </a:cubicBezTo>
                    <a:cubicBezTo>
                      <a:pt x="1" y="2261"/>
                      <a:pt x="2260" y="3425"/>
                      <a:pt x="2260" y="3425"/>
                    </a:cubicBezTo>
                    <a:lnTo>
                      <a:pt x="3425" y="914"/>
                    </a:lnTo>
                    <a:cubicBezTo>
                      <a:pt x="2781" y="835"/>
                      <a:pt x="2072" y="0"/>
                      <a:pt x="146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2" name="Google Shape;3602;p39"/>
              <p:cNvSpPr/>
              <p:nvPr/>
            </p:nvSpPr>
            <p:spPr>
              <a:xfrm>
                <a:off x="7394462" y="3276905"/>
                <a:ext cx="70553" cy="116522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7503" extrusionOk="0">
                    <a:moveTo>
                      <a:pt x="4474" y="1"/>
                    </a:moveTo>
                    <a:cubicBezTo>
                      <a:pt x="4451" y="1"/>
                      <a:pt x="4429" y="23"/>
                      <a:pt x="4406" y="69"/>
                    </a:cubicBezTo>
                    <a:cubicBezTo>
                      <a:pt x="4269" y="1051"/>
                      <a:pt x="4086" y="2032"/>
                      <a:pt x="3858" y="2991"/>
                    </a:cubicBezTo>
                    <a:cubicBezTo>
                      <a:pt x="3721" y="3447"/>
                      <a:pt x="3584" y="3949"/>
                      <a:pt x="3379" y="4360"/>
                    </a:cubicBezTo>
                    <a:cubicBezTo>
                      <a:pt x="3292" y="4556"/>
                      <a:pt x="3142" y="4773"/>
                      <a:pt x="3030" y="4773"/>
                    </a:cubicBezTo>
                    <a:cubicBezTo>
                      <a:pt x="3024" y="4773"/>
                      <a:pt x="3019" y="4772"/>
                      <a:pt x="3013" y="4771"/>
                    </a:cubicBezTo>
                    <a:cubicBezTo>
                      <a:pt x="2808" y="4771"/>
                      <a:pt x="2580" y="4634"/>
                      <a:pt x="2374" y="4520"/>
                    </a:cubicBezTo>
                    <a:cubicBezTo>
                      <a:pt x="2169" y="4383"/>
                      <a:pt x="1963" y="4246"/>
                      <a:pt x="1758" y="4132"/>
                    </a:cubicBezTo>
                    <a:cubicBezTo>
                      <a:pt x="1547" y="4005"/>
                      <a:pt x="1316" y="3878"/>
                      <a:pt x="1029" y="3878"/>
                    </a:cubicBezTo>
                    <a:cubicBezTo>
                      <a:pt x="1006" y="3878"/>
                      <a:pt x="983" y="3879"/>
                      <a:pt x="959" y="3881"/>
                    </a:cubicBezTo>
                    <a:cubicBezTo>
                      <a:pt x="640" y="3904"/>
                      <a:pt x="411" y="4155"/>
                      <a:pt x="274" y="4383"/>
                    </a:cubicBezTo>
                    <a:cubicBezTo>
                      <a:pt x="229" y="4497"/>
                      <a:pt x="160" y="4611"/>
                      <a:pt x="115" y="4748"/>
                    </a:cubicBezTo>
                    <a:lnTo>
                      <a:pt x="46" y="4931"/>
                    </a:lnTo>
                    <a:cubicBezTo>
                      <a:pt x="46" y="4999"/>
                      <a:pt x="46" y="5068"/>
                      <a:pt x="23" y="5136"/>
                    </a:cubicBezTo>
                    <a:cubicBezTo>
                      <a:pt x="0" y="5273"/>
                      <a:pt x="23" y="5410"/>
                      <a:pt x="46" y="5547"/>
                    </a:cubicBezTo>
                    <a:cubicBezTo>
                      <a:pt x="69" y="5661"/>
                      <a:pt x="92" y="5798"/>
                      <a:pt x="160" y="5935"/>
                    </a:cubicBezTo>
                    <a:cubicBezTo>
                      <a:pt x="252" y="6163"/>
                      <a:pt x="411" y="6392"/>
                      <a:pt x="571" y="6574"/>
                    </a:cubicBezTo>
                    <a:cubicBezTo>
                      <a:pt x="913" y="6962"/>
                      <a:pt x="1347" y="7259"/>
                      <a:pt x="1781" y="7487"/>
                    </a:cubicBezTo>
                    <a:cubicBezTo>
                      <a:pt x="1800" y="7497"/>
                      <a:pt x="1815" y="7502"/>
                      <a:pt x="1827" y="7502"/>
                    </a:cubicBezTo>
                    <a:cubicBezTo>
                      <a:pt x="1845" y="7502"/>
                      <a:pt x="1859" y="7491"/>
                      <a:pt x="1872" y="7464"/>
                    </a:cubicBezTo>
                    <a:cubicBezTo>
                      <a:pt x="1895" y="7442"/>
                      <a:pt x="1872" y="7396"/>
                      <a:pt x="1849" y="7396"/>
                    </a:cubicBezTo>
                    <a:cubicBezTo>
                      <a:pt x="1416" y="7145"/>
                      <a:pt x="1028" y="6825"/>
                      <a:pt x="731" y="6437"/>
                    </a:cubicBezTo>
                    <a:cubicBezTo>
                      <a:pt x="434" y="6072"/>
                      <a:pt x="206" y="5616"/>
                      <a:pt x="274" y="5159"/>
                    </a:cubicBezTo>
                    <a:cubicBezTo>
                      <a:pt x="343" y="4748"/>
                      <a:pt x="594" y="4200"/>
                      <a:pt x="982" y="4178"/>
                    </a:cubicBezTo>
                    <a:cubicBezTo>
                      <a:pt x="1003" y="4175"/>
                      <a:pt x="1024" y="4174"/>
                      <a:pt x="1046" y="4174"/>
                    </a:cubicBezTo>
                    <a:cubicBezTo>
                      <a:pt x="1230" y="4174"/>
                      <a:pt x="1414" y="4260"/>
                      <a:pt x="1598" y="4383"/>
                    </a:cubicBezTo>
                    <a:cubicBezTo>
                      <a:pt x="1804" y="4497"/>
                      <a:pt x="2009" y="4634"/>
                      <a:pt x="2237" y="4771"/>
                    </a:cubicBezTo>
                    <a:cubicBezTo>
                      <a:pt x="2443" y="4908"/>
                      <a:pt x="2694" y="5045"/>
                      <a:pt x="2991" y="5068"/>
                    </a:cubicBezTo>
                    <a:cubicBezTo>
                      <a:pt x="3196" y="5068"/>
                      <a:pt x="3333" y="4931"/>
                      <a:pt x="3424" y="4840"/>
                    </a:cubicBezTo>
                    <a:cubicBezTo>
                      <a:pt x="3516" y="4725"/>
                      <a:pt x="3584" y="4611"/>
                      <a:pt x="3630" y="4497"/>
                    </a:cubicBezTo>
                    <a:cubicBezTo>
                      <a:pt x="3858" y="4018"/>
                      <a:pt x="3972" y="3538"/>
                      <a:pt x="4086" y="3036"/>
                    </a:cubicBezTo>
                    <a:cubicBezTo>
                      <a:pt x="4314" y="2055"/>
                      <a:pt x="4451" y="1073"/>
                      <a:pt x="4543" y="69"/>
                    </a:cubicBezTo>
                    <a:cubicBezTo>
                      <a:pt x="4543" y="46"/>
                      <a:pt x="4520" y="23"/>
                      <a:pt x="4474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3" name="Google Shape;3603;p39"/>
              <p:cNvSpPr/>
              <p:nvPr/>
            </p:nvSpPr>
            <p:spPr>
              <a:xfrm>
                <a:off x="7398360" y="3398785"/>
                <a:ext cx="74109" cy="47677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4" name="Google Shape;3604;p39"/>
              <p:cNvSpPr/>
              <p:nvPr/>
            </p:nvSpPr>
            <p:spPr>
              <a:xfrm>
                <a:off x="7403668" y="3403061"/>
                <a:ext cx="28730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850" h="2092" extrusionOk="0">
                    <a:moveTo>
                      <a:pt x="1416" y="1"/>
                    </a:moveTo>
                    <a:lnTo>
                      <a:pt x="1" y="571"/>
                    </a:lnTo>
                    <a:cubicBezTo>
                      <a:pt x="1" y="571"/>
                      <a:pt x="229" y="1895"/>
                      <a:pt x="549" y="2032"/>
                    </a:cubicBezTo>
                    <a:cubicBezTo>
                      <a:pt x="644" y="2073"/>
                      <a:pt x="771" y="2091"/>
                      <a:pt x="908" y="2091"/>
                    </a:cubicBezTo>
                    <a:cubicBezTo>
                      <a:pt x="1232" y="2091"/>
                      <a:pt x="1614" y="1987"/>
                      <a:pt x="1758" y="1827"/>
                    </a:cubicBezTo>
                    <a:cubicBezTo>
                      <a:pt x="1850" y="1736"/>
                      <a:pt x="1416" y="1"/>
                      <a:pt x="14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5" name="Google Shape;3605;p39"/>
              <p:cNvSpPr/>
              <p:nvPr/>
            </p:nvSpPr>
            <p:spPr>
              <a:xfrm>
                <a:off x="7435228" y="3397651"/>
                <a:ext cx="26603" cy="20152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956" extrusionOk="0">
                    <a:moveTo>
                      <a:pt x="1301" y="1"/>
                    </a:moveTo>
                    <a:lnTo>
                      <a:pt x="0" y="549"/>
                    </a:lnTo>
                    <a:cubicBezTo>
                      <a:pt x="0" y="549"/>
                      <a:pt x="206" y="1781"/>
                      <a:pt x="503" y="1895"/>
                    </a:cubicBezTo>
                    <a:cubicBezTo>
                      <a:pt x="592" y="1937"/>
                      <a:pt x="713" y="1955"/>
                      <a:pt x="843" y="1955"/>
                    </a:cubicBezTo>
                    <a:cubicBezTo>
                      <a:pt x="1143" y="1955"/>
                      <a:pt x="1493" y="1856"/>
                      <a:pt x="1621" y="1713"/>
                    </a:cubicBezTo>
                    <a:cubicBezTo>
                      <a:pt x="1712" y="1621"/>
                      <a:pt x="1301" y="1"/>
                      <a:pt x="130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6" name="Google Shape;3606;p39"/>
              <p:cNvSpPr/>
              <p:nvPr/>
            </p:nvSpPr>
            <p:spPr>
              <a:xfrm>
                <a:off x="7382409" y="2965628"/>
                <a:ext cx="252409" cy="125513"/>
              </a:xfrm>
              <a:custGeom>
                <a:avLst/>
                <a:gdLst/>
                <a:ahLst/>
                <a:cxnLst/>
                <a:rect l="l" t="t" r="r" b="b"/>
                <a:pathLst>
                  <a:path w="16253" h="8082" fill="none" extrusionOk="0">
                    <a:moveTo>
                      <a:pt x="16252" y="8081"/>
                    </a:moveTo>
                    <a:cubicBezTo>
                      <a:pt x="15271" y="5639"/>
                      <a:pt x="13490" y="3516"/>
                      <a:pt x="11276" y="2101"/>
                    </a:cubicBezTo>
                    <a:cubicBezTo>
                      <a:pt x="9062" y="686"/>
                      <a:pt x="6391" y="1"/>
                      <a:pt x="3744" y="138"/>
                    </a:cubicBezTo>
                    <a:cubicBezTo>
                      <a:pt x="2739" y="184"/>
                      <a:pt x="1644" y="412"/>
                      <a:pt x="913" y="1119"/>
                    </a:cubicBezTo>
                    <a:cubicBezTo>
                      <a:pt x="183" y="1827"/>
                      <a:pt x="0" y="3174"/>
                      <a:pt x="776" y="3836"/>
                    </a:cubicBezTo>
                  </a:path>
                </a:pathLst>
              </a:custGeom>
              <a:solidFill>
                <a:srgbClr val="64CBC3"/>
              </a:solidFill>
              <a:ln w="3425" cap="flat" cmpd="sng">
                <a:solidFill>
                  <a:srgbClr val="64CBC3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7" name="Google Shape;3607;p39"/>
              <p:cNvSpPr/>
              <p:nvPr/>
            </p:nvSpPr>
            <p:spPr>
              <a:xfrm>
                <a:off x="7175012" y="3791994"/>
                <a:ext cx="1256610" cy="699083"/>
              </a:xfrm>
              <a:custGeom>
                <a:avLst/>
                <a:gdLst/>
                <a:ahLst/>
                <a:cxnLst/>
                <a:rect l="l" t="t" r="r" b="b"/>
                <a:pathLst>
                  <a:path w="80915" h="45015" extrusionOk="0">
                    <a:moveTo>
                      <a:pt x="14857" y="0"/>
                    </a:moveTo>
                    <a:cubicBezTo>
                      <a:pt x="14431" y="0"/>
                      <a:pt x="14024" y="84"/>
                      <a:pt x="13650" y="322"/>
                    </a:cubicBezTo>
                    <a:cubicBezTo>
                      <a:pt x="12075" y="1304"/>
                      <a:pt x="12007" y="4910"/>
                      <a:pt x="11413" y="6713"/>
                    </a:cubicBezTo>
                    <a:cubicBezTo>
                      <a:pt x="7853" y="17669"/>
                      <a:pt x="3904" y="27964"/>
                      <a:pt x="663" y="39011"/>
                    </a:cubicBezTo>
                    <a:cubicBezTo>
                      <a:pt x="343" y="40175"/>
                      <a:pt x="1" y="41385"/>
                      <a:pt x="183" y="42595"/>
                    </a:cubicBezTo>
                    <a:cubicBezTo>
                      <a:pt x="389" y="43782"/>
                      <a:pt x="1302" y="44968"/>
                      <a:pt x="2466" y="45014"/>
                    </a:cubicBezTo>
                    <a:lnTo>
                      <a:pt x="79136" y="3883"/>
                    </a:lnTo>
                    <a:cubicBezTo>
                      <a:pt x="79172" y="3890"/>
                      <a:pt x="79208" y="3893"/>
                      <a:pt x="79243" y="3893"/>
                    </a:cubicBezTo>
                    <a:cubicBezTo>
                      <a:pt x="80156" y="3893"/>
                      <a:pt x="80914" y="1709"/>
                      <a:pt x="80277" y="984"/>
                    </a:cubicBezTo>
                    <a:cubicBezTo>
                      <a:pt x="80023" y="705"/>
                      <a:pt x="79656" y="617"/>
                      <a:pt x="79245" y="617"/>
                    </a:cubicBezTo>
                    <a:cubicBezTo>
                      <a:pt x="78547" y="617"/>
                      <a:pt x="77722" y="870"/>
                      <a:pt x="77104" y="870"/>
                    </a:cubicBezTo>
                    <a:cubicBezTo>
                      <a:pt x="69001" y="802"/>
                      <a:pt x="60876" y="756"/>
                      <a:pt x="52773" y="710"/>
                    </a:cubicBezTo>
                    <a:cubicBezTo>
                      <a:pt x="41177" y="619"/>
                      <a:pt x="29605" y="550"/>
                      <a:pt x="18010" y="482"/>
                    </a:cubicBezTo>
                    <a:cubicBezTo>
                      <a:pt x="16968" y="466"/>
                      <a:pt x="15859" y="0"/>
                      <a:pt x="14857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8" name="Google Shape;3608;p39"/>
              <p:cNvSpPr/>
              <p:nvPr/>
            </p:nvSpPr>
            <p:spPr>
              <a:xfrm>
                <a:off x="7183166" y="3805973"/>
                <a:ext cx="1292080" cy="682264"/>
              </a:xfrm>
              <a:custGeom>
                <a:avLst/>
                <a:gdLst/>
                <a:ahLst/>
                <a:cxnLst/>
                <a:rect l="l" t="t" r="r" b="b"/>
                <a:pathLst>
                  <a:path w="83199" h="43932" extrusionOk="0">
                    <a:moveTo>
                      <a:pt x="23341" y="1"/>
                    </a:moveTo>
                    <a:cubicBezTo>
                      <a:pt x="20533" y="1"/>
                      <a:pt x="17488" y="108"/>
                      <a:pt x="15613" y="586"/>
                    </a:cubicBezTo>
                    <a:cubicBezTo>
                      <a:pt x="12486" y="1362"/>
                      <a:pt x="12098" y="6955"/>
                      <a:pt x="11002" y="10036"/>
                    </a:cubicBezTo>
                    <a:cubicBezTo>
                      <a:pt x="7738" y="19349"/>
                      <a:pt x="4452" y="28684"/>
                      <a:pt x="1187" y="37997"/>
                    </a:cubicBezTo>
                    <a:cubicBezTo>
                      <a:pt x="480" y="40028"/>
                      <a:pt x="1" y="42790"/>
                      <a:pt x="1804" y="43931"/>
                    </a:cubicBezTo>
                    <a:lnTo>
                      <a:pt x="74502" y="18002"/>
                    </a:lnTo>
                    <a:lnTo>
                      <a:pt x="81738" y="5288"/>
                    </a:lnTo>
                    <a:cubicBezTo>
                      <a:pt x="82286" y="4307"/>
                      <a:pt x="83199" y="2230"/>
                      <a:pt x="82742" y="1203"/>
                    </a:cubicBezTo>
                    <a:cubicBezTo>
                      <a:pt x="82484" y="655"/>
                      <a:pt x="81944" y="505"/>
                      <a:pt x="81310" y="505"/>
                    </a:cubicBezTo>
                    <a:cubicBezTo>
                      <a:pt x="80545" y="505"/>
                      <a:pt x="79642" y="723"/>
                      <a:pt x="78930" y="723"/>
                    </a:cubicBezTo>
                    <a:cubicBezTo>
                      <a:pt x="61058" y="472"/>
                      <a:pt x="43186" y="244"/>
                      <a:pt x="25314" y="16"/>
                    </a:cubicBezTo>
                    <a:cubicBezTo>
                      <a:pt x="24683" y="7"/>
                      <a:pt x="24019" y="1"/>
                      <a:pt x="233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09" name="Google Shape;3609;p39"/>
              <p:cNvSpPr/>
              <p:nvPr/>
            </p:nvSpPr>
            <p:spPr>
              <a:xfrm>
                <a:off x="7189193" y="3821909"/>
                <a:ext cx="1321153" cy="676611"/>
              </a:xfrm>
              <a:custGeom>
                <a:avLst/>
                <a:gdLst/>
                <a:ahLst/>
                <a:cxnLst/>
                <a:rect l="l" t="t" r="r" b="b"/>
                <a:pathLst>
                  <a:path w="85071" h="43568" extrusionOk="0">
                    <a:moveTo>
                      <a:pt x="59145" y="1"/>
                    </a:moveTo>
                    <a:cubicBezTo>
                      <a:pt x="52347" y="1"/>
                      <a:pt x="44926" y="50"/>
                      <a:pt x="39739" y="62"/>
                    </a:cubicBezTo>
                    <a:cubicBezTo>
                      <a:pt x="38764" y="65"/>
                      <a:pt x="37758" y="66"/>
                      <a:pt x="36737" y="66"/>
                    </a:cubicBezTo>
                    <a:cubicBezTo>
                      <a:pt x="35638" y="66"/>
                      <a:pt x="34522" y="65"/>
                      <a:pt x="33407" y="65"/>
                    </a:cubicBezTo>
                    <a:cubicBezTo>
                      <a:pt x="25770" y="65"/>
                      <a:pt x="18190" y="99"/>
                      <a:pt x="16640" y="633"/>
                    </a:cubicBezTo>
                    <a:cubicBezTo>
                      <a:pt x="14654" y="1318"/>
                      <a:pt x="13080" y="7777"/>
                      <a:pt x="11915" y="12000"/>
                    </a:cubicBezTo>
                    <a:cubicBezTo>
                      <a:pt x="10751" y="16246"/>
                      <a:pt x="5159" y="28023"/>
                      <a:pt x="2580" y="33319"/>
                    </a:cubicBezTo>
                    <a:cubicBezTo>
                      <a:pt x="1" y="38592"/>
                      <a:pt x="2694" y="43567"/>
                      <a:pt x="2694" y="43567"/>
                    </a:cubicBezTo>
                    <a:lnTo>
                      <a:pt x="79729" y="11064"/>
                    </a:lnTo>
                    <a:cubicBezTo>
                      <a:pt x="79729" y="11064"/>
                      <a:pt x="85071" y="3075"/>
                      <a:pt x="83906" y="1478"/>
                    </a:cubicBezTo>
                    <a:cubicBezTo>
                      <a:pt x="82993" y="245"/>
                      <a:pt x="79935" y="382"/>
                      <a:pt x="72585" y="131"/>
                    </a:cubicBezTo>
                    <a:cubicBezTo>
                      <a:pt x="69399" y="31"/>
                      <a:pt x="64463" y="1"/>
                      <a:pt x="59145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0" name="Google Shape;3610;p39"/>
              <p:cNvSpPr/>
              <p:nvPr/>
            </p:nvSpPr>
            <p:spPr>
              <a:xfrm>
                <a:off x="7166143" y="3833806"/>
                <a:ext cx="1329663" cy="681022"/>
              </a:xfrm>
              <a:custGeom>
                <a:avLst/>
                <a:gdLst/>
                <a:ahLst/>
                <a:cxnLst/>
                <a:rect l="l" t="t" r="r" b="b"/>
                <a:pathLst>
                  <a:path w="85619" h="43852" extrusionOk="0">
                    <a:moveTo>
                      <a:pt x="60956" y="0"/>
                    </a:moveTo>
                    <a:cubicBezTo>
                      <a:pt x="50044" y="0"/>
                      <a:pt x="37069" y="50"/>
                      <a:pt x="37069" y="50"/>
                    </a:cubicBezTo>
                    <a:cubicBezTo>
                      <a:pt x="36165" y="41"/>
                      <a:pt x="35308" y="37"/>
                      <a:pt x="34494" y="37"/>
                    </a:cubicBezTo>
                    <a:cubicBezTo>
                      <a:pt x="24336" y="37"/>
                      <a:pt x="20981" y="730"/>
                      <a:pt x="18741" y="2949"/>
                    </a:cubicBezTo>
                    <a:cubicBezTo>
                      <a:pt x="15408" y="6304"/>
                      <a:pt x="4794" y="30544"/>
                      <a:pt x="846" y="39674"/>
                    </a:cubicBezTo>
                    <a:cubicBezTo>
                      <a:pt x="1" y="41637"/>
                      <a:pt x="1462" y="43851"/>
                      <a:pt x="3585" y="43851"/>
                    </a:cubicBezTo>
                    <a:lnTo>
                      <a:pt x="66035" y="43395"/>
                    </a:lnTo>
                    <a:cubicBezTo>
                      <a:pt x="67153" y="43395"/>
                      <a:pt x="68157" y="42756"/>
                      <a:pt x="68637" y="41751"/>
                    </a:cubicBezTo>
                    <a:cubicBezTo>
                      <a:pt x="71809" y="35223"/>
                      <a:pt x="83473" y="11051"/>
                      <a:pt x="84477" y="6327"/>
                    </a:cubicBezTo>
                    <a:cubicBezTo>
                      <a:pt x="85619" y="871"/>
                      <a:pt x="78041" y="301"/>
                      <a:pt x="75576" y="95"/>
                    </a:cubicBezTo>
                    <a:cubicBezTo>
                      <a:pt x="74590" y="22"/>
                      <a:pt x="68231" y="0"/>
                      <a:pt x="60956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1" name="Google Shape;3611;p39"/>
              <p:cNvSpPr/>
              <p:nvPr/>
            </p:nvSpPr>
            <p:spPr>
              <a:xfrm>
                <a:off x="8145691" y="4363650"/>
                <a:ext cx="615997" cy="145578"/>
              </a:xfrm>
              <a:custGeom>
                <a:avLst/>
                <a:gdLst/>
                <a:ahLst/>
                <a:cxnLst/>
                <a:rect l="l" t="t" r="r" b="b"/>
                <a:pathLst>
                  <a:path w="39665" h="9374" extrusionOk="0">
                    <a:moveTo>
                      <a:pt x="7641" y="1"/>
                    </a:moveTo>
                    <a:cubicBezTo>
                      <a:pt x="4870" y="1"/>
                      <a:pt x="2435" y="550"/>
                      <a:pt x="297" y="1658"/>
                    </a:cubicBezTo>
                    <a:cubicBezTo>
                      <a:pt x="92" y="1772"/>
                      <a:pt x="0" y="2046"/>
                      <a:pt x="114" y="2252"/>
                    </a:cubicBezTo>
                    <a:lnTo>
                      <a:pt x="2397" y="6337"/>
                    </a:lnTo>
                    <a:cubicBezTo>
                      <a:pt x="2474" y="6476"/>
                      <a:pt x="2613" y="6552"/>
                      <a:pt x="2759" y="6552"/>
                    </a:cubicBezTo>
                    <a:cubicBezTo>
                      <a:pt x="2829" y="6552"/>
                      <a:pt x="2901" y="6534"/>
                      <a:pt x="2968" y="6497"/>
                    </a:cubicBezTo>
                    <a:cubicBezTo>
                      <a:pt x="4292" y="5841"/>
                      <a:pt x="5855" y="5515"/>
                      <a:pt x="7681" y="5515"/>
                    </a:cubicBezTo>
                    <a:cubicBezTo>
                      <a:pt x="9287" y="5515"/>
                      <a:pt x="11096" y="5767"/>
                      <a:pt x="13125" y="6269"/>
                    </a:cubicBezTo>
                    <a:cubicBezTo>
                      <a:pt x="14380" y="6589"/>
                      <a:pt x="15613" y="6954"/>
                      <a:pt x="16914" y="7342"/>
                    </a:cubicBezTo>
                    <a:cubicBezTo>
                      <a:pt x="19835" y="8209"/>
                      <a:pt x="22871" y="9099"/>
                      <a:pt x="26112" y="9328"/>
                    </a:cubicBezTo>
                    <a:cubicBezTo>
                      <a:pt x="26523" y="9350"/>
                      <a:pt x="26980" y="9373"/>
                      <a:pt x="27413" y="9373"/>
                    </a:cubicBezTo>
                    <a:cubicBezTo>
                      <a:pt x="31636" y="9373"/>
                      <a:pt x="36589" y="7958"/>
                      <a:pt x="39442" y="3986"/>
                    </a:cubicBezTo>
                    <a:cubicBezTo>
                      <a:pt x="39665" y="3720"/>
                      <a:pt x="39454" y="3324"/>
                      <a:pt x="39106" y="3324"/>
                    </a:cubicBezTo>
                    <a:cubicBezTo>
                      <a:pt x="39097" y="3324"/>
                      <a:pt x="39087" y="3324"/>
                      <a:pt x="39077" y="3324"/>
                    </a:cubicBezTo>
                    <a:lnTo>
                      <a:pt x="36772" y="3461"/>
                    </a:lnTo>
                    <a:cubicBezTo>
                      <a:pt x="36756" y="3463"/>
                      <a:pt x="36741" y="3464"/>
                      <a:pt x="36725" y="3464"/>
                    </a:cubicBezTo>
                    <a:cubicBezTo>
                      <a:pt x="36559" y="3464"/>
                      <a:pt x="36401" y="3355"/>
                      <a:pt x="36338" y="3188"/>
                    </a:cubicBezTo>
                    <a:lnTo>
                      <a:pt x="35516" y="1110"/>
                    </a:lnTo>
                    <a:cubicBezTo>
                      <a:pt x="35437" y="938"/>
                      <a:pt x="35272" y="842"/>
                      <a:pt x="35108" y="842"/>
                    </a:cubicBezTo>
                    <a:cubicBezTo>
                      <a:pt x="34990" y="842"/>
                      <a:pt x="34872" y="891"/>
                      <a:pt x="34786" y="996"/>
                    </a:cubicBezTo>
                    <a:cubicBezTo>
                      <a:pt x="33070" y="3121"/>
                      <a:pt x="29964" y="3856"/>
                      <a:pt x="27384" y="3856"/>
                    </a:cubicBezTo>
                    <a:cubicBezTo>
                      <a:pt x="27081" y="3856"/>
                      <a:pt x="26786" y="3846"/>
                      <a:pt x="26500" y="3827"/>
                    </a:cubicBezTo>
                    <a:cubicBezTo>
                      <a:pt x="23853" y="3644"/>
                      <a:pt x="21251" y="2868"/>
                      <a:pt x="18466" y="2046"/>
                    </a:cubicBezTo>
                    <a:cubicBezTo>
                      <a:pt x="17165" y="1658"/>
                      <a:pt x="15818" y="1247"/>
                      <a:pt x="14472" y="928"/>
                    </a:cubicBezTo>
                    <a:cubicBezTo>
                      <a:pt x="11994" y="311"/>
                      <a:pt x="9723" y="1"/>
                      <a:pt x="764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2" name="Google Shape;3612;p39"/>
              <p:cNvSpPr/>
              <p:nvPr/>
            </p:nvSpPr>
            <p:spPr>
              <a:xfrm>
                <a:off x="7191383" y="3847273"/>
                <a:ext cx="1304070" cy="667557"/>
              </a:xfrm>
              <a:custGeom>
                <a:avLst/>
                <a:gdLst/>
                <a:ahLst/>
                <a:cxnLst/>
                <a:rect l="l" t="t" r="r" b="b"/>
                <a:pathLst>
                  <a:path w="83971" h="42985" extrusionOk="0">
                    <a:moveTo>
                      <a:pt x="59791" y="1"/>
                    </a:moveTo>
                    <a:cubicBezTo>
                      <a:pt x="49086" y="1"/>
                      <a:pt x="36357" y="50"/>
                      <a:pt x="36357" y="50"/>
                    </a:cubicBezTo>
                    <a:cubicBezTo>
                      <a:pt x="35444" y="41"/>
                      <a:pt x="34580" y="37"/>
                      <a:pt x="33761" y="37"/>
                    </a:cubicBezTo>
                    <a:cubicBezTo>
                      <a:pt x="23847" y="37"/>
                      <a:pt x="20565" y="709"/>
                      <a:pt x="18394" y="2880"/>
                    </a:cubicBezTo>
                    <a:cubicBezTo>
                      <a:pt x="15107" y="6167"/>
                      <a:pt x="4699" y="29951"/>
                      <a:pt x="818" y="38899"/>
                    </a:cubicBezTo>
                    <a:cubicBezTo>
                      <a:pt x="1" y="40829"/>
                      <a:pt x="1420" y="42985"/>
                      <a:pt x="3479" y="42985"/>
                    </a:cubicBezTo>
                    <a:cubicBezTo>
                      <a:pt x="3490" y="42985"/>
                      <a:pt x="3501" y="42985"/>
                      <a:pt x="3512" y="42984"/>
                    </a:cubicBezTo>
                    <a:lnTo>
                      <a:pt x="64775" y="42551"/>
                    </a:lnTo>
                    <a:cubicBezTo>
                      <a:pt x="65870" y="42551"/>
                      <a:pt x="66852" y="41934"/>
                      <a:pt x="67308" y="40953"/>
                    </a:cubicBezTo>
                    <a:cubicBezTo>
                      <a:pt x="70435" y="34539"/>
                      <a:pt x="81871" y="10846"/>
                      <a:pt x="82852" y="6213"/>
                    </a:cubicBezTo>
                    <a:cubicBezTo>
                      <a:pt x="83971" y="849"/>
                      <a:pt x="76553" y="278"/>
                      <a:pt x="74133" y="96"/>
                    </a:cubicBezTo>
                    <a:cubicBezTo>
                      <a:pt x="73165" y="23"/>
                      <a:pt x="66928" y="1"/>
                      <a:pt x="59791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3" name="Google Shape;3613;p39"/>
              <p:cNvSpPr/>
              <p:nvPr/>
            </p:nvSpPr>
            <p:spPr>
              <a:xfrm>
                <a:off x="7448000" y="4027428"/>
                <a:ext cx="351289" cy="324002"/>
              </a:xfrm>
              <a:custGeom>
                <a:avLst/>
                <a:gdLst/>
                <a:ahLst/>
                <a:cxnLst/>
                <a:rect l="l" t="t" r="r" b="b"/>
                <a:pathLst>
                  <a:path w="22620" h="20863" extrusionOk="0">
                    <a:moveTo>
                      <a:pt x="7943" y="1"/>
                    </a:moveTo>
                    <a:cubicBezTo>
                      <a:pt x="7624" y="1"/>
                      <a:pt x="7327" y="206"/>
                      <a:pt x="7213" y="480"/>
                    </a:cubicBezTo>
                    <a:lnTo>
                      <a:pt x="114" y="19745"/>
                    </a:lnTo>
                    <a:cubicBezTo>
                      <a:pt x="0" y="19996"/>
                      <a:pt x="23" y="20269"/>
                      <a:pt x="183" y="20498"/>
                    </a:cubicBezTo>
                    <a:cubicBezTo>
                      <a:pt x="342" y="20726"/>
                      <a:pt x="594" y="20863"/>
                      <a:pt x="867" y="20863"/>
                    </a:cubicBezTo>
                    <a:lnTo>
                      <a:pt x="15339" y="20863"/>
                    </a:lnTo>
                    <a:cubicBezTo>
                      <a:pt x="15681" y="20863"/>
                      <a:pt x="16001" y="20635"/>
                      <a:pt x="16115" y="20315"/>
                    </a:cubicBezTo>
                    <a:lnTo>
                      <a:pt x="22529" y="1393"/>
                    </a:lnTo>
                    <a:cubicBezTo>
                      <a:pt x="22620" y="1142"/>
                      <a:pt x="22574" y="868"/>
                      <a:pt x="22415" y="663"/>
                    </a:cubicBezTo>
                    <a:cubicBezTo>
                      <a:pt x="22278" y="457"/>
                      <a:pt x="22049" y="320"/>
                      <a:pt x="21775" y="320"/>
                    </a:cubicBezTo>
                    <a:lnTo>
                      <a:pt x="7943" y="1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4" name="Google Shape;3614;p39"/>
              <p:cNvSpPr/>
              <p:nvPr/>
            </p:nvSpPr>
            <p:spPr>
              <a:xfrm>
                <a:off x="7435233" y="4018218"/>
                <a:ext cx="376121" cy="342436"/>
              </a:xfrm>
              <a:custGeom>
                <a:avLst/>
                <a:gdLst/>
                <a:ahLst/>
                <a:cxnLst/>
                <a:rect l="l" t="t" r="r" b="b"/>
                <a:pathLst>
                  <a:path w="24219" h="22050" extrusionOk="0">
                    <a:moveTo>
                      <a:pt x="8788" y="1187"/>
                    </a:moveTo>
                    <a:lnTo>
                      <a:pt x="22575" y="1507"/>
                    </a:lnTo>
                    <a:cubicBezTo>
                      <a:pt x="22666" y="1507"/>
                      <a:pt x="22734" y="1552"/>
                      <a:pt x="22757" y="1598"/>
                    </a:cubicBezTo>
                    <a:cubicBezTo>
                      <a:pt x="22780" y="1644"/>
                      <a:pt x="22826" y="1689"/>
                      <a:pt x="22780" y="1781"/>
                    </a:cubicBezTo>
                    <a:lnTo>
                      <a:pt x="16366" y="20726"/>
                    </a:lnTo>
                    <a:cubicBezTo>
                      <a:pt x="16343" y="20817"/>
                      <a:pt x="16252" y="20862"/>
                      <a:pt x="16161" y="20862"/>
                    </a:cubicBezTo>
                    <a:lnTo>
                      <a:pt x="1689" y="20862"/>
                    </a:lnTo>
                    <a:cubicBezTo>
                      <a:pt x="1575" y="20862"/>
                      <a:pt x="1530" y="20817"/>
                      <a:pt x="1507" y="20771"/>
                    </a:cubicBezTo>
                    <a:cubicBezTo>
                      <a:pt x="1461" y="20726"/>
                      <a:pt x="1438" y="20657"/>
                      <a:pt x="1484" y="20566"/>
                    </a:cubicBezTo>
                    <a:lnTo>
                      <a:pt x="1484" y="20543"/>
                    </a:lnTo>
                    <a:lnTo>
                      <a:pt x="1484" y="20520"/>
                    </a:lnTo>
                    <a:lnTo>
                      <a:pt x="8583" y="1301"/>
                    </a:lnTo>
                    <a:cubicBezTo>
                      <a:pt x="8606" y="1233"/>
                      <a:pt x="8697" y="1187"/>
                      <a:pt x="8765" y="1187"/>
                    </a:cubicBezTo>
                    <a:close/>
                    <a:moveTo>
                      <a:pt x="8765" y="0"/>
                    </a:moveTo>
                    <a:cubicBezTo>
                      <a:pt x="8195" y="0"/>
                      <a:pt x="7693" y="343"/>
                      <a:pt x="7464" y="868"/>
                    </a:cubicBezTo>
                    <a:lnTo>
                      <a:pt x="388" y="20109"/>
                    </a:lnTo>
                    <a:cubicBezTo>
                      <a:pt x="0" y="21045"/>
                      <a:pt x="685" y="22049"/>
                      <a:pt x="1689" y="22049"/>
                    </a:cubicBezTo>
                    <a:lnTo>
                      <a:pt x="16161" y="22049"/>
                    </a:lnTo>
                    <a:cubicBezTo>
                      <a:pt x="16754" y="22049"/>
                      <a:pt x="17302" y="21661"/>
                      <a:pt x="17485" y="21091"/>
                    </a:cubicBezTo>
                    <a:lnTo>
                      <a:pt x="23898" y="2169"/>
                    </a:lnTo>
                    <a:cubicBezTo>
                      <a:pt x="24218" y="1278"/>
                      <a:pt x="23556" y="343"/>
                      <a:pt x="22620" y="320"/>
                    </a:cubicBezTo>
                    <a:lnTo>
                      <a:pt x="8811" y="0"/>
                    </a:ln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5" name="Google Shape;3615;p39"/>
              <p:cNvSpPr/>
              <p:nvPr/>
            </p:nvSpPr>
            <p:spPr>
              <a:xfrm>
                <a:off x="7666021" y="4101532"/>
                <a:ext cx="60629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45" fill="none" extrusionOk="0">
                    <a:moveTo>
                      <a:pt x="1" y="11344"/>
                    </a:moveTo>
                    <a:lnTo>
                      <a:pt x="3904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6" name="Google Shape;3616;p39"/>
              <p:cNvSpPr/>
              <p:nvPr/>
            </p:nvSpPr>
            <p:spPr>
              <a:xfrm>
                <a:off x="7602915" y="4101532"/>
                <a:ext cx="59930" cy="177601"/>
              </a:xfrm>
              <a:custGeom>
                <a:avLst/>
                <a:gdLst/>
                <a:ahLst/>
                <a:cxnLst/>
                <a:rect l="l" t="t" r="r" b="b"/>
                <a:pathLst>
                  <a:path w="3859" h="11436" fill="none" extrusionOk="0">
                    <a:moveTo>
                      <a:pt x="1" y="11436"/>
                    </a:moveTo>
                    <a:lnTo>
                      <a:pt x="3858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7" name="Google Shape;3617;p39"/>
              <p:cNvSpPr/>
              <p:nvPr/>
            </p:nvSpPr>
            <p:spPr>
              <a:xfrm>
                <a:off x="7540881" y="4101532"/>
                <a:ext cx="60272" cy="176188"/>
              </a:xfrm>
              <a:custGeom>
                <a:avLst/>
                <a:gdLst/>
                <a:ahLst/>
                <a:cxnLst/>
                <a:rect l="l" t="t" r="r" b="b"/>
                <a:pathLst>
                  <a:path w="3881" h="11345" fill="none" extrusionOk="0">
                    <a:moveTo>
                      <a:pt x="0" y="11344"/>
                    </a:moveTo>
                    <a:lnTo>
                      <a:pt x="3881" y="0"/>
                    </a:lnTo>
                  </a:path>
                </a:pathLst>
              </a:custGeom>
              <a:solidFill>
                <a:srgbClr val="64CBC3"/>
              </a:solidFill>
              <a:ln w="5125" cap="rnd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8" name="Google Shape;3618;p39"/>
              <p:cNvSpPr/>
              <p:nvPr/>
            </p:nvSpPr>
            <p:spPr>
              <a:xfrm>
                <a:off x="7779823" y="3774396"/>
                <a:ext cx="134723" cy="82728"/>
              </a:xfrm>
              <a:custGeom>
                <a:avLst/>
                <a:gdLst/>
                <a:ahLst/>
                <a:cxnLst/>
                <a:rect l="l" t="t" r="r" b="b"/>
                <a:pathLst>
                  <a:path w="8675" h="5327" extrusionOk="0">
                    <a:moveTo>
                      <a:pt x="3316" y="1"/>
                    </a:moveTo>
                    <a:cubicBezTo>
                      <a:pt x="2643" y="1"/>
                      <a:pt x="2008" y="83"/>
                      <a:pt x="1553" y="314"/>
                    </a:cubicBezTo>
                    <a:cubicBezTo>
                      <a:pt x="1" y="1090"/>
                      <a:pt x="274" y="4514"/>
                      <a:pt x="1028" y="4833"/>
                    </a:cubicBezTo>
                    <a:cubicBezTo>
                      <a:pt x="1064" y="4849"/>
                      <a:pt x="1099" y="4856"/>
                      <a:pt x="1134" y="4856"/>
                    </a:cubicBezTo>
                    <a:cubicBezTo>
                      <a:pt x="1761" y="4856"/>
                      <a:pt x="2073" y="2428"/>
                      <a:pt x="2118" y="2052"/>
                    </a:cubicBezTo>
                    <a:lnTo>
                      <a:pt x="2118" y="2052"/>
                    </a:lnTo>
                    <a:cubicBezTo>
                      <a:pt x="2073" y="2452"/>
                      <a:pt x="1799" y="5184"/>
                      <a:pt x="2603" y="5290"/>
                    </a:cubicBezTo>
                    <a:cubicBezTo>
                      <a:pt x="2614" y="5291"/>
                      <a:pt x="2625" y="5292"/>
                      <a:pt x="2637" y="5292"/>
                    </a:cubicBezTo>
                    <a:cubicBezTo>
                      <a:pt x="3478" y="5292"/>
                      <a:pt x="3767" y="1959"/>
                      <a:pt x="3767" y="1957"/>
                    </a:cubicBezTo>
                    <a:lnTo>
                      <a:pt x="3767" y="1957"/>
                    </a:lnTo>
                    <a:cubicBezTo>
                      <a:pt x="3767" y="1959"/>
                      <a:pt x="3562" y="5130"/>
                      <a:pt x="4588" y="5153"/>
                    </a:cubicBezTo>
                    <a:cubicBezTo>
                      <a:pt x="4595" y="5153"/>
                      <a:pt x="4602" y="5153"/>
                      <a:pt x="4609" y="5153"/>
                    </a:cubicBezTo>
                    <a:cubicBezTo>
                      <a:pt x="5392" y="5153"/>
                      <a:pt x="5500" y="3204"/>
                      <a:pt x="5507" y="2277"/>
                    </a:cubicBezTo>
                    <a:lnTo>
                      <a:pt x="5507" y="2277"/>
                    </a:lnTo>
                    <a:cubicBezTo>
                      <a:pt x="5529" y="3241"/>
                      <a:pt x="5636" y="5327"/>
                      <a:pt x="6156" y="5327"/>
                    </a:cubicBezTo>
                    <a:cubicBezTo>
                      <a:pt x="6180" y="5327"/>
                      <a:pt x="6206" y="5322"/>
                      <a:pt x="6232" y="5313"/>
                    </a:cubicBezTo>
                    <a:cubicBezTo>
                      <a:pt x="6985" y="5039"/>
                      <a:pt x="6825" y="2072"/>
                      <a:pt x="6825" y="2072"/>
                    </a:cubicBezTo>
                    <a:lnTo>
                      <a:pt x="6825" y="2072"/>
                    </a:lnTo>
                    <a:cubicBezTo>
                      <a:pt x="6825" y="2072"/>
                      <a:pt x="7669" y="2669"/>
                      <a:pt x="8162" y="2669"/>
                    </a:cubicBezTo>
                    <a:cubicBezTo>
                      <a:pt x="8323" y="2669"/>
                      <a:pt x="8447" y="2605"/>
                      <a:pt x="8492" y="2437"/>
                    </a:cubicBezTo>
                    <a:cubicBezTo>
                      <a:pt x="8674" y="1729"/>
                      <a:pt x="6848" y="497"/>
                      <a:pt x="6848" y="497"/>
                    </a:cubicBezTo>
                    <a:cubicBezTo>
                      <a:pt x="6848" y="497"/>
                      <a:pt x="4969" y="1"/>
                      <a:pt x="3316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19" name="Google Shape;3619;p39"/>
              <p:cNvSpPr/>
              <p:nvPr/>
            </p:nvSpPr>
            <p:spPr>
              <a:xfrm>
                <a:off x="7412729" y="3422304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20" name="Google Shape;3620;p39"/>
              <p:cNvSpPr/>
              <p:nvPr/>
            </p:nvSpPr>
            <p:spPr>
              <a:xfrm>
                <a:off x="8033275" y="3430956"/>
                <a:ext cx="47183" cy="21559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3070" extrusionOk="0">
                    <a:moveTo>
                      <a:pt x="4139" y="0"/>
                    </a:moveTo>
                    <a:cubicBezTo>
                      <a:pt x="4114" y="0"/>
                      <a:pt x="4089" y="2"/>
                      <a:pt x="4063" y="5"/>
                    </a:cubicBezTo>
                    <a:cubicBezTo>
                      <a:pt x="2420" y="165"/>
                      <a:pt x="1119" y="530"/>
                      <a:pt x="411" y="736"/>
                    </a:cubicBezTo>
                    <a:cubicBezTo>
                      <a:pt x="46" y="850"/>
                      <a:pt x="1" y="1215"/>
                      <a:pt x="137" y="1580"/>
                    </a:cubicBezTo>
                    <a:cubicBezTo>
                      <a:pt x="429" y="2300"/>
                      <a:pt x="1185" y="3069"/>
                      <a:pt x="2320" y="3069"/>
                    </a:cubicBezTo>
                    <a:cubicBezTo>
                      <a:pt x="2517" y="3069"/>
                      <a:pt x="2726" y="3046"/>
                      <a:pt x="2945" y="2996"/>
                    </a:cubicBezTo>
                    <a:cubicBezTo>
                      <a:pt x="4429" y="2653"/>
                      <a:pt x="4771" y="1329"/>
                      <a:pt x="4748" y="576"/>
                    </a:cubicBezTo>
                    <a:cubicBezTo>
                      <a:pt x="4727" y="259"/>
                      <a:pt x="4451" y="0"/>
                      <a:pt x="41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 w="9525" cap="flat" cmpd="sng">
                <a:solidFill>
                  <a:srgbClr val="64CBC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621" name="Google Shape;3621;p39"/>
            <p:cNvSpPr/>
            <p:nvPr/>
          </p:nvSpPr>
          <p:spPr>
            <a:xfrm>
              <a:off x="6786991" y="3569582"/>
              <a:ext cx="1572505" cy="799166"/>
            </a:xfrm>
            <a:custGeom>
              <a:avLst/>
              <a:gdLst/>
              <a:ahLst/>
              <a:cxnLst/>
              <a:rect l="l" t="t" r="r" b="b"/>
              <a:pathLst>
                <a:path w="87678" h="44559" extrusionOk="0">
                  <a:moveTo>
                    <a:pt x="39707" y="0"/>
                  </a:moveTo>
                  <a:cubicBezTo>
                    <a:pt x="28795" y="0"/>
                    <a:pt x="15869" y="50"/>
                    <a:pt x="15869" y="50"/>
                  </a:cubicBezTo>
                  <a:cubicBezTo>
                    <a:pt x="15162" y="43"/>
                    <a:pt x="14483" y="40"/>
                    <a:pt x="13832" y="40"/>
                  </a:cubicBezTo>
                  <a:cubicBezTo>
                    <a:pt x="3163" y="40"/>
                    <a:pt x="1" y="1012"/>
                    <a:pt x="1421" y="5939"/>
                  </a:cubicBezTo>
                  <a:cubicBezTo>
                    <a:pt x="2356" y="9226"/>
                    <a:pt x="12651" y="31024"/>
                    <a:pt x="17421" y="40314"/>
                  </a:cubicBezTo>
                  <a:cubicBezTo>
                    <a:pt x="18448" y="42299"/>
                    <a:pt x="22032" y="44559"/>
                    <a:pt x="24155" y="44559"/>
                  </a:cubicBezTo>
                  <a:lnTo>
                    <a:pt x="86171" y="44103"/>
                  </a:lnTo>
                  <a:cubicBezTo>
                    <a:pt x="87267" y="44080"/>
                    <a:pt x="87677" y="43441"/>
                    <a:pt x="87198" y="42436"/>
                  </a:cubicBezTo>
                  <a:cubicBezTo>
                    <a:pt x="84162" y="35794"/>
                    <a:pt x="72773" y="11234"/>
                    <a:pt x="69257" y="6441"/>
                  </a:cubicBezTo>
                  <a:cubicBezTo>
                    <a:pt x="65195" y="871"/>
                    <a:pt x="57069" y="278"/>
                    <a:pt x="54421" y="95"/>
                  </a:cubicBezTo>
                  <a:cubicBezTo>
                    <a:pt x="53362" y="22"/>
                    <a:pt x="46982" y="0"/>
                    <a:pt x="39707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2" name="Google Shape;3622;p39"/>
            <p:cNvSpPr/>
            <p:nvPr/>
          </p:nvSpPr>
          <p:spPr>
            <a:xfrm>
              <a:off x="6815620" y="3582282"/>
              <a:ext cx="1543881" cy="786468"/>
            </a:xfrm>
            <a:custGeom>
              <a:avLst/>
              <a:gdLst/>
              <a:ahLst/>
              <a:cxnLst/>
              <a:rect l="l" t="t" r="r" b="b"/>
              <a:pathLst>
                <a:path w="86082" h="43851" extrusionOk="0">
                  <a:moveTo>
                    <a:pt x="38965" y="0"/>
                  </a:moveTo>
                  <a:cubicBezTo>
                    <a:pt x="28247" y="0"/>
                    <a:pt x="15551" y="49"/>
                    <a:pt x="15551" y="49"/>
                  </a:cubicBezTo>
                  <a:cubicBezTo>
                    <a:pt x="14857" y="43"/>
                    <a:pt x="14190" y="39"/>
                    <a:pt x="13551" y="39"/>
                  </a:cubicBezTo>
                  <a:cubicBezTo>
                    <a:pt x="3103" y="39"/>
                    <a:pt x="0" y="1007"/>
                    <a:pt x="1377" y="5847"/>
                  </a:cubicBezTo>
                  <a:cubicBezTo>
                    <a:pt x="2290" y="9065"/>
                    <a:pt x="12401" y="30544"/>
                    <a:pt x="17081" y="39674"/>
                  </a:cubicBezTo>
                  <a:cubicBezTo>
                    <a:pt x="18108" y="41637"/>
                    <a:pt x="21600" y="43851"/>
                    <a:pt x="23700" y="43851"/>
                  </a:cubicBezTo>
                  <a:lnTo>
                    <a:pt x="84598" y="43395"/>
                  </a:lnTo>
                  <a:cubicBezTo>
                    <a:pt x="85671" y="43395"/>
                    <a:pt x="86081" y="42755"/>
                    <a:pt x="85602" y="41751"/>
                  </a:cubicBezTo>
                  <a:cubicBezTo>
                    <a:pt x="82612" y="35223"/>
                    <a:pt x="71428" y="11051"/>
                    <a:pt x="67981" y="6326"/>
                  </a:cubicBezTo>
                  <a:cubicBezTo>
                    <a:pt x="63987" y="871"/>
                    <a:pt x="56021" y="300"/>
                    <a:pt x="53418" y="95"/>
                  </a:cubicBezTo>
                  <a:cubicBezTo>
                    <a:pt x="52378" y="22"/>
                    <a:pt x="46111" y="0"/>
                    <a:pt x="38965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3" name="Google Shape;3623;p39"/>
            <p:cNvSpPr/>
            <p:nvPr/>
          </p:nvSpPr>
          <p:spPr>
            <a:xfrm>
              <a:off x="8255716" y="3136668"/>
              <a:ext cx="158043" cy="147390"/>
            </a:xfrm>
            <a:custGeom>
              <a:avLst/>
              <a:gdLst/>
              <a:ahLst/>
              <a:cxnLst/>
              <a:rect l="l" t="t" r="r" b="b"/>
              <a:pathLst>
                <a:path w="8812" h="8218" extrusionOk="0">
                  <a:moveTo>
                    <a:pt x="5808" y="1"/>
                  </a:moveTo>
                  <a:cubicBezTo>
                    <a:pt x="4560" y="1"/>
                    <a:pt x="3104" y="715"/>
                    <a:pt x="1987" y="1998"/>
                  </a:cubicBezTo>
                  <a:cubicBezTo>
                    <a:pt x="298" y="3938"/>
                    <a:pt x="1" y="6471"/>
                    <a:pt x="1348" y="7635"/>
                  </a:cubicBezTo>
                  <a:cubicBezTo>
                    <a:pt x="1804" y="8030"/>
                    <a:pt x="2388" y="8217"/>
                    <a:pt x="3028" y="8217"/>
                  </a:cubicBezTo>
                  <a:cubicBezTo>
                    <a:pt x="4275" y="8217"/>
                    <a:pt x="5732" y="7503"/>
                    <a:pt x="6848" y="6220"/>
                  </a:cubicBezTo>
                  <a:cubicBezTo>
                    <a:pt x="8538" y="4280"/>
                    <a:pt x="8811" y="1747"/>
                    <a:pt x="7488" y="582"/>
                  </a:cubicBezTo>
                  <a:cubicBezTo>
                    <a:pt x="7031" y="188"/>
                    <a:pt x="6447" y="1"/>
                    <a:pt x="5808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4" name="Google Shape;3624;p39"/>
            <p:cNvSpPr/>
            <p:nvPr/>
          </p:nvSpPr>
          <p:spPr>
            <a:xfrm>
              <a:off x="8310175" y="3197836"/>
              <a:ext cx="141256" cy="131499"/>
            </a:xfrm>
            <a:custGeom>
              <a:avLst/>
              <a:gdLst/>
              <a:ahLst/>
              <a:cxnLst/>
              <a:rect l="l" t="t" r="r" b="b"/>
              <a:pathLst>
                <a:path w="7876" h="7332" extrusionOk="0">
                  <a:moveTo>
                    <a:pt x="5172" y="1"/>
                  </a:moveTo>
                  <a:cubicBezTo>
                    <a:pt x="4067" y="1"/>
                    <a:pt x="2775" y="639"/>
                    <a:pt x="1781" y="1783"/>
                  </a:cubicBezTo>
                  <a:cubicBezTo>
                    <a:pt x="252" y="3518"/>
                    <a:pt x="1" y="5778"/>
                    <a:pt x="1210" y="6805"/>
                  </a:cubicBezTo>
                  <a:cubicBezTo>
                    <a:pt x="1614" y="7162"/>
                    <a:pt x="2134" y="7332"/>
                    <a:pt x="2704" y="7332"/>
                  </a:cubicBezTo>
                  <a:cubicBezTo>
                    <a:pt x="3809" y="7332"/>
                    <a:pt x="5101" y="6694"/>
                    <a:pt x="6095" y="5549"/>
                  </a:cubicBezTo>
                  <a:cubicBezTo>
                    <a:pt x="7601" y="3815"/>
                    <a:pt x="7875" y="1555"/>
                    <a:pt x="6666" y="528"/>
                  </a:cubicBezTo>
                  <a:cubicBezTo>
                    <a:pt x="6262" y="170"/>
                    <a:pt x="5742" y="1"/>
                    <a:pt x="51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5" name="Google Shape;3625;p39"/>
            <p:cNvSpPr/>
            <p:nvPr/>
          </p:nvSpPr>
          <p:spPr>
            <a:xfrm>
              <a:off x="8356437" y="3254108"/>
              <a:ext cx="150672" cy="124810"/>
            </a:xfrm>
            <a:custGeom>
              <a:avLst/>
              <a:gdLst/>
              <a:ahLst/>
              <a:cxnLst/>
              <a:rect l="l" t="t" r="r" b="b"/>
              <a:pathLst>
                <a:path w="8401" h="6959" extrusionOk="0">
                  <a:moveTo>
                    <a:pt x="5497" y="0"/>
                  </a:moveTo>
                  <a:cubicBezTo>
                    <a:pt x="4495" y="0"/>
                    <a:pt x="3334" y="446"/>
                    <a:pt x="2329" y="1294"/>
                  </a:cubicBezTo>
                  <a:cubicBezTo>
                    <a:pt x="594" y="2800"/>
                    <a:pt x="1" y="4992"/>
                    <a:pt x="1051" y="6201"/>
                  </a:cubicBezTo>
                  <a:cubicBezTo>
                    <a:pt x="1491" y="6710"/>
                    <a:pt x="2157" y="6958"/>
                    <a:pt x="2910" y="6958"/>
                  </a:cubicBezTo>
                  <a:cubicBezTo>
                    <a:pt x="3917" y="6958"/>
                    <a:pt x="5081" y="6515"/>
                    <a:pt x="6072" y="5653"/>
                  </a:cubicBezTo>
                  <a:cubicBezTo>
                    <a:pt x="7807" y="4147"/>
                    <a:pt x="8401" y="1956"/>
                    <a:pt x="7351" y="769"/>
                  </a:cubicBezTo>
                  <a:cubicBezTo>
                    <a:pt x="6911" y="251"/>
                    <a:pt x="6249" y="0"/>
                    <a:pt x="549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6" name="Google Shape;3626;p39"/>
            <p:cNvSpPr/>
            <p:nvPr/>
          </p:nvSpPr>
          <p:spPr>
            <a:xfrm>
              <a:off x="8463722" y="3377664"/>
              <a:ext cx="139194" cy="143247"/>
            </a:xfrm>
            <a:custGeom>
              <a:avLst/>
              <a:gdLst/>
              <a:ahLst/>
              <a:cxnLst/>
              <a:rect l="l" t="t" r="r" b="b"/>
              <a:pathLst>
                <a:path w="7761" h="7987" extrusionOk="0">
                  <a:moveTo>
                    <a:pt x="2572" y="0"/>
                  </a:moveTo>
                  <a:cubicBezTo>
                    <a:pt x="2048" y="0"/>
                    <a:pt x="1560" y="285"/>
                    <a:pt x="1027" y="1002"/>
                  </a:cubicBezTo>
                  <a:cubicBezTo>
                    <a:pt x="1027" y="1002"/>
                    <a:pt x="0" y="2235"/>
                    <a:pt x="1666" y="4905"/>
                  </a:cubicBezTo>
                  <a:cubicBezTo>
                    <a:pt x="3355" y="7599"/>
                    <a:pt x="3629" y="7987"/>
                    <a:pt x="3629" y="7987"/>
                  </a:cubicBezTo>
                  <a:cubicBezTo>
                    <a:pt x="3629" y="7987"/>
                    <a:pt x="4702" y="7348"/>
                    <a:pt x="5250" y="6709"/>
                  </a:cubicBezTo>
                  <a:lnTo>
                    <a:pt x="4063" y="5065"/>
                  </a:lnTo>
                  <a:lnTo>
                    <a:pt x="5729" y="6366"/>
                  </a:lnTo>
                  <a:cubicBezTo>
                    <a:pt x="5729" y="6366"/>
                    <a:pt x="6460" y="5727"/>
                    <a:pt x="7099" y="4677"/>
                  </a:cubicBezTo>
                  <a:lnTo>
                    <a:pt x="5798" y="3376"/>
                  </a:lnTo>
                  <a:lnTo>
                    <a:pt x="7555" y="4038"/>
                  </a:lnTo>
                  <a:cubicBezTo>
                    <a:pt x="7555" y="4038"/>
                    <a:pt x="7761" y="3216"/>
                    <a:pt x="7555" y="2623"/>
                  </a:cubicBezTo>
                  <a:cubicBezTo>
                    <a:pt x="7555" y="2623"/>
                    <a:pt x="6916" y="2372"/>
                    <a:pt x="5113" y="1208"/>
                  </a:cubicBezTo>
                  <a:cubicBezTo>
                    <a:pt x="4062" y="525"/>
                    <a:pt x="3283" y="0"/>
                    <a:pt x="257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7" name="Google Shape;3627;p39"/>
            <p:cNvSpPr/>
            <p:nvPr/>
          </p:nvSpPr>
          <p:spPr>
            <a:xfrm>
              <a:off x="8448565" y="3369180"/>
              <a:ext cx="88850" cy="75435"/>
            </a:xfrm>
            <a:custGeom>
              <a:avLst/>
              <a:gdLst/>
              <a:ahLst/>
              <a:cxnLst/>
              <a:rect l="l" t="t" r="r" b="b"/>
              <a:pathLst>
                <a:path w="4954" h="4206" extrusionOk="0">
                  <a:moveTo>
                    <a:pt x="3026" y="0"/>
                  </a:moveTo>
                  <a:cubicBezTo>
                    <a:pt x="2451" y="0"/>
                    <a:pt x="1816" y="236"/>
                    <a:pt x="1279" y="699"/>
                  </a:cubicBezTo>
                  <a:cubicBezTo>
                    <a:pt x="274" y="1567"/>
                    <a:pt x="1" y="2891"/>
                    <a:pt x="663" y="3667"/>
                  </a:cubicBezTo>
                  <a:cubicBezTo>
                    <a:pt x="971" y="4028"/>
                    <a:pt x="1427" y="4206"/>
                    <a:pt x="1928" y="4206"/>
                  </a:cubicBezTo>
                  <a:cubicBezTo>
                    <a:pt x="2504" y="4206"/>
                    <a:pt x="3138" y="3971"/>
                    <a:pt x="3675" y="3507"/>
                  </a:cubicBezTo>
                  <a:cubicBezTo>
                    <a:pt x="4680" y="2639"/>
                    <a:pt x="4954" y="1316"/>
                    <a:pt x="4292" y="540"/>
                  </a:cubicBezTo>
                  <a:cubicBezTo>
                    <a:pt x="3984" y="178"/>
                    <a:pt x="3527" y="0"/>
                    <a:pt x="3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8" name="Google Shape;3628;p39"/>
            <p:cNvSpPr/>
            <p:nvPr/>
          </p:nvSpPr>
          <p:spPr>
            <a:xfrm>
              <a:off x="8405981" y="3311007"/>
              <a:ext cx="138386" cy="116900"/>
            </a:xfrm>
            <a:custGeom>
              <a:avLst/>
              <a:gdLst/>
              <a:ahLst/>
              <a:cxnLst/>
              <a:rect l="l" t="t" r="r" b="b"/>
              <a:pathLst>
                <a:path w="7716" h="6518" extrusionOk="0">
                  <a:moveTo>
                    <a:pt x="4703" y="0"/>
                  </a:moveTo>
                  <a:cubicBezTo>
                    <a:pt x="3807" y="0"/>
                    <a:pt x="2818" y="368"/>
                    <a:pt x="1987" y="1089"/>
                  </a:cubicBezTo>
                  <a:cubicBezTo>
                    <a:pt x="434" y="2413"/>
                    <a:pt x="1" y="4490"/>
                    <a:pt x="1051" y="5677"/>
                  </a:cubicBezTo>
                  <a:cubicBezTo>
                    <a:pt x="1530" y="6241"/>
                    <a:pt x="2242" y="6517"/>
                    <a:pt x="3023" y="6517"/>
                  </a:cubicBezTo>
                  <a:cubicBezTo>
                    <a:pt x="3917" y="6517"/>
                    <a:pt x="4901" y="6155"/>
                    <a:pt x="5730" y="5449"/>
                  </a:cubicBezTo>
                  <a:cubicBezTo>
                    <a:pt x="7282" y="4102"/>
                    <a:pt x="7716" y="2048"/>
                    <a:pt x="6666" y="838"/>
                  </a:cubicBezTo>
                  <a:cubicBezTo>
                    <a:pt x="6189" y="276"/>
                    <a:pt x="5481" y="0"/>
                    <a:pt x="4703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9" name="Google Shape;3629;p39"/>
            <p:cNvSpPr/>
            <p:nvPr/>
          </p:nvSpPr>
          <p:spPr>
            <a:xfrm>
              <a:off x="6842759" y="3541796"/>
              <a:ext cx="1240779" cy="816724"/>
            </a:xfrm>
            <a:custGeom>
              <a:avLst/>
              <a:gdLst/>
              <a:ahLst/>
              <a:cxnLst/>
              <a:rect l="l" t="t" r="r" b="b"/>
              <a:pathLst>
                <a:path w="69182" h="45538" extrusionOk="0">
                  <a:moveTo>
                    <a:pt x="4383" y="1"/>
                  </a:moveTo>
                  <a:cubicBezTo>
                    <a:pt x="2900" y="1"/>
                    <a:pt x="1439" y="321"/>
                    <a:pt x="800" y="1142"/>
                  </a:cubicBezTo>
                  <a:cubicBezTo>
                    <a:pt x="1" y="2147"/>
                    <a:pt x="1804" y="4543"/>
                    <a:pt x="2603" y="6392"/>
                  </a:cubicBezTo>
                  <a:cubicBezTo>
                    <a:pt x="7533" y="17576"/>
                    <a:pt x="11528" y="28099"/>
                    <a:pt x="16869" y="39397"/>
                  </a:cubicBezTo>
                  <a:cubicBezTo>
                    <a:pt x="17416" y="40584"/>
                    <a:pt x="18010" y="41840"/>
                    <a:pt x="19151" y="43049"/>
                  </a:cubicBezTo>
                  <a:cubicBezTo>
                    <a:pt x="20270" y="44282"/>
                    <a:pt x="22096" y="45492"/>
                    <a:pt x="23305" y="45537"/>
                  </a:cubicBezTo>
                  <a:lnTo>
                    <a:pt x="68134" y="3470"/>
                  </a:lnTo>
                  <a:cubicBezTo>
                    <a:pt x="68176" y="3477"/>
                    <a:pt x="68215" y="3480"/>
                    <a:pt x="68250" y="3480"/>
                  </a:cubicBezTo>
                  <a:cubicBezTo>
                    <a:pt x="69181" y="3480"/>
                    <a:pt x="68247" y="1273"/>
                    <a:pt x="67039" y="526"/>
                  </a:cubicBezTo>
                  <a:cubicBezTo>
                    <a:pt x="66575" y="239"/>
                    <a:pt x="66145" y="149"/>
                    <a:pt x="65737" y="149"/>
                  </a:cubicBezTo>
                  <a:cubicBezTo>
                    <a:pt x="65041" y="149"/>
                    <a:pt x="64408" y="412"/>
                    <a:pt x="63775" y="412"/>
                  </a:cubicBezTo>
                  <a:cubicBezTo>
                    <a:pt x="55626" y="343"/>
                    <a:pt x="47477" y="298"/>
                    <a:pt x="39329" y="229"/>
                  </a:cubicBezTo>
                  <a:cubicBezTo>
                    <a:pt x="27688" y="161"/>
                    <a:pt x="16024" y="92"/>
                    <a:pt x="43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0" name="Google Shape;3630;p39"/>
            <p:cNvSpPr/>
            <p:nvPr/>
          </p:nvSpPr>
          <p:spPr>
            <a:xfrm>
              <a:off x="6856679" y="3549348"/>
              <a:ext cx="1342758" cy="805891"/>
            </a:xfrm>
            <a:custGeom>
              <a:avLst/>
              <a:gdLst/>
              <a:ahLst/>
              <a:cxnLst/>
              <a:rect l="l" t="t" r="r" b="b"/>
              <a:pathLst>
                <a:path w="74868" h="44934" extrusionOk="0">
                  <a:moveTo>
                    <a:pt x="9992" y="1"/>
                  </a:moveTo>
                  <a:cubicBezTo>
                    <a:pt x="7136" y="1"/>
                    <a:pt x="4080" y="117"/>
                    <a:pt x="2534" y="607"/>
                  </a:cubicBezTo>
                  <a:cubicBezTo>
                    <a:pt x="1" y="1406"/>
                    <a:pt x="3927" y="7135"/>
                    <a:pt x="5228" y="10285"/>
                  </a:cubicBezTo>
                  <a:cubicBezTo>
                    <a:pt x="9154" y="19803"/>
                    <a:pt x="13103" y="29344"/>
                    <a:pt x="17028" y="38862"/>
                  </a:cubicBezTo>
                  <a:cubicBezTo>
                    <a:pt x="17896" y="40939"/>
                    <a:pt x="19539" y="43770"/>
                    <a:pt x="22255" y="44934"/>
                  </a:cubicBezTo>
                  <a:lnTo>
                    <a:pt x="74868" y="18411"/>
                  </a:lnTo>
                  <a:cubicBezTo>
                    <a:pt x="74000" y="14074"/>
                    <a:pt x="73156" y="9760"/>
                    <a:pt x="72289" y="5423"/>
                  </a:cubicBezTo>
                  <a:cubicBezTo>
                    <a:pt x="72083" y="4419"/>
                    <a:pt x="71376" y="2296"/>
                    <a:pt x="70120" y="1246"/>
                  </a:cubicBezTo>
                  <a:cubicBezTo>
                    <a:pt x="69437" y="688"/>
                    <a:pt x="68788" y="537"/>
                    <a:pt x="68156" y="537"/>
                  </a:cubicBezTo>
                  <a:cubicBezTo>
                    <a:pt x="67414" y="537"/>
                    <a:pt x="66697" y="745"/>
                    <a:pt x="65981" y="745"/>
                  </a:cubicBezTo>
                  <a:cubicBezTo>
                    <a:pt x="65961" y="745"/>
                    <a:pt x="65941" y="744"/>
                    <a:pt x="65920" y="744"/>
                  </a:cubicBezTo>
                  <a:cubicBezTo>
                    <a:pt x="47865" y="493"/>
                    <a:pt x="29811" y="265"/>
                    <a:pt x="11756" y="14"/>
                  </a:cubicBezTo>
                  <a:cubicBezTo>
                    <a:pt x="11187" y="6"/>
                    <a:pt x="10594" y="1"/>
                    <a:pt x="9992" y="1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1" name="Google Shape;3631;p39"/>
            <p:cNvSpPr/>
            <p:nvPr/>
          </p:nvSpPr>
          <p:spPr>
            <a:xfrm>
              <a:off x="6916053" y="3568398"/>
              <a:ext cx="1302224" cy="798717"/>
            </a:xfrm>
            <a:custGeom>
              <a:avLst/>
              <a:gdLst/>
              <a:ahLst/>
              <a:cxnLst/>
              <a:rect l="l" t="t" r="r" b="b"/>
              <a:pathLst>
                <a:path w="72608" h="44534" extrusionOk="0">
                  <a:moveTo>
                    <a:pt x="42667" y="1"/>
                  </a:moveTo>
                  <a:cubicBezTo>
                    <a:pt x="36094" y="1"/>
                    <a:pt x="29088" y="45"/>
                    <a:pt x="24127" y="70"/>
                  </a:cubicBezTo>
                  <a:cubicBezTo>
                    <a:pt x="23128" y="73"/>
                    <a:pt x="22098" y="73"/>
                    <a:pt x="21051" y="73"/>
                  </a:cubicBezTo>
                  <a:cubicBezTo>
                    <a:pt x="20069" y="73"/>
                    <a:pt x="19073" y="73"/>
                    <a:pt x="18078" y="73"/>
                  </a:cubicBezTo>
                  <a:cubicBezTo>
                    <a:pt x="10338" y="73"/>
                    <a:pt x="2615" y="104"/>
                    <a:pt x="1461" y="664"/>
                  </a:cubicBezTo>
                  <a:cubicBezTo>
                    <a:pt x="0" y="1348"/>
                    <a:pt x="3424" y="7945"/>
                    <a:pt x="5524" y="12282"/>
                  </a:cubicBezTo>
                  <a:cubicBezTo>
                    <a:pt x="7624" y="16596"/>
                    <a:pt x="11162" y="28647"/>
                    <a:pt x="12668" y="34057"/>
                  </a:cubicBezTo>
                  <a:cubicBezTo>
                    <a:pt x="14175" y="39444"/>
                    <a:pt x="20726" y="44534"/>
                    <a:pt x="20726" y="44534"/>
                  </a:cubicBezTo>
                  <a:lnTo>
                    <a:pt x="72608" y="11300"/>
                  </a:lnTo>
                  <a:cubicBezTo>
                    <a:pt x="72608" y="11300"/>
                    <a:pt x="71763" y="3129"/>
                    <a:pt x="69367" y="1531"/>
                  </a:cubicBezTo>
                  <a:cubicBezTo>
                    <a:pt x="67495" y="253"/>
                    <a:pt x="64550" y="390"/>
                    <a:pt x="57018" y="139"/>
                  </a:cubicBezTo>
                  <a:cubicBezTo>
                    <a:pt x="53580" y="33"/>
                    <a:pt x="48282" y="1"/>
                    <a:pt x="426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2" name="Google Shape;3632;p39"/>
            <p:cNvSpPr/>
            <p:nvPr/>
          </p:nvSpPr>
          <p:spPr>
            <a:xfrm>
              <a:off x="8449390" y="3372947"/>
              <a:ext cx="50361" cy="23333"/>
            </a:xfrm>
            <a:custGeom>
              <a:avLst/>
              <a:gdLst/>
              <a:ahLst/>
              <a:cxnLst/>
              <a:rect l="l" t="t" r="r" b="b"/>
              <a:pathLst>
                <a:path w="2808" h="1301" extrusionOk="0">
                  <a:moveTo>
                    <a:pt x="70" y="1"/>
                  </a:moveTo>
                  <a:cubicBezTo>
                    <a:pt x="61" y="1"/>
                    <a:pt x="53" y="3"/>
                    <a:pt x="46" y="10"/>
                  </a:cubicBezTo>
                  <a:cubicBezTo>
                    <a:pt x="0" y="10"/>
                    <a:pt x="0" y="56"/>
                    <a:pt x="0" y="101"/>
                  </a:cubicBezTo>
                  <a:cubicBezTo>
                    <a:pt x="228" y="581"/>
                    <a:pt x="662" y="969"/>
                    <a:pt x="1187" y="1151"/>
                  </a:cubicBezTo>
                  <a:cubicBezTo>
                    <a:pt x="1426" y="1249"/>
                    <a:pt x="1685" y="1300"/>
                    <a:pt x="1942" y="1300"/>
                  </a:cubicBezTo>
                  <a:cubicBezTo>
                    <a:pt x="2227" y="1300"/>
                    <a:pt x="2510" y="1237"/>
                    <a:pt x="2762" y="1106"/>
                  </a:cubicBezTo>
                  <a:cubicBezTo>
                    <a:pt x="2785" y="1083"/>
                    <a:pt x="2808" y="1060"/>
                    <a:pt x="2785" y="1037"/>
                  </a:cubicBezTo>
                  <a:cubicBezTo>
                    <a:pt x="2785" y="991"/>
                    <a:pt x="2739" y="969"/>
                    <a:pt x="2716" y="969"/>
                  </a:cubicBezTo>
                  <a:cubicBezTo>
                    <a:pt x="2507" y="1016"/>
                    <a:pt x="2302" y="1040"/>
                    <a:pt x="2101" y="1040"/>
                  </a:cubicBezTo>
                  <a:cubicBezTo>
                    <a:pt x="1819" y="1040"/>
                    <a:pt x="1545" y="993"/>
                    <a:pt x="1278" y="900"/>
                  </a:cubicBezTo>
                  <a:cubicBezTo>
                    <a:pt x="822" y="740"/>
                    <a:pt x="411" y="444"/>
                    <a:pt x="114" y="33"/>
                  </a:cubicBezTo>
                  <a:cubicBezTo>
                    <a:pt x="114" y="17"/>
                    <a:pt x="92" y="1"/>
                    <a:pt x="7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3" name="Google Shape;3633;p39"/>
            <p:cNvSpPr/>
            <p:nvPr/>
          </p:nvSpPr>
          <p:spPr>
            <a:xfrm>
              <a:off x="8480494" y="3352228"/>
              <a:ext cx="12303" cy="32767"/>
            </a:xfrm>
            <a:custGeom>
              <a:avLst/>
              <a:gdLst/>
              <a:ahLst/>
              <a:cxnLst/>
              <a:rect l="l" t="t" r="r" b="b"/>
              <a:pathLst>
                <a:path w="686" h="1827" extrusionOk="0">
                  <a:moveTo>
                    <a:pt x="47" y="1"/>
                  </a:moveTo>
                  <a:cubicBezTo>
                    <a:pt x="24" y="1"/>
                    <a:pt x="1" y="47"/>
                    <a:pt x="1" y="92"/>
                  </a:cubicBezTo>
                  <a:cubicBezTo>
                    <a:pt x="47" y="389"/>
                    <a:pt x="115" y="686"/>
                    <a:pt x="206" y="960"/>
                  </a:cubicBezTo>
                  <a:cubicBezTo>
                    <a:pt x="298" y="1256"/>
                    <a:pt x="389" y="1530"/>
                    <a:pt x="549" y="1804"/>
                  </a:cubicBezTo>
                  <a:cubicBezTo>
                    <a:pt x="572" y="1804"/>
                    <a:pt x="594" y="1827"/>
                    <a:pt x="617" y="1827"/>
                  </a:cubicBezTo>
                  <a:cubicBezTo>
                    <a:pt x="663" y="1827"/>
                    <a:pt x="686" y="1781"/>
                    <a:pt x="686" y="1758"/>
                  </a:cubicBezTo>
                  <a:cubicBezTo>
                    <a:pt x="663" y="1439"/>
                    <a:pt x="572" y="1165"/>
                    <a:pt x="480" y="868"/>
                  </a:cubicBezTo>
                  <a:cubicBezTo>
                    <a:pt x="366" y="594"/>
                    <a:pt x="275" y="320"/>
                    <a:pt x="138" y="47"/>
                  </a:cubicBezTo>
                  <a:cubicBezTo>
                    <a:pt x="115" y="24"/>
                    <a:pt x="92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4" name="Google Shape;3634;p39"/>
            <p:cNvSpPr/>
            <p:nvPr/>
          </p:nvSpPr>
          <p:spPr>
            <a:xfrm>
              <a:off x="8401066" y="3321626"/>
              <a:ext cx="45053" cy="21253"/>
            </a:xfrm>
            <a:custGeom>
              <a:avLst/>
              <a:gdLst/>
              <a:ahLst/>
              <a:cxnLst/>
              <a:rect l="l" t="t" r="r" b="b"/>
              <a:pathLst>
                <a:path w="2512" h="1185" extrusionOk="0">
                  <a:moveTo>
                    <a:pt x="81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1"/>
                    <a:pt x="1" y="86"/>
                    <a:pt x="24" y="109"/>
                  </a:cubicBezTo>
                  <a:cubicBezTo>
                    <a:pt x="298" y="474"/>
                    <a:pt x="686" y="771"/>
                    <a:pt x="1096" y="954"/>
                  </a:cubicBezTo>
                  <a:cubicBezTo>
                    <a:pt x="1422" y="1108"/>
                    <a:pt x="1760" y="1185"/>
                    <a:pt x="2101" y="1185"/>
                  </a:cubicBezTo>
                  <a:cubicBezTo>
                    <a:pt x="2215" y="1185"/>
                    <a:pt x="2329" y="1176"/>
                    <a:pt x="2443" y="1159"/>
                  </a:cubicBezTo>
                  <a:cubicBezTo>
                    <a:pt x="2489" y="1159"/>
                    <a:pt x="2512" y="1136"/>
                    <a:pt x="2512" y="1113"/>
                  </a:cubicBezTo>
                  <a:cubicBezTo>
                    <a:pt x="2512" y="1068"/>
                    <a:pt x="2489" y="1022"/>
                    <a:pt x="2443" y="1022"/>
                  </a:cubicBezTo>
                  <a:cubicBezTo>
                    <a:pt x="2009" y="954"/>
                    <a:pt x="1599" y="862"/>
                    <a:pt x="1211" y="703"/>
                  </a:cubicBezTo>
                  <a:cubicBezTo>
                    <a:pt x="823" y="543"/>
                    <a:pt x="457" y="315"/>
                    <a:pt x="115" y="18"/>
                  </a:cubicBezTo>
                  <a:cubicBezTo>
                    <a:pt x="104" y="6"/>
                    <a:pt x="92" y="1"/>
                    <a:pt x="8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5" name="Google Shape;3635;p39"/>
            <p:cNvSpPr/>
            <p:nvPr/>
          </p:nvSpPr>
          <p:spPr>
            <a:xfrm>
              <a:off x="8422770" y="3283454"/>
              <a:ext cx="18437" cy="45053"/>
            </a:xfrm>
            <a:custGeom>
              <a:avLst/>
              <a:gdLst/>
              <a:ahLst/>
              <a:cxnLst/>
              <a:rect l="l" t="t" r="r" b="b"/>
              <a:pathLst>
                <a:path w="1028" h="2512" extrusionOk="0">
                  <a:moveTo>
                    <a:pt x="23" y="0"/>
                  </a:moveTo>
                  <a:cubicBezTo>
                    <a:pt x="1" y="23"/>
                    <a:pt x="1" y="69"/>
                    <a:pt x="23" y="114"/>
                  </a:cubicBezTo>
                  <a:cubicBezTo>
                    <a:pt x="252" y="457"/>
                    <a:pt x="457" y="822"/>
                    <a:pt x="571" y="1210"/>
                  </a:cubicBezTo>
                  <a:cubicBezTo>
                    <a:pt x="685" y="1621"/>
                    <a:pt x="731" y="2032"/>
                    <a:pt x="754" y="2443"/>
                  </a:cubicBezTo>
                  <a:cubicBezTo>
                    <a:pt x="754" y="2465"/>
                    <a:pt x="777" y="2511"/>
                    <a:pt x="799" y="2511"/>
                  </a:cubicBezTo>
                  <a:cubicBezTo>
                    <a:pt x="845" y="2511"/>
                    <a:pt x="891" y="2511"/>
                    <a:pt x="891" y="2465"/>
                  </a:cubicBezTo>
                  <a:cubicBezTo>
                    <a:pt x="1028" y="2032"/>
                    <a:pt x="982" y="1552"/>
                    <a:pt x="845" y="1142"/>
                  </a:cubicBezTo>
                  <a:cubicBezTo>
                    <a:pt x="708" y="708"/>
                    <a:pt x="457" y="297"/>
                    <a:pt x="115" y="23"/>
                  </a:cubicBezTo>
                  <a:cubicBezTo>
                    <a:pt x="92" y="0"/>
                    <a:pt x="69" y="0"/>
                    <a:pt x="23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6" name="Google Shape;3636;p39"/>
            <p:cNvSpPr/>
            <p:nvPr/>
          </p:nvSpPr>
          <p:spPr>
            <a:xfrm>
              <a:off x="8355629" y="3266252"/>
              <a:ext cx="33180" cy="17020"/>
            </a:xfrm>
            <a:custGeom>
              <a:avLst/>
              <a:gdLst/>
              <a:ahLst/>
              <a:cxnLst/>
              <a:rect l="l" t="t" r="r" b="b"/>
              <a:pathLst>
                <a:path w="1850" h="949" extrusionOk="0">
                  <a:moveTo>
                    <a:pt x="46" y="1"/>
                  </a:moveTo>
                  <a:cubicBezTo>
                    <a:pt x="23" y="23"/>
                    <a:pt x="0" y="69"/>
                    <a:pt x="23" y="92"/>
                  </a:cubicBezTo>
                  <a:cubicBezTo>
                    <a:pt x="183" y="411"/>
                    <a:pt x="457" y="640"/>
                    <a:pt x="776" y="799"/>
                  </a:cubicBezTo>
                  <a:cubicBezTo>
                    <a:pt x="969" y="888"/>
                    <a:pt x="1200" y="948"/>
                    <a:pt x="1426" y="948"/>
                  </a:cubicBezTo>
                  <a:cubicBezTo>
                    <a:pt x="1548" y="948"/>
                    <a:pt x="1668" y="931"/>
                    <a:pt x="1781" y="891"/>
                  </a:cubicBezTo>
                  <a:cubicBezTo>
                    <a:pt x="1803" y="891"/>
                    <a:pt x="1826" y="868"/>
                    <a:pt x="1826" y="822"/>
                  </a:cubicBezTo>
                  <a:cubicBezTo>
                    <a:pt x="1849" y="799"/>
                    <a:pt x="1803" y="754"/>
                    <a:pt x="1781" y="754"/>
                  </a:cubicBezTo>
                  <a:cubicBezTo>
                    <a:pt x="1461" y="708"/>
                    <a:pt x="1164" y="663"/>
                    <a:pt x="890" y="526"/>
                  </a:cubicBezTo>
                  <a:cubicBezTo>
                    <a:pt x="617" y="411"/>
                    <a:pt x="343" y="252"/>
                    <a:pt x="137" y="23"/>
                  </a:cubicBezTo>
                  <a:cubicBezTo>
                    <a:pt x="114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7" name="Google Shape;3637;p39"/>
            <p:cNvSpPr/>
            <p:nvPr/>
          </p:nvSpPr>
          <p:spPr>
            <a:xfrm>
              <a:off x="8384276" y="3240457"/>
              <a:ext cx="13128" cy="37681"/>
            </a:xfrm>
            <a:custGeom>
              <a:avLst/>
              <a:gdLst/>
              <a:ahLst/>
              <a:cxnLst/>
              <a:rect l="l" t="t" r="r" b="b"/>
              <a:pathLst>
                <a:path w="732" h="2101" extrusionOk="0">
                  <a:moveTo>
                    <a:pt x="47" y="1"/>
                  </a:moveTo>
                  <a:cubicBezTo>
                    <a:pt x="24" y="23"/>
                    <a:pt x="1" y="46"/>
                    <a:pt x="1" y="92"/>
                  </a:cubicBezTo>
                  <a:cubicBezTo>
                    <a:pt x="138" y="411"/>
                    <a:pt x="229" y="731"/>
                    <a:pt x="321" y="1051"/>
                  </a:cubicBezTo>
                  <a:cubicBezTo>
                    <a:pt x="389" y="1393"/>
                    <a:pt x="458" y="1712"/>
                    <a:pt x="526" y="2055"/>
                  </a:cubicBezTo>
                  <a:cubicBezTo>
                    <a:pt x="526" y="2078"/>
                    <a:pt x="549" y="2101"/>
                    <a:pt x="572" y="2101"/>
                  </a:cubicBezTo>
                  <a:cubicBezTo>
                    <a:pt x="617" y="2101"/>
                    <a:pt x="640" y="2078"/>
                    <a:pt x="663" y="2055"/>
                  </a:cubicBezTo>
                  <a:cubicBezTo>
                    <a:pt x="731" y="1690"/>
                    <a:pt x="686" y="1324"/>
                    <a:pt x="594" y="982"/>
                  </a:cubicBezTo>
                  <a:cubicBezTo>
                    <a:pt x="503" y="640"/>
                    <a:pt x="343" y="297"/>
                    <a:pt x="138" y="23"/>
                  </a:cubicBezTo>
                  <a:cubicBezTo>
                    <a:pt x="115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8" name="Google Shape;3638;p39"/>
            <p:cNvSpPr/>
            <p:nvPr/>
          </p:nvSpPr>
          <p:spPr>
            <a:xfrm>
              <a:off x="8308130" y="3275257"/>
              <a:ext cx="62234" cy="56513"/>
            </a:xfrm>
            <a:custGeom>
              <a:avLst/>
              <a:gdLst/>
              <a:ahLst/>
              <a:cxnLst/>
              <a:rect l="l" t="t" r="r" b="b"/>
              <a:pathLst>
                <a:path w="3470" h="3151" fill="none" extrusionOk="0">
                  <a:moveTo>
                    <a:pt x="571" y="1"/>
                  </a:moveTo>
                  <a:cubicBezTo>
                    <a:pt x="0" y="754"/>
                    <a:pt x="160" y="1964"/>
                    <a:pt x="914" y="2557"/>
                  </a:cubicBezTo>
                  <a:cubicBezTo>
                    <a:pt x="1644" y="3151"/>
                    <a:pt x="2831" y="3059"/>
                    <a:pt x="3470" y="235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9" name="Google Shape;3639;p39"/>
            <p:cNvSpPr/>
            <p:nvPr/>
          </p:nvSpPr>
          <p:spPr>
            <a:xfrm>
              <a:off x="8427685" y="3242089"/>
              <a:ext cx="75345" cy="76170"/>
            </a:xfrm>
            <a:custGeom>
              <a:avLst/>
              <a:gdLst/>
              <a:ahLst/>
              <a:cxnLst/>
              <a:rect l="l" t="t" r="r" b="b"/>
              <a:pathLst>
                <a:path w="4201" h="4247" fill="none" extrusionOk="0">
                  <a:moveTo>
                    <a:pt x="0" y="708"/>
                  </a:moveTo>
                  <a:cubicBezTo>
                    <a:pt x="594" y="161"/>
                    <a:pt x="1484" y="1"/>
                    <a:pt x="2260" y="252"/>
                  </a:cubicBezTo>
                  <a:cubicBezTo>
                    <a:pt x="3013" y="503"/>
                    <a:pt x="3630" y="1142"/>
                    <a:pt x="3904" y="1895"/>
                  </a:cubicBezTo>
                  <a:cubicBezTo>
                    <a:pt x="4200" y="2626"/>
                    <a:pt x="4178" y="3493"/>
                    <a:pt x="3904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0" name="Google Shape;3640;p39"/>
            <p:cNvSpPr/>
            <p:nvPr/>
          </p:nvSpPr>
          <p:spPr>
            <a:xfrm>
              <a:off x="8404761" y="3364103"/>
              <a:ext cx="54469" cy="75345"/>
            </a:xfrm>
            <a:custGeom>
              <a:avLst/>
              <a:gdLst/>
              <a:ahLst/>
              <a:cxnLst/>
              <a:rect l="l" t="t" r="r" b="b"/>
              <a:pathLst>
                <a:path w="3037" h="4201" fill="none" extrusionOk="0">
                  <a:moveTo>
                    <a:pt x="502" y="1"/>
                  </a:moveTo>
                  <a:cubicBezTo>
                    <a:pt x="229" y="777"/>
                    <a:pt x="0" y="1621"/>
                    <a:pt x="160" y="2443"/>
                  </a:cubicBezTo>
                  <a:cubicBezTo>
                    <a:pt x="320" y="3242"/>
                    <a:pt x="936" y="4018"/>
                    <a:pt x="1758" y="4132"/>
                  </a:cubicBezTo>
                  <a:cubicBezTo>
                    <a:pt x="2214" y="4201"/>
                    <a:pt x="2671" y="4064"/>
                    <a:pt x="3036" y="379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1" name="Google Shape;3641;p39"/>
            <p:cNvSpPr/>
            <p:nvPr/>
          </p:nvSpPr>
          <p:spPr>
            <a:xfrm>
              <a:off x="8300578" y="2969415"/>
              <a:ext cx="393602" cy="491670"/>
            </a:xfrm>
            <a:custGeom>
              <a:avLst/>
              <a:gdLst/>
              <a:ahLst/>
              <a:cxnLst/>
              <a:rect l="l" t="t" r="r" b="b"/>
              <a:pathLst>
                <a:path w="21946" h="27414" extrusionOk="0">
                  <a:moveTo>
                    <a:pt x="33" y="18649"/>
                  </a:moveTo>
                  <a:cubicBezTo>
                    <a:pt x="21" y="18651"/>
                    <a:pt x="12" y="18656"/>
                    <a:pt x="11" y="18669"/>
                  </a:cubicBezTo>
                  <a:lnTo>
                    <a:pt x="11" y="18669"/>
                  </a:lnTo>
                  <a:cubicBezTo>
                    <a:pt x="19" y="18667"/>
                    <a:pt x="33" y="18662"/>
                    <a:pt x="33" y="18649"/>
                  </a:cubicBezTo>
                  <a:close/>
                  <a:moveTo>
                    <a:pt x="11" y="18669"/>
                  </a:moveTo>
                  <a:cubicBezTo>
                    <a:pt x="4" y="18671"/>
                    <a:pt x="1" y="18671"/>
                    <a:pt x="11" y="18671"/>
                  </a:cubicBezTo>
                  <a:cubicBezTo>
                    <a:pt x="11" y="18671"/>
                    <a:pt x="11" y="18670"/>
                    <a:pt x="11" y="18669"/>
                  </a:cubicBezTo>
                  <a:close/>
                  <a:moveTo>
                    <a:pt x="15349" y="0"/>
                  </a:moveTo>
                  <a:lnTo>
                    <a:pt x="13866" y="2968"/>
                  </a:lnTo>
                  <a:lnTo>
                    <a:pt x="13067" y="4383"/>
                  </a:lnTo>
                  <a:lnTo>
                    <a:pt x="12679" y="5113"/>
                  </a:lnTo>
                  <a:lnTo>
                    <a:pt x="12473" y="5456"/>
                  </a:lnTo>
                  <a:lnTo>
                    <a:pt x="12268" y="5798"/>
                  </a:lnTo>
                  <a:lnTo>
                    <a:pt x="11400" y="7190"/>
                  </a:lnTo>
                  <a:cubicBezTo>
                    <a:pt x="11264" y="7418"/>
                    <a:pt x="11127" y="7647"/>
                    <a:pt x="10967" y="7852"/>
                  </a:cubicBezTo>
                  <a:lnTo>
                    <a:pt x="10510" y="8514"/>
                  </a:lnTo>
                  <a:lnTo>
                    <a:pt x="9597" y="9838"/>
                  </a:lnTo>
                  <a:lnTo>
                    <a:pt x="8616" y="11093"/>
                  </a:lnTo>
                  <a:cubicBezTo>
                    <a:pt x="7292" y="12737"/>
                    <a:pt x="5900" y="14289"/>
                    <a:pt x="4393" y="15636"/>
                  </a:cubicBezTo>
                  <a:cubicBezTo>
                    <a:pt x="3617" y="16275"/>
                    <a:pt x="2864" y="16914"/>
                    <a:pt x="2088" y="17462"/>
                  </a:cubicBezTo>
                  <a:cubicBezTo>
                    <a:pt x="1677" y="17735"/>
                    <a:pt x="1289" y="17964"/>
                    <a:pt x="924" y="18192"/>
                  </a:cubicBezTo>
                  <a:cubicBezTo>
                    <a:pt x="741" y="18306"/>
                    <a:pt x="536" y="18420"/>
                    <a:pt x="376" y="18512"/>
                  </a:cubicBezTo>
                  <a:lnTo>
                    <a:pt x="125" y="18626"/>
                  </a:lnTo>
                  <a:lnTo>
                    <a:pt x="33" y="18649"/>
                  </a:lnTo>
                  <a:cubicBezTo>
                    <a:pt x="33" y="18649"/>
                    <a:pt x="33" y="18649"/>
                    <a:pt x="33" y="18649"/>
                  </a:cubicBezTo>
                  <a:lnTo>
                    <a:pt x="33" y="18649"/>
                  </a:lnTo>
                  <a:cubicBezTo>
                    <a:pt x="40" y="18649"/>
                    <a:pt x="48" y="18649"/>
                    <a:pt x="56" y="18649"/>
                  </a:cubicBezTo>
                  <a:lnTo>
                    <a:pt x="4005" y="27413"/>
                  </a:lnTo>
                  <a:lnTo>
                    <a:pt x="4256" y="27276"/>
                  </a:lnTo>
                  <a:lnTo>
                    <a:pt x="4416" y="27185"/>
                  </a:lnTo>
                  <a:lnTo>
                    <a:pt x="4713" y="27025"/>
                  </a:lnTo>
                  <a:cubicBezTo>
                    <a:pt x="4895" y="26911"/>
                    <a:pt x="5055" y="26820"/>
                    <a:pt x="5238" y="26706"/>
                  </a:cubicBezTo>
                  <a:cubicBezTo>
                    <a:pt x="5397" y="26615"/>
                    <a:pt x="5557" y="26500"/>
                    <a:pt x="5694" y="26409"/>
                  </a:cubicBezTo>
                  <a:lnTo>
                    <a:pt x="6151" y="26090"/>
                  </a:lnTo>
                  <a:cubicBezTo>
                    <a:pt x="6721" y="25656"/>
                    <a:pt x="7292" y="25245"/>
                    <a:pt x="7794" y="24788"/>
                  </a:cubicBezTo>
                  <a:cubicBezTo>
                    <a:pt x="8844" y="23921"/>
                    <a:pt x="9780" y="22985"/>
                    <a:pt x="10693" y="22027"/>
                  </a:cubicBezTo>
                  <a:cubicBezTo>
                    <a:pt x="12496" y="20132"/>
                    <a:pt x="14025" y="18078"/>
                    <a:pt x="15418" y="15978"/>
                  </a:cubicBezTo>
                  <a:lnTo>
                    <a:pt x="16445" y="14380"/>
                  </a:lnTo>
                  <a:lnTo>
                    <a:pt x="17358" y="12760"/>
                  </a:lnTo>
                  <a:lnTo>
                    <a:pt x="17837" y="11961"/>
                  </a:lnTo>
                  <a:cubicBezTo>
                    <a:pt x="17974" y="11687"/>
                    <a:pt x="18111" y="11413"/>
                    <a:pt x="18248" y="11116"/>
                  </a:cubicBezTo>
                  <a:lnTo>
                    <a:pt x="19093" y="9473"/>
                  </a:lnTo>
                  <a:lnTo>
                    <a:pt x="19298" y="9062"/>
                  </a:lnTo>
                  <a:lnTo>
                    <a:pt x="19481" y="8628"/>
                  </a:lnTo>
                  <a:lnTo>
                    <a:pt x="19869" y="7807"/>
                  </a:lnTo>
                  <a:lnTo>
                    <a:pt x="20599" y="6117"/>
                  </a:lnTo>
                  <a:lnTo>
                    <a:pt x="21946" y="2716"/>
                  </a:lnTo>
                  <a:lnTo>
                    <a:pt x="15349" y="0"/>
                  </a:ln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2" name="Google Shape;3642;p39"/>
            <p:cNvSpPr/>
            <p:nvPr/>
          </p:nvSpPr>
          <p:spPr>
            <a:xfrm>
              <a:off x="8573759" y="2829205"/>
              <a:ext cx="169486" cy="191062"/>
            </a:xfrm>
            <a:custGeom>
              <a:avLst/>
              <a:gdLst/>
              <a:ahLst/>
              <a:cxnLst/>
              <a:rect l="l" t="t" r="r" b="b"/>
              <a:pathLst>
                <a:path w="9450" h="10653" extrusionOk="0">
                  <a:moveTo>
                    <a:pt x="6356" y="0"/>
                  </a:moveTo>
                  <a:cubicBezTo>
                    <a:pt x="5605" y="0"/>
                    <a:pt x="4839" y="2392"/>
                    <a:pt x="4488" y="3648"/>
                  </a:cubicBezTo>
                  <a:lnTo>
                    <a:pt x="4488" y="3648"/>
                  </a:lnTo>
                  <a:cubicBezTo>
                    <a:pt x="4766" y="2515"/>
                    <a:pt x="5187" y="464"/>
                    <a:pt x="4679" y="153"/>
                  </a:cubicBezTo>
                  <a:cubicBezTo>
                    <a:pt x="4651" y="136"/>
                    <a:pt x="4620" y="127"/>
                    <a:pt x="4587" y="127"/>
                  </a:cubicBezTo>
                  <a:cubicBezTo>
                    <a:pt x="3788" y="127"/>
                    <a:pt x="1872" y="4992"/>
                    <a:pt x="1872" y="4992"/>
                  </a:cubicBezTo>
                  <a:cubicBezTo>
                    <a:pt x="1872" y="4992"/>
                    <a:pt x="1309" y="1776"/>
                    <a:pt x="825" y="1776"/>
                  </a:cubicBezTo>
                  <a:cubicBezTo>
                    <a:pt x="793" y="1776"/>
                    <a:pt x="762" y="1790"/>
                    <a:pt x="731" y="1819"/>
                  </a:cubicBezTo>
                  <a:cubicBezTo>
                    <a:pt x="228" y="2298"/>
                    <a:pt x="160" y="6042"/>
                    <a:pt x="0" y="7936"/>
                  </a:cubicBezTo>
                  <a:lnTo>
                    <a:pt x="6597" y="10652"/>
                  </a:lnTo>
                  <a:cubicBezTo>
                    <a:pt x="6597" y="10652"/>
                    <a:pt x="8058" y="6453"/>
                    <a:pt x="8103" y="6338"/>
                  </a:cubicBezTo>
                  <a:cubicBezTo>
                    <a:pt x="8400" y="5631"/>
                    <a:pt x="9450" y="2960"/>
                    <a:pt x="8902" y="2550"/>
                  </a:cubicBezTo>
                  <a:cubicBezTo>
                    <a:pt x="8862" y="2519"/>
                    <a:pt x="8819" y="2504"/>
                    <a:pt x="8774" y="2504"/>
                  </a:cubicBezTo>
                  <a:cubicBezTo>
                    <a:pt x="8125" y="2504"/>
                    <a:pt x="6967" y="5467"/>
                    <a:pt x="6940" y="5538"/>
                  </a:cubicBezTo>
                  <a:lnTo>
                    <a:pt x="6940" y="5538"/>
                  </a:lnTo>
                  <a:cubicBezTo>
                    <a:pt x="6972" y="5456"/>
                    <a:pt x="8506" y="1496"/>
                    <a:pt x="7738" y="1112"/>
                  </a:cubicBezTo>
                  <a:cubicBezTo>
                    <a:pt x="7705" y="1094"/>
                    <a:pt x="7670" y="1086"/>
                    <a:pt x="7635" y="1086"/>
                  </a:cubicBezTo>
                  <a:cubicBezTo>
                    <a:pt x="6863" y="1086"/>
                    <a:pt x="5570" y="4923"/>
                    <a:pt x="5570" y="4923"/>
                  </a:cubicBezTo>
                  <a:cubicBezTo>
                    <a:pt x="5570" y="4923"/>
                    <a:pt x="7145" y="221"/>
                    <a:pt x="6460" y="16"/>
                  </a:cubicBezTo>
                  <a:cubicBezTo>
                    <a:pt x="6425" y="5"/>
                    <a:pt x="6391" y="0"/>
                    <a:pt x="6356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3" name="Google Shape;3643;p39"/>
            <p:cNvSpPr/>
            <p:nvPr/>
          </p:nvSpPr>
          <p:spPr>
            <a:xfrm>
              <a:off x="8613473" y="2917478"/>
              <a:ext cx="89262" cy="30759"/>
            </a:xfrm>
            <a:custGeom>
              <a:avLst/>
              <a:gdLst/>
              <a:ahLst/>
              <a:cxnLst/>
              <a:rect l="l" t="t" r="r" b="b"/>
              <a:pathLst>
                <a:path w="4977" h="1715" extrusionOk="0">
                  <a:moveTo>
                    <a:pt x="169" y="0"/>
                  </a:moveTo>
                  <a:cubicBezTo>
                    <a:pt x="113" y="0"/>
                    <a:pt x="57" y="1"/>
                    <a:pt x="0" y="2"/>
                  </a:cubicBezTo>
                  <a:cubicBezTo>
                    <a:pt x="0" y="2"/>
                    <a:pt x="0" y="25"/>
                    <a:pt x="0" y="25"/>
                  </a:cubicBezTo>
                  <a:cubicBezTo>
                    <a:pt x="890" y="231"/>
                    <a:pt x="1712" y="413"/>
                    <a:pt x="2534" y="710"/>
                  </a:cubicBezTo>
                  <a:cubicBezTo>
                    <a:pt x="3356" y="961"/>
                    <a:pt x="4132" y="1326"/>
                    <a:pt x="4953" y="1714"/>
                  </a:cubicBezTo>
                  <a:cubicBezTo>
                    <a:pt x="4953" y="1714"/>
                    <a:pt x="4953" y="1714"/>
                    <a:pt x="4976" y="1691"/>
                  </a:cubicBezTo>
                  <a:cubicBezTo>
                    <a:pt x="4269" y="1144"/>
                    <a:pt x="3470" y="710"/>
                    <a:pt x="2625" y="413"/>
                  </a:cubicBezTo>
                  <a:cubicBezTo>
                    <a:pt x="1834" y="157"/>
                    <a:pt x="1003" y="0"/>
                    <a:pt x="169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4" name="Google Shape;3644;p39"/>
            <p:cNvSpPr/>
            <p:nvPr/>
          </p:nvSpPr>
          <p:spPr>
            <a:xfrm>
              <a:off x="8313870" y="3252798"/>
              <a:ext cx="157613" cy="228492"/>
            </a:xfrm>
            <a:custGeom>
              <a:avLst/>
              <a:gdLst/>
              <a:ahLst/>
              <a:cxnLst/>
              <a:rect l="l" t="t" r="r" b="b"/>
              <a:pathLst>
                <a:path w="8788" h="12740" extrusionOk="0">
                  <a:moveTo>
                    <a:pt x="3185" y="1"/>
                  </a:moveTo>
                  <a:cubicBezTo>
                    <a:pt x="2719" y="1"/>
                    <a:pt x="1479" y="1031"/>
                    <a:pt x="396" y="1031"/>
                  </a:cubicBezTo>
                  <a:cubicBezTo>
                    <a:pt x="261" y="1031"/>
                    <a:pt x="129" y="1015"/>
                    <a:pt x="0" y="979"/>
                  </a:cubicBezTo>
                  <a:lnTo>
                    <a:pt x="0" y="979"/>
                  </a:lnTo>
                  <a:lnTo>
                    <a:pt x="114" y="12688"/>
                  </a:lnTo>
                  <a:cubicBezTo>
                    <a:pt x="261" y="12723"/>
                    <a:pt x="419" y="12739"/>
                    <a:pt x="586" y="12739"/>
                  </a:cubicBezTo>
                  <a:cubicBezTo>
                    <a:pt x="3381" y="12739"/>
                    <a:pt x="8788" y="8146"/>
                    <a:pt x="8788" y="8146"/>
                  </a:cubicBezTo>
                  <a:cubicBezTo>
                    <a:pt x="8788" y="8146"/>
                    <a:pt x="6094" y="4015"/>
                    <a:pt x="3333" y="66"/>
                  </a:cubicBezTo>
                  <a:cubicBezTo>
                    <a:pt x="3300" y="21"/>
                    <a:pt x="3250" y="1"/>
                    <a:pt x="3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5" name="Google Shape;3645;p39"/>
            <p:cNvSpPr/>
            <p:nvPr/>
          </p:nvSpPr>
          <p:spPr>
            <a:xfrm>
              <a:off x="8365047" y="3250233"/>
              <a:ext cx="115448" cy="154689"/>
            </a:xfrm>
            <a:custGeom>
              <a:avLst/>
              <a:gdLst/>
              <a:ahLst/>
              <a:cxnLst/>
              <a:rect l="l" t="t" r="r" b="b"/>
              <a:pathLst>
                <a:path w="6437" h="8625" extrusionOk="0">
                  <a:moveTo>
                    <a:pt x="1033" y="0"/>
                  </a:moveTo>
                  <a:cubicBezTo>
                    <a:pt x="1016" y="0"/>
                    <a:pt x="999" y="1"/>
                    <a:pt x="982" y="3"/>
                  </a:cubicBezTo>
                  <a:lnTo>
                    <a:pt x="343" y="118"/>
                  </a:lnTo>
                  <a:cubicBezTo>
                    <a:pt x="137" y="163"/>
                    <a:pt x="0" y="346"/>
                    <a:pt x="46" y="528"/>
                  </a:cubicBezTo>
                  <a:cubicBezTo>
                    <a:pt x="639" y="3245"/>
                    <a:pt x="4634" y="7787"/>
                    <a:pt x="5273" y="8494"/>
                  </a:cubicBezTo>
                  <a:cubicBezTo>
                    <a:pt x="5352" y="8588"/>
                    <a:pt x="5442" y="8625"/>
                    <a:pt x="5534" y="8625"/>
                  </a:cubicBezTo>
                  <a:cubicBezTo>
                    <a:pt x="5895" y="8625"/>
                    <a:pt x="6300" y="8061"/>
                    <a:pt x="6300" y="8061"/>
                  </a:cubicBezTo>
                  <a:cubicBezTo>
                    <a:pt x="6437" y="7947"/>
                    <a:pt x="6437" y="7741"/>
                    <a:pt x="6300" y="7604"/>
                  </a:cubicBezTo>
                  <a:cubicBezTo>
                    <a:pt x="5729" y="6988"/>
                    <a:pt x="1918" y="2605"/>
                    <a:pt x="1393" y="277"/>
                  </a:cubicBezTo>
                  <a:cubicBezTo>
                    <a:pt x="1351" y="110"/>
                    <a:pt x="1214" y="0"/>
                    <a:pt x="1033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6" name="Google Shape;3646;p39"/>
            <p:cNvSpPr/>
            <p:nvPr/>
          </p:nvSpPr>
          <p:spPr>
            <a:xfrm>
              <a:off x="8420725" y="3053867"/>
              <a:ext cx="136342" cy="164069"/>
            </a:xfrm>
            <a:custGeom>
              <a:avLst/>
              <a:gdLst/>
              <a:ahLst/>
              <a:cxnLst/>
              <a:rect l="l" t="t" r="r" b="b"/>
              <a:pathLst>
                <a:path w="7602" h="9148" extrusionOk="0">
                  <a:moveTo>
                    <a:pt x="4476" y="1"/>
                  </a:moveTo>
                  <a:cubicBezTo>
                    <a:pt x="2950" y="1"/>
                    <a:pt x="1351" y="1501"/>
                    <a:pt x="708" y="3692"/>
                  </a:cubicBezTo>
                  <a:cubicBezTo>
                    <a:pt x="0" y="6180"/>
                    <a:pt x="799" y="8577"/>
                    <a:pt x="2511" y="9056"/>
                  </a:cubicBezTo>
                  <a:cubicBezTo>
                    <a:pt x="2721" y="9118"/>
                    <a:pt x="2936" y="9147"/>
                    <a:pt x="3151" y="9147"/>
                  </a:cubicBezTo>
                  <a:cubicBezTo>
                    <a:pt x="4686" y="9147"/>
                    <a:pt x="6273" y="7635"/>
                    <a:pt x="6894" y="5472"/>
                  </a:cubicBezTo>
                  <a:cubicBezTo>
                    <a:pt x="7601" y="2984"/>
                    <a:pt x="6802" y="588"/>
                    <a:pt x="5090" y="86"/>
                  </a:cubicBezTo>
                  <a:cubicBezTo>
                    <a:pt x="4889" y="28"/>
                    <a:pt x="4683" y="1"/>
                    <a:pt x="447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7" name="Google Shape;3647;p39"/>
            <p:cNvSpPr/>
            <p:nvPr/>
          </p:nvSpPr>
          <p:spPr>
            <a:xfrm>
              <a:off x="8492369" y="3091680"/>
              <a:ext cx="121599" cy="146475"/>
            </a:xfrm>
            <a:custGeom>
              <a:avLst/>
              <a:gdLst/>
              <a:ahLst/>
              <a:cxnLst/>
              <a:rect l="l" t="t" r="r" b="b"/>
              <a:pathLst>
                <a:path w="6780" h="8167" extrusionOk="0">
                  <a:moveTo>
                    <a:pt x="3985" y="0"/>
                  </a:moveTo>
                  <a:cubicBezTo>
                    <a:pt x="2608" y="0"/>
                    <a:pt x="1180" y="1348"/>
                    <a:pt x="617" y="3296"/>
                  </a:cubicBezTo>
                  <a:cubicBezTo>
                    <a:pt x="1" y="5510"/>
                    <a:pt x="708" y="7655"/>
                    <a:pt x="2238" y="8089"/>
                  </a:cubicBezTo>
                  <a:cubicBezTo>
                    <a:pt x="2419" y="8141"/>
                    <a:pt x="2603" y="8166"/>
                    <a:pt x="2789" y="8166"/>
                  </a:cubicBezTo>
                  <a:cubicBezTo>
                    <a:pt x="4150" y="8166"/>
                    <a:pt x="5579" y="6819"/>
                    <a:pt x="6141" y="4871"/>
                  </a:cubicBezTo>
                  <a:cubicBezTo>
                    <a:pt x="6780" y="2680"/>
                    <a:pt x="6050" y="534"/>
                    <a:pt x="4543" y="77"/>
                  </a:cubicBezTo>
                  <a:cubicBezTo>
                    <a:pt x="4359" y="25"/>
                    <a:pt x="4173" y="0"/>
                    <a:pt x="3985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8" name="Google Shape;3648;p39"/>
            <p:cNvSpPr/>
            <p:nvPr/>
          </p:nvSpPr>
          <p:spPr>
            <a:xfrm>
              <a:off x="8557877" y="3120022"/>
              <a:ext cx="127751" cy="142601"/>
            </a:xfrm>
            <a:custGeom>
              <a:avLst/>
              <a:gdLst/>
              <a:ahLst/>
              <a:cxnLst/>
              <a:rect l="l" t="t" r="r" b="b"/>
              <a:pathLst>
                <a:path w="7123" h="7951" extrusionOk="0">
                  <a:moveTo>
                    <a:pt x="4409" y="1"/>
                  </a:moveTo>
                  <a:cubicBezTo>
                    <a:pt x="3134" y="1"/>
                    <a:pt x="1713" y="1088"/>
                    <a:pt x="937" y="2789"/>
                  </a:cubicBezTo>
                  <a:cubicBezTo>
                    <a:pt x="1" y="4889"/>
                    <a:pt x="389" y="7125"/>
                    <a:pt x="1827" y="7765"/>
                  </a:cubicBezTo>
                  <a:cubicBezTo>
                    <a:pt x="2105" y="7890"/>
                    <a:pt x="2400" y="7950"/>
                    <a:pt x="2702" y="7950"/>
                  </a:cubicBezTo>
                  <a:cubicBezTo>
                    <a:pt x="3989" y="7950"/>
                    <a:pt x="5406" y="6863"/>
                    <a:pt x="6164" y="5162"/>
                  </a:cubicBezTo>
                  <a:cubicBezTo>
                    <a:pt x="7122" y="3063"/>
                    <a:pt x="6712" y="848"/>
                    <a:pt x="5274" y="187"/>
                  </a:cubicBezTo>
                  <a:cubicBezTo>
                    <a:pt x="5000" y="61"/>
                    <a:pt x="4709" y="1"/>
                    <a:pt x="4409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9" name="Google Shape;3649;p39"/>
            <p:cNvSpPr/>
            <p:nvPr/>
          </p:nvSpPr>
          <p:spPr>
            <a:xfrm>
              <a:off x="8693415" y="3210823"/>
              <a:ext cx="136324" cy="125025"/>
            </a:xfrm>
            <a:custGeom>
              <a:avLst/>
              <a:gdLst/>
              <a:ahLst/>
              <a:cxnLst/>
              <a:rect l="l" t="t" r="r" b="b"/>
              <a:pathLst>
                <a:path w="7601" h="6971" extrusionOk="0">
                  <a:moveTo>
                    <a:pt x="2336" y="1"/>
                  </a:moveTo>
                  <a:cubicBezTo>
                    <a:pt x="1319" y="1"/>
                    <a:pt x="692" y="362"/>
                    <a:pt x="388" y="1744"/>
                  </a:cubicBezTo>
                  <a:cubicBezTo>
                    <a:pt x="388" y="1744"/>
                    <a:pt x="0" y="3296"/>
                    <a:pt x="2648" y="5008"/>
                  </a:cubicBezTo>
                  <a:cubicBezTo>
                    <a:pt x="5296" y="6720"/>
                    <a:pt x="5706" y="6971"/>
                    <a:pt x="5706" y="6971"/>
                  </a:cubicBezTo>
                  <a:cubicBezTo>
                    <a:pt x="5706" y="6971"/>
                    <a:pt x="6391" y="5921"/>
                    <a:pt x="6619" y="5122"/>
                  </a:cubicBezTo>
                  <a:lnTo>
                    <a:pt x="4885" y="4141"/>
                  </a:lnTo>
                  <a:lnTo>
                    <a:pt x="6939" y="4620"/>
                  </a:lnTo>
                  <a:cubicBezTo>
                    <a:pt x="6939" y="4620"/>
                    <a:pt x="7304" y="3730"/>
                    <a:pt x="7464" y="2497"/>
                  </a:cubicBezTo>
                  <a:lnTo>
                    <a:pt x="5729" y="1881"/>
                  </a:lnTo>
                  <a:lnTo>
                    <a:pt x="7601" y="1744"/>
                  </a:lnTo>
                  <a:cubicBezTo>
                    <a:pt x="7601" y="1744"/>
                    <a:pt x="7441" y="899"/>
                    <a:pt x="7007" y="466"/>
                  </a:cubicBezTo>
                  <a:cubicBezTo>
                    <a:pt x="7007" y="466"/>
                    <a:pt x="6995" y="466"/>
                    <a:pt x="6969" y="466"/>
                  </a:cubicBezTo>
                  <a:cubicBezTo>
                    <a:pt x="6799" y="466"/>
                    <a:pt x="6037" y="449"/>
                    <a:pt x="4177" y="192"/>
                  </a:cubicBezTo>
                  <a:cubicBezTo>
                    <a:pt x="3459" y="92"/>
                    <a:pt x="2848" y="1"/>
                    <a:pt x="2336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0" name="Google Shape;3650;p39"/>
            <p:cNvSpPr/>
            <p:nvPr/>
          </p:nvSpPr>
          <p:spPr>
            <a:xfrm>
              <a:off x="8677845" y="3194877"/>
              <a:ext cx="79847" cy="83021"/>
            </a:xfrm>
            <a:custGeom>
              <a:avLst/>
              <a:gdLst/>
              <a:ahLst/>
              <a:cxnLst/>
              <a:rect l="l" t="t" r="r" b="b"/>
              <a:pathLst>
                <a:path w="4452" h="4629" extrusionOk="0">
                  <a:moveTo>
                    <a:pt x="2597" y="0"/>
                  </a:moveTo>
                  <a:cubicBezTo>
                    <a:pt x="1786" y="0"/>
                    <a:pt x="945" y="617"/>
                    <a:pt x="526" y="1583"/>
                  </a:cubicBezTo>
                  <a:cubicBezTo>
                    <a:pt x="1" y="2793"/>
                    <a:pt x="343" y="4117"/>
                    <a:pt x="1279" y="4505"/>
                  </a:cubicBezTo>
                  <a:cubicBezTo>
                    <a:pt x="1471" y="4589"/>
                    <a:pt x="1673" y="4629"/>
                    <a:pt x="1878" y="4629"/>
                  </a:cubicBezTo>
                  <a:cubicBezTo>
                    <a:pt x="2673" y="4629"/>
                    <a:pt x="3509" y="4024"/>
                    <a:pt x="3927" y="3044"/>
                  </a:cubicBezTo>
                  <a:cubicBezTo>
                    <a:pt x="4452" y="1834"/>
                    <a:pt x="4132" y="533"/>
                    <a:pt x="3196" y="122"/>
                  </a:cubicBezTo>
                  <a:cubicBezTo>
                    <a:pt x="3003" y="39"/>
                    <a:pt x="2801" y="0"/>
                    <a:pt x="25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1" name="Google Shape;3651;p39"/>
            <p:cNvSpPr/>
            <p:nvPr/>
          </p:nvSpPr>
          <p:spPr>
            <a:xfrm>
              <a:off x="8621341" y="3156920"/>
              <a:ext cx="124056" cy="128594"/>
            </a:xfrm>
            <a:custGeom>
              <a:avLst/>
              <a:gdLst/>
              <a:ahLst/>
              <a:cxnLst/>
              <a:rect l="l" t="t" r="r" b="b"/>
              <a:pathLst>
                <a:path w="6917" h="7170" extrusionOk="0">
                  <a:moveTo>
                    <a:pt x="4022" y="0"/>
                  </a:moveTo>
                  <a:cubicBezTo>
                    <a:pt x="2801" y="0"/>
                    <a:pt x="1511" y="922"/>
                    <a:pt x="845" y="2398"/>
                  </a:cubicBezTo>
                  <a:cubicBezTo>
                    <a:pt x="1" y="4270"/>
                    <a:pt x="480" y="6301"/>
                    <a:pt x="1918" y="6963"/>
                  </a:cubicBezTo>
                  <a:cubicBezTo>
                    <a:pt x="2223" y="7103"/>
                    <a:pt x="2546" y="7170"/>
                    <a:pt x="2876" y="7170"/>
                  </a:cubicBezTo>
                  <a:cubicBezTo>
                    <a:pt x="4102" y="7170"/>
                    <a:pt x="5407" y="6247"/>
                    <a:pt x="6072" y="4772"/>
                  </a:cubicBezTo>
                  <a:cubicBezTo>
                    <a:pt x="6917" y="2900"/>
                    <a:pt x="6438" y="846"/>
                    <a:pt x="4977" y="207"/>
                  </a:cubicBezTo>
                  <a:cubicBezTo>
                    <a:pt x="4672" y="67"/>
                    <a:pt x="4350" y="0"/>
                    <a:pt x="402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2" name="Google Shape;3652;p39"/>
            <p:cNvSpPr/>
            <p:nvPr/>
          </p:nvSpPr>
          <p:spPr>
            <a:xfrm>
              <a:off x="8478037" y="3040646"/>
              <a:ext cx="83129" cy="76170"/>
            </a:xfrm>
            <a:custGeom>
              <a:avLst/>
              <a:gdLst/>
              <a:ahLst/>
              <a:cxnLst/>
              <a:rect l="l" t="t" r="r" b="b"/>
              <a:pathLst>
                <a:path w="4635" h="4247" fill="none" extrusionOk="0">
                  <a:moveTo>
                    <a:pt x="1" y="412"/>
                  </a:moveTo>
                  <a:cubicBezTo>
                    <a:pt x="1119" y="1"/>
                    <a:pt x="2443" y="252"/>
                    <a:pt x="3333" y="1051"/>
                  </a:cubicBezTo>
                  <a:cubicBezTo>
                    <a:pt x="4224" y="1827"/>
                    <a:pt x="4635" y="3105"/>
                    <a:pt x="4383" y="4246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3" name="Google Shape;3653;p39"/>
            <p:cNvSpPr/>
            <p:nvPr/>
          </p:nvSpPr>
          <p:spPr>
            <a:xfrm>
              <a:off x="8545608" y="3088146"/>
              <a:ext cx="73282" cy="54881"/>
            </a:xfrm>
            <a:custGeom>
              <a:avLst/>
              <a:gdLst/>
              <a:ahLst/>
              <a:cxnLst/>
              <a:rect l="l" t="t" r="r" b="b"/>
              <a:pathLst>
                <a:path w="4086" h="3060" fill="none" extrusionOk="0">
                  <a:moveTo>
                    <a:pt x="0" y="663"/>
                  </a:moveTo>
                  <a:cubicBezTo>
                    <a:pt x="776" y="69"/>
                    <a:pt x="1940" y="1"/>
                    <a:pt x="2785" y="526"/>
                  </a:cubicBezTo>
                  <a:cubicBezTo>
                    <a:pt x="3629" y="1028"/>
                    <a:pt x="4086" y="2078"/>
                    <a:pt x="3926" y="305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4" name="Google Shape;3654;p39"/>
            <p:cNvSpPr/>
            <p:nvPr/>
          </p:nvSpPr>
          <p:spPr>
            <a:xfrm>
              <a:off x="8497284" y="3198285"/>
              <a:ext cx="80672" cy="50379"/>
            </a:xfrm>
            <a:custGeom>
              <a:avLst/>
              <a:gdLst/>
              <a:ahLst/>
              <a:cxnLst/>
              <a:rect l="l" t="t" r="r" b="b"/>
              <a:pathLst>
                <a:path w="4498" h="2809" fill="none" extrusionOk="0">
                  <a:moveTo>
                    <a:pt x="1" y="1"/>
                  </a:moveTo>
                  <a:cubicBezTo>
                    <a:pt x="183" y="685"/>
                    <a:pt x="480" y="1324"/>
                    <a:pt x="937" y="1849"/>
                  </a:cubicBezTo>
                  <a:cubicBezTo>
                    <a:pt x="1416" y="2374"/>
                    <a:pt x="2055" y="2740"/>
                    <a:pt x="2763" y="2785"/>
                  </a:cubicBezTo>
                  <a:cubicBezTo>
                    <a:pt x="3470" y="2808"/>
                    <a:pt x="4178" y="2466"/>
                    <a:pt x="4497" y="1827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5" name="Google Shape;3655;p39"/>
            <p:cNvSpPr/>
            <p:nvPr/>
          </p:nvSpPr>
          <p:spPr>
            <a:xfrm>
              <a:off x="8665970" y="3151198"/>
              <a:ext cx="80259" cy="78627"/>
            </a:xfrm>
            <a:custGeom>
              <a:avLst/>
              <a:gdLst/>
              <a:ahLst/>
              <a:cxnLst/>
              <a:rect l="l" t="t" r="r" b="b"/>
              <a:pathLst>
                <a:path w="4475" h="4384" fill="none" extrusionOk="0">
                  <a:moveTo>
                    <a:pt x="115" y="1530"/>
                  </a:moveTo>
                  <a:cubicBezTo>
                    <a:pt x="1" y="1028"/>
                    <a:pt x="343" y="480"/>
                    <a:pt x="823" y="229"/>
                  </a:cubicBezTo>
                  <a:cubicBezTo>
                    <a:pt x="1279" y="1"/>
                    <a:pt x="1850" y="24"/>
                    <a:pt x="2352" y="206"/>
                  </a:cubicBezTo>
                  <a:cubicBezTo>
                    <a:pt x="3174" y="480"/>
                    <a:pt x="3835" y="1119"/>
                    <a:pt x="4155" y="1895"/>
                  </a:cubicBezTo>
                  <a:cubicBezTo>
                    <a:pt x="4475" y="2694"/>
                    <a:pt x="4429" y="3630"/>
                    <a:pt x="4018" y="4383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6" name="Google Shape;3656;p39"/>
            <p:cNvSpPr/>
            <p:nvPr/>
          </p:nvSpPr>
          <p:spPr>
            <a:xfrm>
              <a:off x="8525536" y="3180275"/>
              <a:ext cx="67561" cy="31548"/>
            </a:xfrm>
            <a:custGeom>
              <a:avLst/>
              <a:gdLst/>
              <a:ahLst/>
              <a:cxnLst/>
              <a:rect l="l" t="t" r="r" b="b"/>
              <a:pathLst>
                <a:path w="3767" h="1759" extrusionOk="0">
                  <a:moveTo>
                    <a:pt x="3721" y="0"/>
                  </a:moveTo>
                  <a:cubicBezTo>
                    <a:pt x="3676" y="0"/>
                    <a:pt x="3630" y="23"/>
                    <a:pt x="3630" y="46"/>
                  </a:cubicBezTo>
                  <a:cubicBezTo>
                    <a:pt x="3425" y="776"/>
                    <a:pt x="2763" y="1347"/>
                    <a:pt x="2055" y="1438"/>
                  </a:cubicBezTo>
                  <a:cubicBezTo>
                    <a:pt x="1965" y="1452"/>
                    <a:pt x="1876" y="1459"/>
                    <a:pt x="1786" y="1459"/>
                  </a:cubicBezTo>
                  <a:cubicBezTo>
                    <a:pt x="1145" y="1459"/>
                    <a:pt x="518" y="1112"/>
                    <a:pt x="138" y="571"/>
                  </a:cubicBezTo>
                  <a:cubicBezTo>
                    <a:pt x="115" y="548"/>
                    <a:pt x="69" y="548"/>
                    <a:pt x="46" y="548"/>
                  </a:cubicBezTo>
                  <a:cubicBezTo>
                    <a:pt x="24" y="571"/>
                    <a:pt x="1" y="617"/>
                    <a:pt x="24" y="639"/>
                  </a:cubicBezTo>
                  <a:cubicBezTo>
                    <a:pt x="327" y="1306"/>
                    <a:pt x="1059" y="1758"/>
                    <a:pt x="1809" y="1758"/>
                  </a:cubicBezTo>
                  <a:cubicBezTo>
                    <a:pt x="1906" y="1758"/>
                    <a:pt x="2004" y="1751"/>
                    <a:pt x="2101" y="1735"/>
                  </a:cubicBezTo>
                  <a:cubicBezTo>
                    <a:pt x="2945" y="1598"/>
                    <a:pt x="3630" y="890"/>
                    <a:pt x="3767" y="69"/>
                  </a:cubicBezTo>
                  <a:cubicBezTo>
                    <a:pt x="3767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7" name="Google Shape;3657;p39"/>
            <p:cNvSpPr/>
            <p:nvPr/>
          </p:nvSpPr>
          <p:spPr>
            <a:xfrm>
              <a:off x="8618884" y="3152561"/>
              <a:ext cx="55706" cy="43277"/>
            </a:xfrm>
            <a:custGeom>
              <a:avLst/>
              <a:gdLst/>
              <a:ahLst/>
              <a:cxnLst/>
              <a:rect l="l" t="t" r="r" b="b"/>
              <a:pathLst>
                <a:path w="3106" h="2413" extrusionOk="0">
                  <a:moveTo>
                    <a:pt x="992" y="1"/>
                  </a:moveTo>
                  <a:cubicBezTo>
                    <a:pt x="660" y="1"/>
                    <a:pt x="331" y="82"/>
                    <a:pt x="47" y="244"/>
                  </a:cubicBezTo>
                  <a:cubicBezTo>
                    <a:pt x="24" y="267"/>
                    <a:pt x="1" y="313"/>
                    <a:pt x="24" y="336"/>
                  </a:cubicBezTo>
                  <a:cubicBezTo>
                    <a:pt x="47" y="358"/>
                    <a:pt x="69" y="381"/>
                    <a:pt x="115" y="381"/>
                  </a:cubicBezTo>
                  <a:cubicBezTo>
                    <a:pt x="349" y="297"/>
                    <a:pt x="593" y="257"/>
                    <a:pt x="835" y="257"/>
                  </a:cubicBezTo>
                  <a:cubicBezTo>
                    <a:pt x="1252" y="257"/>
                    <a:pt x="1663" y="378"/>
                    <a:pt x="2010" y="609"/>
                  </a:cubicBezTo>
                  <a:cubicBezTo>
                    <a:pt x="2535" y="997"/>
                    <a:pt x="2854" y="1659"/>
                    <a:pt x="2831" y="2344"/>
                  </a:cubicBezTo>
                  <a:cubicBezTo>
                    <a:pt x="2831" y="2367"/>
                    <a:pt x="2854" y="2390"/>
                    <a:pt x="2900" y="2413"/>
                  </a:cubicBezTo>
                  <a:cubicBezTo>
                    <a:pt x="2923" y="2413"/>
                    <a:pt x="2968" y="2390"/>
                    <a:pt x="2968" y="2344"/>
                  </a:cubicBezTo>
                  <a:cubicBezTo>
                    <a:pt x="3105" y="1637"/>
                    <a:pt x="2786" y="838"/>
                    <a:pt x="2169" y="381"/>
                  </a:cubicBezTo>
                  <a:cubicBezTo>
                    <a:pt x="1827" y="128"/>
                    <a:pt x="1407" y="1"/>
                    <a:pt x="992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8" name="Google Shape;3658;p39"/>
            <p:cNvSpPr/>
            <p:nvPr/>
          </p:nvSpPr>
          <p:spPr>
            <a:xfrm>
              <a:off x="8659423" y="3234412"/>
              <a:ext cx="61015" cy="16428"/>
            </a:xfrm>
            <a:custGeom>
              <a:avLst/>
              <a:gdLst/>
              <a:ahLst/>
              <a:cxnLst/>
              <a:rect l="l" t="t" r="r" b="b"/>
              <a:pathLst>
                <a:path w="3402" h="916" extrusionOk="0">
                  <a:moveTo>
                    <a:pt x="3333" y="1"/>
                  </a:moveTo>
                  <a:cubicBezTo>
                    <a:pt x="3316" y="1"/>
                    <a:pt x="3299" y="7"/>
                    <a:pt x="3287" y="18"/>
                  </a:cubicBezTo>
                  <a:cubicBezTo>
                    <a:pt x="2831" y="383"/>
                    <a:pt x="2283" y="589"/>
                    <a:pt x="1735" y="611"/>
                  </a:cubicBezTo>
                  <a:cubicBezTo>
                    <a:pt x="1663" y="617"/>
                    <a:pt x="1592" y="620"/>
                    <a:pt x="1521" y="620"/>
                  </a:cubicBezTo>
                  <a:cubicBezTo>
                    <a:pt x="1027" y="620"/>
                    <a:pt x="554" y="483"/>
                    <a:pt x="115" y="223"/>
                  </a:cubicBezTo>
                  <a:cubicBezTo>
                    <a:pt x="92" y="223"/>
                    <a:pt x="46" y="223"/>
                    <a:pt x="23" y="246"/>
                  </a:cubicBezTo>
                  <a:cubicBezTo>
                    <a:pt x="1" y="269"/>
                    <a:pt x="1" y="315"/>
                    <a:pt x="23" y="338"/>
                  </a:cubicBezTo>
                  <a:cubicBezTo>
                    <a:pt x="435" y="728"/>
                    <a:pt x="1012" y="915"/>
                    <a:pt x="1573" y="915"/>
                  </a:cubicBezTo>
                  <a:cubicBezTo>
                    <a:pt x="1635" y="915"/>
                    <a:pt x="1697" y="913"/>
                    <a:pt x="1758" y="908"/>
                  </a:cubicBezTo>
                  <a:cubicBezTo>
                    <a:pt x="2374" y="863"/>
                    <a:pt x="2991" y="589"/>
                    <a:pt x="3379" y="109"/>
                  </a:cubicBezTo>
                  <a:cubicBezTo>
                    <a:pt x="3402" y="87"/>
                    <a:pt x="3402" y="41"/>
                    <a:pt x="3379" y="18"/>
                  </a:cubicBezTo>
                  <a:cubicBezTo>
                    <a:pt x="3367" y="7"/>
                    <a:pt x="3350" y="1"/>
                    <a:pt x="3333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9" name="Google Shape;3659;p39"/>
            <p:cNvSpPr/>
            <p:nvPr/>
          </p:nvSpPr>
          <p:spPr>
            <a:xfrm>
              <a:off x="8552980" y="3143825"/>
              <a:ext cx="29073" cy="39331"/>
            </a:xfrm>
            <a:custGeom>
              <a:avLst/>
              <a:gdLst/>
              <a:ahLst/>
              <a:cxnLst/>
              <a:rect l="l" t="t" r="r" b="b"/>
              <a:pathLst>
                <a:path w="1621" h="2193" extrusionOk="0">
                  <a:moveTo>
                    <a:pt x="91" y="1"/>
                  </a:moveTo>
                  <a:cubicBezTo>
                    <a:pt x="69" y="1"/>
                    <a:pt x="23" y="1"/>
                    <a:pt x="23" y="24"/>
                  </a:cubicBezTo>
                  <a:cubicBezTo>
                    <a:pt x="0" y="69"/>
                    <a:pt x="0" y="115"/>
                    <a:pt x="46" y="138"/>
                  </a:cubicBezTo>
                  <a:cubicBezTo>
                    <a:pt x="411" y="366"/>
                    <a:pt x="708" y="640"/>
                    <a:pt x="959" y="982"/>
                  </a:cubicBezTo>
                  <a:cubicBezTo>
                    <a:pt x="1210" y="1325"/>
                    <a:pt x="1392" y="1713"/>
                    <a:pt x="1461" y="2124"/>
                  </a:cubicBezTo>
                  <a:cubicBezTo>
                    <a:pt x="1484" y="2169"/>
                    <a:pt x="1506" y="2192"/>
                    <a:pt x="1529" y="2192"/>
                  </a:cubicBezTo>
                  <a:cubicBezTo>
                    <a:pt x="1575" y="2192"/>
                    <a:pt x="1598" y="2169"/>
                    <a:pt x="1598" y="2124"/>
                  </a:cubicBezTo>
                  <a:cubicBezTo>
                    <a:pt x="1621" y="1667"/>
                    <a:pt x="1461" y="1188"/>
                    <a:pt x="1187" y="823"/>
                  </a:cubicBezTo>
                  <a:cubicBezTo>
                    <a:pt x="936" y="435"/>
                    <a:pt x="548" y="115"/>
                    <a:pt x="91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0" name="Google Shape;3660;p39"/>
            <p:cNvSpPr/>
            <p:nvPr/>
          </p:nvSpPr>
          <p:spPr>
            <a:xfrm>
              <a:off x="8617664" y="3193926"/>
              <a:ext cx="35224" cy="17361"/>
            </a:xfrm>
            <a:custGeom>
              <a:avLst/>
              <a:gdLst/>
              <a:ahLst/>
              <a:cxnLst/>
              <a:rect l="l" t="t" r="r" b="b"/>
              <a:pathLst>
                <a:path w="1964" h="968" extrusionOk="0">
                  <a:moveTo>
                    <a:pt x="1885" y="0"/>
                  </a:moveTo>
                  <a:cubicBezTo>
                    <a:pt x="1861" y="0"/>
                    <a:pt x="1840" y="11"/>
                    <a:pt x="1826" y="38"/>
                  </a:cubicBezTo>
                  <a:cubicBezTo>
                    <a:pt x="1667" y="335"/>
                    <a:pt x="1393" y="563"/>
                    <a:pt x="1073" y="632"/>
                  </a:cubicBezTo>
                  <a:cubicBezTo>
                    <a:pt x="960" y="664"/>
                    <a:pt x="844" y="679"/>
                    <a:pt x="727" y="679"/>
                  </a:cubicBezTo>
                  <a:cubicBezTo>
                    <a:pt x="514" y="679"/>
                    <a:pt x="298" y="629"/>
                    <a:pt x="92" y="540"/>
                  </a:cubicBezTo>
                  <a:cubicBezTo>
                    <a:pt x="84" y="533"/>
                    <a:pt x="77" y="530"/>
                    <a:pt x="69" y="530"/>
                  </a:cubicBezTo>
                  <a:cubicBezTo>
                    <a:pt x="54" y="530"/>
                    <a:pt x="38" y="540"/>
                    <a:pt x="23" y="540"/>
                  </a:cubicBezTo>
                  <a:cubicBezTo>
                    <a:pt x="0" y="586"/>
                    <a:pt x="0" y="632"/>
                    <a:pt x="23" y="654"/>
                  </a:cubicBezTo>
                  <a:cubicBezTo>
                    <a:pt x="214" y="861"/>
                    <a:pt x="492" y="968"/>
                    <a:pt x="775" y="968"/>
                  </a:cubicBezTo>
                  <a:cubicBezTo>
                    <a:pt x="899" y="968"/>
                    <a:pt x="1023" y="947"/>
                    <a:pt x="1142" y="906"/>
                  </a:cubicBezTo>
                  <a:cubicBezTo>
                    <a:pt x="1553" y="791"/>
                    <a:pt x="1872" y="472"/>
                    <a:pt x="1963" y="84"/>
                  </a:cubicBezTo>
                  <a:cubicBezTo>
                    <a:pt x="1963" y="61"/>
                    <a:pt x="1963" y="15"/>
                    <a:pt x="1941" y="15"/>
                  </a:cubicBezTo>
                  <a:cubicBezTo>
                    <a:pt x="1922" y="6"/>
                    <a:pt x="1903" y="0"/>
                    <a:pt x="1885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1" name="Google Shape;3661;p39"/>
            <p:cNvSpPr/>
            <p:nvPr/>
          </p:nvSpPr>
          <p:spPr>
            <a:xfrm>
              <a:off x="8687675" y="3211900"/>
              <a:ext cx="20482" cy="19047"/>
            </a:xfrm>
            <a:custGeom>
              <a:avLst/>
              <a:gdLst/>
              <a:ahLst/>
              <a:cxnLst/>
              <a:rect l="l" t="t" r="r" b="b"/>
              <a:pathLst>
                <a:path w="1142" h="1062" extrusionOk="0">
                  <a:moveTo>
                    <a:pt x="80" y="1"/>
                  </a:moveTo>
                  <a:cubicBezTo>
                    <a:pt x="69" y="1"/>
                    <a:pt x="58" y="6"/>
                    <a:pt x="46" y="18"/>
                  </a:cubicBezTo>
                  <a:cubicBezTo>
                    <a:pt x="1" y="40"/>
                    <a:pt x="1" y="86"/>
                    <a:pt x="1" y="109"/>
                  </a:cubicBezTo>
                  <a:cubicBezTo>
                    <a:pt x="138" y="314"/>
                    <a:pt x="297" y="497"/>
                    <a:pt x="457" y="634"/>
                  </a:cubicBezTo>
                  <a:cubicBezTo>
                    <a:pt x="640" y="794"/>
                    <a:pt x="822" y="931"/>
                    <a:pt x="1028" y="1045"/>
                  </a:cubicBezTo>
                  <a:cubicBezTo>
                    <a:pt x="1039" y="1056"/>
                    <a:pt x="1051" y="1062"/>
                    <a:pt x="1062" y="1062"/>
                  </a:cubicBezTo>
                  <a:cubicBezTo>
                    <a:pt x="1073" y="1062"/>
                    <a:pt x="1085" y="1056"/>
                    <a:pt x="1096" y="1045"/>
                  </a:cubicBezTo>
                  <a:cubicBezTo>
                    <a:pt x="1119" y="1022"/>
                    <a:pt x="1142" y="976"/>
                    <a:pt x="1119" y="953"/>
                  </a:cubicBezTo>
                  <a:cubicBezTo>
                    <a:pt x="982" y="771"/>
                    <a:pt x="822" y="588"/>
                    <a:pt x="662" y="428"/>
                  </a:cubicBezTo>
                  <a:cubicBezTo>
                    <a:pt x="503" y="269"/>
                    <a:pt x="320" y="109"/>
                    <a:pt x="115" y="18"/>
                  </a:cubicBezTo>
                  <a:cubicBezTo>
                    <a:pt x="103" y="6"/>
                    <a:pt x="92" y="1"/>
                    <a:pt x="80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2" name="Google Shape;3662;p39"/>
            <p:cNvSpPr/>
            <p:nvPr/>
          </p:nvSpPr>
          <p:spPr>
            <a:xfrm>
              <a:off x="8261869" y="2658245"/>
              <a:ext cx="306635" cy="368026"/>
            </a:xfrm>
            <a:custGeom>
              <a:avLst/>
              <a:gdLst/>
              <a:ahLst/>
              <a:cxnLst/>
              <a:rect l="l" t="t" r="r" b="b"/>
              <a:pathLst>
                <a:path w="17097" h="20520" fill="none" extrusionOk="0">
                  <a:moveTo>
                    <a:pt x="0" y="0"/>
                  </a:moveTo>
                  <a:cubicBezTo>
                    <a:pt x="4269" y="662"/>
                    <a:pt x="8765" y="1415"/>
                    <a:pt x="12143" y="4131"/>
                  </a:cubicBezTo>
                  <a:cubicBezTo>
                    <a:pt x="14517" y="6026"/>
                    <a:pt x="16138" y="8811"/>
                    <a:pt x="16617" y="11824"/>
                  </a:cubicBezTo>
                  <a:cubicBezTo>
                    <a:pt x="17096" y="14814"/>
                    <a:pt x="16434" y="17964"/>
                    <a:pt x="14791" y="20520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3" name="Google Shape;3663;p39"/>
            <p:cNvSpPr/>
            <p:nvPr/>
          </p:nvSpPr>
          <p:spPr>
            <a:xfrm>
              <a:off x="7921213" y="2647590"/>
              <a:ext cx="318508" cy="361085"/>
            </a:xfrm>
            <a:custGeom>
              <a:avLst/>
              <a:gdLst/>
              <a:ahLst/>
              <a:cxnLst/>
              <a:rect l="l" t="t" r="r" b="b"/>
              <a:pathLst>
                <a:path w="17759" h="20133" fill="none" extrusionOk="0">
                  <a:moveTo>
                    <a:pt x="17759" y="663"/>
                  </a:moveTo>
                  <a:cubicBezTo>
                    <a:pt x="16343" y="206"/>
                    <a:pt x="14472" y="1"/>
                    <a:pt x="13125" y="252"/>
                  </a:cubicBezTo>
                  <a:cubicBezTo>
                    <a:pt x="10226" y="822"/>
                    <a:pt x="7487" y="2283"/>
                    <a:pt x="5365" y="4360"/>
                  </a:cubicBezTo>
                  <a:cubicBezTo>
                    <a:pt x="3242" y="6415"/>
                    <a:pt x="1690" y="9062"/>
                    <a:pt x="891" y="11915"/>
                  </a:cubicBezTo>
                  <a:cubicBezTo>
                    <a:pt x="115" y="14586"/>
                    <a:pt x="1" y="17439"/>
                    <a:pt x="685" y="20132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4" name="Google Shape;3664;p39"/>
            <p:cNvSpPr/>
            <p:nvPr/>
          </p:nvSpPr>
          <p:spPr>
            <a:xfrm>
              <a:off x="8222155" y="2587534"/>
              <a:ext cx="80654" cy="95271"/>
            </a:xfrm>
            <a:custGeom>
              <a:avLst/>
              <a:gdLst/>
              <a:ahLst/>
              <a:cxnLst/>
              <a:rect l="l" t="t" r="r" b="b"/>
              <a:pathLst>
                <a:path w="4497" h="5312" extrusionOk="0">
                  <a:moveTo>
                    <a:pt x="2391" y="0"/>
                  </a:moveTo>
                  <a:cubicBezTo>
                    <a:pt x="2196" y="0"/>
                    <a:pt x="1993" y="134"/>
                    <a:pt x="1826" y="267"/>
                  </a:cubicBezTo>
                  <a:cubicBezTo>
                    <a:pt x="685" y="1272"/>
                    <a:pt x="0" y="2778"/>
                    <a:pt x="23" y="4307"/>
                  </a:cubicBezTo>
                  <a:lnTo>
                    <a:pt x="228" y="5312"/>
                  </a:lnTo>
                  <a:cubicBezTo>
                    <a:pt x="1278" y="4787"/>
                    <a:pt x="2351" y="4262"/>
                    <a:pt x="3401" y="3737"/>
                  </a:cubicBezTo>
                  <a:cubicBezTo>
                    <a:pt x="3698" y="3600"/>
                    <a:pt x="3972" y="3463"/>
                    <a:pt x="4177" y="3234"/>
                  </a:cubicBezTo>
                  <a:cubicBezTo>
                    <a:pt x="4383" y="2983"/>
                    <a:pt x="4497" y="2641"/>
                    <a:pt x="4337" y="2367"/>
                  </a:cubicBezTo>
                  <a:cubicBezTo>
                    <a:pt x="4207" y="2126"/>
                    <a:pt x="3927" y="2005"/>
                    <a:pt x="3655" y="2005"/>
                  </a:cubicBezTo>
                  <a:cubicBezTo>
                    <a:pt x="3592" y="2005"/>
                    <a:pt x="3530" y="2012"/>
                    <a:pt x="3470" y="2025"/>
                  </a:cubicBezTo>
                  <a:cubicBezTo>
                    <a:pt x="3127" y="2093"/>
                    <a:pt x="2853" y="2299"/>
                    <a:pt x="2579" y="2504"/>
                  </a:cubicBezTo>
                  <a:cubicBezTo>
                    <a:pt x="1918" y="3006"/>
                    <a:pt x="1233" y="3508"/>
                    <a:pt x="571" y="4011"/>
                  </a:cubicBezTo>
                  <a:cubicBezTo>
                    <a:pt x="1210" y="3029"/>
                    <a:pt x="1872" y="2070"/>
                    <a:pt x="2534" y="1089"/>
                  </a:cubicBezTo>
                  <a:cubicBezTo>
                    <a:pt x="2739" y="769"/>
                    <a:pt x="2922" y="267"/>
                    <a:pt x="2602" y="62"/>
                  </a:cubicBezTo>
                  <a:cubicBezTo>
                    <a:pt x="2535" y="19"/>
                    <a:pt x="2464" y="0"/>
                    <a:pt x="2391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5" name="Google Shape;3665;p39"/>
            <p:cNvSpPr/>
            <p:nvPr/>
          </p:nvSpPr>
          <p:spPr>
            <a:xfrm>
              <a:off x="7899114" y="2655591"/>
              <a:ext cx="661515" cy="585919"/>
            </a:xfrm>
            <a:custGeom>
              <a:avLst/>
              <a:gdLst/>
              <a:ahLst/>
              <a:cxnLst/>
              <a:rect l="l" t="t" r="r" b="b"/>
              <a:pathLst>
                <a:path w="36884" h="32669" extrusionOk="0">
                  <a:moveTo>
                    <a:pt x="17672" y="1"/>
                  </a:moveTo>
                  <a:cubicBezTo>
                    <a:pt x="14899" y="1"/>
                    <a:pt x="6974" y="674"/>
                    <a:pt x="3835" y="8091"/>
                  </a:cubicBezTo>
                  <a:cubicBezTo>
                    <a:pt x="0" y="17130"/>
                    <a:pt x="2579" y="25142"/>
                    <a:pt x="9450" y="29479"/>
                  </a:cubicBezTo>
                  <a:cubicBezTo>
                    <a:pt x="12846" y="31618"/>
                    <a:pt x="16630" y="32669"/>
                    <a:pt x="20149" y="32669"/>
                  </a:cubicBezTo>
                  <a:cubicBezTo>
                    <a:pt x="23726" y="32669"/>
                    <a:pt x="27029" y="31584"/>
                    <a:pt x="29376" y="29456"/>
                  </a:cubicBezTo>
                  <a:cubicBezTo>
                    <a:pt x="34033" y="25210"/>
                    <a:pt x="36498" y="20531"/>
                    <a:pt x="36680" y="16377"/>
                  </a:cubicBezTo>
                  <a:cubicBezTo>
                    <a:pt x="36883" y="12275"/>
                    <a:pt x="34772" y="28"/>
                    <a:pt x="19248" y="28"/>
                  </a:cubicBezTo>
                  <a:cubicBezTo>
                    <a:pt x="19051" y="28"/>
                    <a:pt x="18851" y="30"/>
                    <a:pt x="18648" y="34"/>
                  </a:cubicBezTo>
                  <a:cubicBezTo>
                    <a:pt x="18648" y="34"/>
                    <a:pt x="18287" y="1"/>
                    <a:pt x="1767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6" name="Google Shape;3666;p39"/>
            <p:cNvSpPr/>
            <p:nvPr/>
          </p:nvSpPr>
          <p:spPr>
            <a:xfrm>
              <a:off x="7865534" y="3324119"/>
              <a:ext cx="204298" cy="351167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7" name="Google Shape;3667;p39"/>
            <p:cNvSpPr/>
            <p:nvPr/>
          </p:nvSpPr>
          <p:spPr>
            <a:xfrm>
              <a:off x="7865534" y="3324119"/>
              <a:ext cx="204298" cy="351167"/>
            </a:xfrm>
            <a:custGeom>
              <a:avLst/>
              <a:gdLst/>
              <a:ahLst/>
              <a:cxnLst/>
              <a:rect l="l" t="t" r="r" b="b"/>
              <a:pathLst>
                <a:path w="11391" h="19580" extrusionOk="0">
                  <a:moveTo>
                    <a:pt x="8160" y="0"/>
                  </a:moveTo>
                  <a:cubicBezTo>
                    <a:pt x="6967" y="0"/>
                    <a:pt x="5839" y="736"/>
                    <a:pt x="5410" y="1933"/>
                  </a:cubicBezTo>
                  <a:lnTo>
                    <a:pt x="594" y="15080"/>
                  </a:lnTo>
                  <a:cubicBezTo>
                    <a:pt x="571" y="15149"/>
                    <a:pt x="548" y="15217"/>
                    <a:pt x="525" y="15286"/>
                  </a:cubicBezTo>
                  <a:cubicBezTo>
                    <a:pt x="0" y="17043"/>
                    <a:pt x="1005" y="18915"/>
                    <a:pt x="2785" y="19440"/>
                  </a:cubicBezTo>
                  <a:cubicBezTo>
                    <a:pt x="3101" y="19534"/>
                    <a:pt x="3421" y="19579"/>
                    <a:pt x="3736" y="19579"/>
                  </a:cubicBezTo>
                  <a:cubicBezTo>
                    <a:pt x="5172" y="19579"/>
                    <a:pt x="6509" y="18645"/>
                    <a:pt x="6939" y="17203"/>
                  </a:cubicBezTo>
                  <a:lnTo>
                    <a:pt x="10956" y="3782"/>
                  </a:lnTo>
                  <a:cubicBezTo>
                    <a:pt x="11390" y="2298"/>
                    <a:pt x="10614" y="723"/>
                    <a:pt x="9153" y="176"/>
                  </a:cubicBezTo>
                  <a:cubicBezTo>
                    <a:pt x="8826" y="57"/>
                    <a:pt x="8491" y="0"/>
                    <a:pt x="8160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8" name="Google Shape;3668;p39"/>
            <p:cNvSpPr/>
            <p:nvPr/>
          </p:nvSpPr>
          <p:spPr>
            <a:xfrm>
              <a:off x="7935133" y="3242861"/>
              <a:ext cx="441739" cy="386517"/>
            </a:xfrm>
            <a:custGeom>
              <a:avLst/>
              <a:gdLst/>
              <a:ahLst/>
              <a:cxnLst/>
              <a:rect l="l" t="t" r="r" b="b"/>
              <a:pathLst>
                <a:path w="24630" h="21551" extrusionOk="0">
                  <a:moveTo>
                    <a:pt x="8069" y="0"/>
                  </a:moveTo>
                  <a:cubicBezTo>
                    <a:pt x="2763" y="0"/>
                    <a:pt x="1" y="7330"/>
                    <a:pt x="1" y="7330"/>
                  </a:cubicBezTo>
                  <a:cubicBezTo>
                    <a:pt x="1" y="7330"/>
                    <a:pt x="2466" y="10617"/>
                    <a:pt x="5136" y="10823"/>
                  </a:cubicBezTo>
                  <a:lnTo>
                    <a:pt x="2968" y="20455"/>
                  </a:lnTo>
                  <a:lnTo>
                    <a:pt x="13034" y="21300"/>
                  </a:lnTo>
                  <a:cubicBezTo>
                    <a:pt x="13057" y="21300"/>
                    <a:pt x="22506" y="21551"/>
                    <a:pt x="22506" y="21551"/>
                  </a:cubicBezTo>
                  <a:lnTo>
                    <a:pt x="23670" y="13402"/>
                  </a:lnTo>
                  <a:cubicBezTo>
                    <a:pt x="24629" y="7833"/>
                    <a:pt x="24629" y="2606"/>
                    <a:pt x="22415" y="1898"/>
                  </a:cubicBezTo>
                  <a:cubicBezTo>
                    <a:pt x="18900" y="780"/>
                    <a:pt x="16777" y="985"/>
                    <a:pt x="16024" y="939"/>
                  </a:cubicBezTo>
                  <a:cubicBezTo>
                    <a:pt x="15271" y="780"/>
                    <a:pt x="11961" y="163"/>
                    <a:pt x="8263" y="4"/>
                  </a:cubicBezTo>
                  <a:cubicBezTo>
                    <a:pt x="8198" y="1"/>
                    <a:pt x="8133" y="0"/>
                    <a:pt x="8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9" name="Google Shape;3669;p39"/>
            <p:cNvSpPr/>
            <p:nvPr/>
          </p:nvSpPr>
          <p:spPr>
            <a:xfrm>
              <a:off x="8120196" y="3255381"/>
              <a:ext cx="169504" cy="87810"/>
            </a:xfrm>
            <a:custGeom>
              <a:avLst/>
              <a:gdLst/>
              <a:ahLst/>
              <a:cxnLst/>
              <a:rect l="l" t="t" r="r" b="b"/>
              <a:pathLst>
                <a:path w="9451" h="4896" extrusionOk="0">
                  <a:moveTo>
                    <a:pt x="2784" y="1"/>
                  </a:moveTo>
                  <a:cubicBezTo>
                    <a:pt x="2313" y="1"/>
                    <a:pt x="1826" y="18"/>
                    <a:pt x="1325" y="59"/>
                  </a:cubicBezTo>
                  <a:cubicBezTo>
                    <a:pt x="275" y="150"/>
                    <a:pt x="183" y="995"/>
                    <a:pt x="183" y="995"/>
                  </a:cubicBezTo>
                  <a:cubicBezTo>
                    <a:pt x="1" y="2843"/>
                    <a:pt x="1279" y="4487"/>
                    <a:pt x="3059" y="4669"/>
                  </a:cubicBezTo>
                  <a:lnTo>
                    <a:pt x="5205" y="4875"/>
                  </a:lnTo>
                  <a:cubicBezTo>
                    <a:pt x="5344" y="4889"/>
                    <a:pt x="5481" y="4896"/>
                    <a:pt x="5618" y="4896"/>
                  </a:cubicBezTo>
                  <a:cubicBezTo>
                    <a:pt x="7478" y="4896"/>
                    <a:pt x="9078" y="3612"/>
                    <a:pt x="9291" y="1634"/>
                  </a:cubicBezTo>
                  <a:cubicBezTo>
                    <a:pt x="9291" y="1634"/>
                    <a:pt x="9450" y="698"/>
                    <a:pt x="8378" y="584"/>
                  </a:cubicBezTo>
                  <a:cubicBezTo>
                    <a:pt x="7229" y="469"/>
                    <a:pt x="5230" y="1"/>
                    <a:pt x="2784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0" name="Google Shape;3670;p39"/>
            <p:cNvSpPr/>
            <p:nvPr/>
          </p:nvSpPr>
          <p:spPr>
            <a:xfrm>
              <a:off x="7916711" y="3373269"/>
              <a:ext cx="115466" cy="66234"/>
            </a:xfrm>
            <a:custGeom>
              <a:avLst/>
              <a:gdLst/>
              <a:ahLst/>
              <a:cxnLst/>
              <a:rect l="l" t="t" r="r" b="b"/>
              <a:pathLst>
                <a:path w="6438" h="3693" extrusionOk="0">
                  <a:moveTo>
                    <a:pt x="1050" y="0"/>
                  </a:moveTo>
                  <a:cubicBezTo>
                    <a:pt x="966" y="0"/>
                    <a:pt x="882" y="35"/>
                    <a:pt x="822" y="106"/>
                  </a:cubicBezTo>
                  <a:cubicBezTo>
                    <a:pt x="822" y="106"/>
                    <a:pt x="0" y="745"/>
                    <a:pt x="457" y="1088"/>
                  </a:cubicBezTo>
                  <a:cubicBezTo>
                    <a:pt x="1187" y="1635"/>
                    <a:pt x="3310" y="3279"/>
                    <a:pt x="5958" y="3690"/>
                  </a:cubicBezTo>
                  <a:cubicBezTo>
                    <a:pt x="5971" y="3691"/>
                    <a:pt x="5985" y="3692"/>
                    <a:pt x="5998" y="3692"/>
                  </a:cubicBezTo>
                  <a:cubicBezTo>
                    <a:pt x="6166" y="3692"/>
                    <a:pt x="6325" y="3562"/>
                    <a:pt x="6346" y="3393"/>
                  </a:cubicBezTo>
                  <a:lnTo>
                    <a:pt x="6414" y="2799"/>
                  </a:lnTo>
                  <a:cubicBezTo>
                    <a:pt x="6437" y="2617"/>
                    <a:pt x="6300" y="2457"/>
                    <a:pt x="6141" y="2434"/>
                  </a:cubicBezTo>
                  <a:cubicBezTo>
                    <a:pt x="3858" y="2069"/>
                    <a:pt x="1872" y="585"/>
                    <a:pt x="1256" y="83"/>
                  </a:cubicBezTo>
                  <a:cubicBezTo>
                    <a:pt x="1201" y="29"/>
                    <a:pt x="1126" y="0"/>
                    <a:pt x="1050" y="0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1" name="Google Shape;3671;p39"/>
            <p:cNvSpPr/>
            <p:nvPr/>
          </p:nvSpPr>
          <p:spPr>
            <a:xfrm>
              <a:off x="8137811" y="3106048"/>
              <a:ext cx="138386" cy="213678"/>
            </a:xfrm>
            <a:custGeom>
              <a:avLst/>
              <a:gdLst/>
              <a:ahLst/>
              <a:cxnLst/>
              <a:rect l="l" t="t" r="r" b="b"/>
              <a:pathLst>
                <a:path w="7716" h="11914" extrusionOk="0">
                  <a:moveTo>
                    <a:pt x="3877" y="1"/>
                  </a:moveTo>
                  <a:cubicBezTo>
                    <a:pt x="2029" y="1"/>
                    <a:pt x="499" y="1447"/>
                    <a:pt x="411" y="3317"/>
                  </a:cubicBezTo>
                  <a:lnTo>
                    <a:pt x="91" y="9160"/>
                  </a:lnTo>
                  <a:cubicBezTo>
                    <a:pt x="0" y="11100"/>
                    <a:pt x="1529" y="11785"/>
                    <a:pt x="3470" y="11899"/>
                  </a:cubicBezTo>
                  <a:lnTo>
                    <a:pt x="3675" y="11899"/>
                  </a:lnTo>
                  <a:cubicBezTo>
                    <a:pt x="3833" y="11908"/>
                    <a:pt x="3990" y="11913"/>
                    <a:pt x="4143" y="11913"/>
                  </a:cubicBezTo>
                  <a:cubicBezTo>
                    <a:pt x="5850" y="11913"/>
                    <a:pt x="7220" y="11307"/>
                    <a:pt x="7304" y="9548"/>
                  </a:cubicBezTo>
                  <a:lnTo>
                    <a:pt x="7601" y="3705"/>
                  </a:lnTo>
                  <a:cubicBezTo>
                    <a:pt x="7715" y="1764"/>
                    <a:pt x="6231" y="121"/>
                    <a:pt x="4291" y="7"/>
                  </a:cubicBezTo>
                  <a:lnTo>
                    <a:pt x="4086" y="7"/>
                  </a:lnTo>
                  <a:cubicBezTo>
                    <a:pt x="4016" y="3"/>
                    <a:pt x="3946" y="1"/>
                    <a:pt x="3877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2" name="Google Shape;3672;p39"/>
            <p:cNvSpPr/>
            <p:nvPr/>
          </p:nvSpPr>
          <p:spPr>
            <a:xfrm>
              <a:off x="8141488" y="3106048"/>
              <a:ext cx="134710" cy="147910"/>
            </a:xfrm>
            <a:custGeom>
              <a:avLst/>
              <a:gdLst/>
              <a:ahLst/>
              <a:cxnLst/>
              <a:rect l="l" t="t" r="r" b="b"/>
              <a:pathLst>
                <a:path w="7511" h="8247" extrusionOk="0">
                  <a:moveTo>
                    <a:pt x="3672" y="1"/>
                  </a:moveTo>
                  <a:cubicBezTo>
                    <a:pt x="1824" y="1"/>
                    <a:pt x="294" y="1447"/>
                    <a:pt x="206" y="3317"/>
                  </a:cubicBezTo>
                  <a:lnTo>
                    <a:pt x="1" y="7220"/>
                  </a:lnTo>
                  <a:cubicBezTo>
                    <a:pt x="2290" y="8017"/>
                    <a:pt x="4278" y="8247"/>
                    <a:pt x="5785" y="8247"/>
                  </a:cubicBezTo>
                  <a:cubicBezTo>
                    <a:pt x="6305" y="8247"/>
                    <a:pt x="6769" y="8219"/>
                    <a:pt x="7168" y="8178"/>
                  </a:cubicBezTo>
                  <a:lnTo>
                    <a:pt x="7396" y="3705"/>
                  </a:lnTo>
                  <a:cubicBezTo>
                    <a:pt x="7510" y="1764"/>
                    <a:pt x="6026" y="121"/>
                    <a:pt x="4086" y="7"/>
                  </a:cubicBezTo>
                  <a:lnTo>
                    <a:pt x="3881" y="7"/>
                  </a:lnTo>
                  <a:cubicBezTo>
                    <a:pt x="3811" y="3"/>
                    <a:pt x="3741" y="1"/>
                    <a:pt x="3672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3" name="Google Shape;3673;p39"/>
            <p:cNvSpPr/>
            <p:nvPr/>
          </p:nvSpPr>
          <p:spPr>
            <a:xfrm>
              <a:off x="7898701" y="2956822"/>
              <a:ext cx="177270" cy="160267"/>
            </a:xfrm>
            <a:custGeom>
              <a:avLst/>
              <a:gdLst/>
              <a:ahLst/>
              <a:cxnLst/>
              <a:rect l="l" t="t" r="r" b="b"/>
              <a:pathLst>
                <a:path w="9884" h="8936" extrusionOk="0">
                  <a:moveTo>
                    <a:pt x="4955" y="1"/>
                  </a:moveTo>
                  <a:cubicBezTo>
                    <a:pt x="3029" y="1"/>
                    <a:pt x="1250" y="1276"/>
                    <a:pt x="685" y="3236"/>
                  </a:cubicBezTo>
                  <a:cubicBezTo>
                    <a:pt x="0" y="5610"/>
                    <a:pt x="1347" y="8075"/>
                    <a:pt x="3698" y="8760"/>
                  </a:cubicBezTo>
                  <a:cubicBezTo>
                    <a:pt x="4112" y="8879"/>
                    <a:pt x="4528" y="8936"/>
                    <a:pt x="4937" y="8936"/>
                  </a:cubicBezTo>
                  <a:cubicBezTo>
                    <a:pt x="6870" y="8936"/>
                    <a:pt x="8633" y="7661"/>
                    <a:pt x="9199" y="5701"/>
                  </a:cubicBezTo>
                  <a:cubicBezTo>
                    <a:pt x="9884" y="3327"/>
                    <a:pt x="8537" y="862"/>
                    <a:pt x="6186" y="177"/>
                  </a:cubicBezTo>
                  <a:cubicBezTo>
                    <a:pt x="5776" y="58"/>
                    <a:pt x="5362" y="1"/>
                    <a:pt x="4955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4" name="Google Shape;3674;p39"/>
            <p:cNvSpPr/>
            <p:nvPr/>
          </p:nvSpPr>
          <p:spPr>
            <a:xfrm>
              <a:off x="7918755" y="3011049"/>
              <a:ext cx="137974" cy="41591"/>
            </a:xfrm>
            <a:custGeom>
              <a:avLst/>
              <a:gdLst/>
              <a:ahLst/>
              <a:cxnLst/>
              <a:rect l="l" t="t" r="r" b="b"/>
              <a:pathLst>
                <a:path w="7693" h="2319" extrusionOk="0">
                  <a:moveTo>
                    <a:pt x="3468" y="0"/>
                  </a:moveTo>
                  <a:cubicBezTo>
                    <a:pt x="2968" y="0"/>
                    <a:pt x="2472" y="61"/>
                    <a:pt x="1986" y="190"/>
                  </a:cubicBezTo>
                  <a:cubicBezTo>
                    <a:pt x="1644" y="281"/>
                    <a:pt x="1324" y="395"/>
                    <a:pt x="1005" y="532"/>
                  </a:cubicBezTo>
                  <a:cubicBezTo>
                    <a:pt x="685" y="692"/>
                    <a:pt x="389" y="852"/>
                    <a:pt x="92" y="1057"/>
                  </a:cubicBezTo>
                  <a:cubicBezTo>
                    <a:pt x="23" y="1103"/>
                    <a:pt x="1" y="1172"/>
                    <a:pt x="46" y="1240"/>
                  </a:cubicBezTo>
                  <a:cubicBezTo>
                    <a:pt x="81" y="1291"/>
                    <a:pt x="128" y="1317"/>
                    <a:pt x="188" y="1317"/>
                  </a:cubicBezTo>
                  <a:cubicBezTo>
                    <a:pt x="207" y="1317"/>
                    <a:pt x="229" y="1314"/>
                    <a:pt x="252" y="1308"/>
                  </a:cubicBezTo>
                  <a:cubicBezTo>
                    <a:pt x="822" y="989"/>
                    <a:pt x="1461" y="761"/>
                    <a:pt x="2101" y="601"/>
                  </a:cubicBezTo>
                  <a:cubicBezTo>
                    <a:pt x="2528" y="490"/>
                    <a:pt x="2978" y="423"/>
                    <a:pt x="3435" y="423"/>
                  </a:cubicBezTo>
                  <a:cubicBezTo>
                    <a:pt x="3636" y="423"/>
                    <a:pt x="3838" y="436"/>
                    <a:pt x="4041" y="464"/>
                  </a:cubicBezTo>
                  <a:cubicBezTo>
                    <a:pt x="4680" y="532"/>
                    <a:pt x="5319" y="715"/>
                    <a:pt x="5890" y="1035"/>
                  </a:cubicBezTo>
                  <a:cubicBezTo>
                    <a:pt x="6186" y="1172"/>
                    <a:pt x="6437" y="1400"/>
                    <a:pt x="6688" y="1582"/>
                  </a:cubicBezTo>
                  <a:cubicBezTo>
                    <a:pt x="6848" y="1674"/>
                    <a:pt x="6940" y="1811"/>
                    <a:pt x="7076" y="1925"/>
                  </a:cubicBezTo>
                  <a:lnTo>
                    <a:pt x="7442" y="2267"/>
                  </a:lnTo>
                  <a:cubicBezTo>
                    <a:pt x="7476" y="2301"/>
                    <a:pt x="7510" y="2318"/>
                    <a:pt x="7544" y="2318"/>
                  </a:cubicBezTo>
                  <a:cubicBezTo>
                    <a:pt x="7579" y="2318"/>
                    <a:pt x="7613" y="2301"/>
                    <a:pt x="7647" y="2267"/>
                  </a:cubicBezTo>
                  <a:cubicBezTo>
                    <a:pt x="7693" y="2221"/>
                    <a:pt x="7693" y="2130"/>
                    <a:pt x="7647" y="2062"/>
                  </a:cubicBezTo>
                  <a:lnTo>
                    <a:pt x="7282" y="1697"/>
                  </a:lnTo>
                  <a:cubicBezTo>
                    <a:pt x="7168" y="1582"/>
                    <a:pt x="7054" y="1423"/>
                    <a:pt x="6917" y="1331"/>
                  </a:cubicBezTo>
                  <a:cubicBezTo>
                    <a:pt x="6643" y="1103"/>
                    <a:pt x="6392" y="875"/>
                    <a:pt x="6072" y="715"/>
                  </a:cubicBezTo>
                  <a:cubicBezTo>
                    <a:pt x="5912" y="624"/>
                    <a:pt x="5775" y="532"/>
                    <a:pt x="5593" y="464"/>
                  </a:cubicBezTo>
                  <a:lnTo>
                    <a:pt x="5113" y="259"/>
                  </a:lnTo>
                  <a:cubicBezTo>
                    <a:pt x="4771" y="167"/>
                    <a:pt x="4429" y="76"/>
                    <a:pt x="4086" y="30"/>
                  </a:cubicBezTo>
                  <a:cubicBezTo>
                    <a:pt x="3880" y="10"/>
                    <a:pt x="3674" y="0"/>
                    <a:pt x="34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5" name="Google Shape;3675;p39"/>
            <p:cNvSpPr/>
            <p:nvPr/>
          </p:nvSpPr>
          <p:spPr>
            <a:xfrm>
              <a:off x="7969519" y="3045418"/>
              <a:ext cx="106875" cy="33126"/>
            </a:xfrm>
            <a:custGeom>
              <a:avLst/>
              <a:gdLst/>
              <a:ahLst/>
              <a:cxnLst/>
              <a:rect l="l" t="t" r="r" b="b"/>
              <a:pathLst>
                <a:path w="5959" h="1847" extrusionOk="0">
                  <a:moveTo>
                    <a:pt x="2638" y="0"/>
                  </a:moveTo>
                  <a:cubicBezTo>
                    <a:pt x="2254" y="0"/>
                    <a:pt x="1870" y="51"/>
                    <a:pt x="1507" y="146"/>
                  </a:cubicBezTo>
                  <a:cubicBezTo>
                    <a:pt x="982" y="283"/>
                    <a:pt x="480" y="511"/>
                    <a:pt x="47" y="876"/>
                  </a:cubicBezTo>
                  <a:cubicBezTo>
                    <a:pt x="1" y="899"/>
                    <a:pt x="1" y="945"/>
                    <a:pt x="24" y="1013"/>
                  </a:cubicBezTo>
                  <a:cubicBezTo>
                    <a:pt x="40" y="1046"/>
                    <a:pt x="82" y="1068"/>
                    <a:pt x="120" y="1068"/>
                  </a:cubicBezTo>
                  <a:cubicBezTo>
                    <a:pt x="135" y="1068"/>
                    <a:pt x="149" y="1065"/>
                    <a:pt x="161" y="1059"/>
                  </a:cubicBezTo>
                  <a:lnTo>
                    <a:pt x="184" y="1059"/>
                  </a:lnTo>
                  <a:cubicBezTo>
                    <a:pt x="640" y="853"/>
                    <a:pt x="1119" y="671"/>
                    <a:pt x="1622" y="557"/>
                  </a:cubicBezTo>
                  <a:cubicBezTo>
                    <a:pt x="1969" y="474"/>
                    <a:pt x="2328" y="415"/>
                    <a:pt x="2691" y="415"/>
                  </a:cubicBezTo>
                  <a:cubicBezTo>
                    <a:pt x="2829" y="415"/>
                    <a:pt x="2967" y="424"/>
                    <a:pt x="3105" y="442"/>
                  </a:cubicBezTo>
                  <a:cubicBezTo>
                    <a:pt x="3607" y="488"/>
                    <a:pt x="4087" y="625"/>
                    <a:pt x="4520" y="876"/>
                  </a:cubicBezTo>
                  <a:cubicBezTo>
                    <a:pt x="4771" y="990"/>
                    <a:pt x="4954" y="1150"/>
                    <a:pt x="5159" y="1287"/>
                  </a:cubicBezTo>
                  <a:cubicBezTo>
                    <a:pt x="5365" y="1447"/>
                    <a:pt x="5548" y="1629"/>
                    <a:pt x="5753" y="1789"/>
                  </a:cubicBezTo>
                  <a:lnTo>
                    <a:pt x="5753" y="1812"/>
                  </a:lnTo>
                  <a:cubicBezTo>
                    <a:pt x="5776" y="1835"/>
                    <a:pt x="5804" y="1846"/>
                    <a:pt x="5833" y="1846"/>
                  </a:cubicBezTo>
                  <a:cubicBezTo>
                    <a:pt x="5861" y="1846"/>
                    <a:pt x="5890" y="1835"/>
                    <a:pt x="5913" y="1812"/>
                  </a:cubicBezTo>
                  <a:cubicBezTo>
                    <a:pt x="5958" y="1766"/>
                    <a:pt x="5958" y="1698"/>
                    <a:pt x="5913" y="1652"/>
                  </a:cubicBezTo>
                  <a:cubicBezTo>
                    <a:pt x="5730" y="1447"/>
                    <a:pt x="5570" y="1241"/>
                    <a:pt x="5365" y="1059"/>
                  </a:cubicBezTo>
                  <a:cubicBezTo>
                    <a:pt x="5159" y="899"/>
                    <a:pt x="4954" y="694"/>
                    <a:pt x="4703" y="579"/>
                  </a:cubicBezTo>
                  <a:cubicBezTo>
                    <a:pt x="4475" y="420"/>
                    <a:pt x="4224" y="328"/>
                    <a:pt x="3950" y="214"/>
                  </a:cubicBezTo>
                  <a:cubicBezTo>
                    <a:pt x="3699" y="146"/>
                    <a:pt x="3425" y="54"/>
                    <a:pt x="3151" y="32"/>
                  </a:cubicBezTo>
                  <a:cubicBezTo>
                    <a:pt x="2981" y="10"/>
                    <a:pt x="2809" y="0"/>
                    <a:pt x="263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6" name="Google Shape;3676;p39"/>
            <p:cNvSpPr/>
            <p:nvPr/>
          </p:nvSpPr>
          <p:spPr>
            <a:xfrm>
              <a:off x="7967474" y="2691610"/>
              <a:ext cx="525244" cy="533602"/>
            </a:xfrm>
            <a:custGeom>
              <a:avLst/>
              <a:gdLst/>
              <a:ahLst/>
              <a:cxnLst/>
              <a:rect l="l" t="t" r="r" b="b"/>
              <a:pathLst>
                <a:path w="29286" h="29752" extrusionOk="0">
                  <a:moveTo>
                    <a:pt x="14594" y="0"/>
                  </a:moveTo>
                  <a:cubicBezTo>
                    <a:pt x="14402" y="0"/>
                    <a:pt x="14209" y="4"/>
                    <a:pt x="14016" y="12"/>
                  </a:cubicBezTo>
                  <a:cubicBezTo>
                    <a:pt x="6118" y="354"/>
                    <a:pt x="1" y="7156"/>
                    <a:pt x="343" y="15191"/>
                  </a:cubicBezTo>
                  <a:cubicBezTo>
                    <a:pt x="675" y="22996"/>
                    <a:pt x="4969" y="29752"/>
                    <a:pt x="14201" y="29752"/>
                  </a:cubicBezTo>
                  <a:cubicBezTo>
                    <a:pt x="14500" y="29752"/>
                    <a:pt x="14803" y="29745"/>
                    <a:pt x="15111" y="29730"/>
                  </a:cubicBezTo>
                  <a:cubicBezTo>
                    <a:pt x="24355" y="29297"/>
                    <a:pt x="29286" y="22038"/>
                    <a:pt x="28943" y="13981"/>
                  </a:cubicBezTo>
                  <a:cubicBezTo>
                    <a:pt x="28609" y="6143"/>
                    <a:pt x="22237" y="0"/>
                    <a:pt x="14594" y="0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7" name="Google Shape;3677;p39"/>
            <p:cNvSpPr/>
            <p:nvPr/>
          </p:nvSpPr>
          <p:spPr>
            <a:xfrm>
              <a:off x="7943725" y="2682569"/>
              <a:ext cx="548183" cy="305236"/>
            </a:xfrm>
            <a:custGeom>
              <a:avLst/>
              <a:gdLst/>
              <a:ahLst/>
              <a:cxnLst/>
              <a:rect l="l" t="t" r="r" b="b"/>
              <a:pathLst>
                <a:path w="30565" h="17019" extrusionOk="0">
                  <a:moveTo>
                    <a:pt x="15893" y="1"/>
                  </a:moveTo>
                  <a:cubicBezTo>
                    <a:pt x="15659" y="1"/>
                    <a:pt x="15421" y="5"/>
                    <a:pt x="15180" y="14"/>
                  </a:cubicBezTo>
                  <a:cubicBezTo>
                    <a:pt x="1" y="539"/>
                    <a:pt x="1599" y="15192"/>
                    <a:pt x="1599" y="15192"/>
                  </a:cubicBezTo>
                  <a:cubicBezTo>
                    <a:pt x="1599" y="15192"/>
                    <a:pt x="10044" y="11449"/>
                    <a:pt x="15203" y="4967"/>
                  </a:cubicBezTo>
                  <a:cubicBezTo>
                    <a:pt x="15203" y="4967"/>
                    <a:pt x="20589" y="12659"/>
                    <a:pt x="28761" y="17018"/>
                  </a:cubicBezTo>
                  <a:lnTo>
                    <a:pt x="30564" y="16402"/>
                  </a:lnTo>
                  <a:cubicBezTo>
                    <a:pt x="30564" y="16402"/>
                    <a:pt x="30365" y="1"/>
                    <a:pt x="1589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8" name="Google Shape;3678;p39"/>
            <p:cNvSpPr/>
            <p:nvPr/>
          </p:nvSpPr>
          <p:spPr>
            <a:xfrm>
              <a:off x="8012937" y="3045976"/>
              <a:ext cx="119547" cy="102367"/>
            </a:xfrm>
            <a:custGeom>
              <a:avLst/>
              <a:gdLst/>
              <a:ahLst/>
              <a:cxnLst/>
              <a:rect l="l" t="t" r="r" b="b"/>
              <a:pathLst>
                <a:path w="8857" h="7214" extrusionOk="0">
                  <a:moveTo>
                    <a:pt x="343" y="2785"/>
                  </a:moveTo>
                  <a:cubicBezTo>
                    <a:pt x="0" y="4543"/>
                    <a:pt x="1553" y="6323"/>
                    <a:pt x="3789" y="6757"/>
                  </a:cubicBezTo>
                  <a:cubicBezTo>
                    <a:pt x="6049" y="7213"/>
                    <a:pt x="8149" y="6163"/>
                    <a:pt x="8491" y="4429"/>
                  </a:cubicBezTo>
                  <a:cubicBezTo>
                    <a:pt x="8857" y="2671"/>
                    <a:pt x="7305" y="891"/>
                    <a:pt x="5068" y="457"/>
                  </a:cubicBezTo>
                  <a:cubicBezTo>
                    <a:pt x="2808" y="1"/>
                    <a:pt x="708" y="1051"/>
                    <a:pt x="343" y="2785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9" name="Google Shape;3679;p39"/>
            <p:cNvSpPr/>
            <p:nvPr/>
          </p:nvSpPr>
          <p:spPr>
            <a:xfrm>
              <a:off x="8272087" y="3064003"/>
              <a:ext cx="126530" cy="95053"/>
            </a:xfrm>
            <a:custGeom>
              <a:avLst/>
              <a:gdLst/>
              <a:ahLst/>
              <a:cxnLst/>
              <a:rect l="l" t="t" r="r" b="b"/>
              <a:pathLst>
                <a:path w="8606" h="6464" extrusionOk="0">
                  <a:moveTo>
                    <a:pt x="4483" y="1"/>
                  </a:moveTo>
                  <a:cubicBezTo>
                    <a:pt x="4322" y="1"/>
                    <a:pt x="4160" y="8"/>
                    <a:pt x="3995" y="23"/>
                  </a:cubicBezTo>
                  <a:cubicBezTo>
                    <a:pt x="1713" y="251"/>
                    <a:pt x="1" y="1872"/>
                    <a:pt x="161" y="3629"/>
                  </a:cubicBezTo>
                  <a:cubicBezTo>
                    <a:pt x="329" y="5269"/>
                    <a:pt x="2027" y="6463"/>
                    <a:pt x="4077" y="6463"/>
                  </a:cubicBezTo>
                  <a:cubicBezTo>
                    <a:pt x="4253" y="6463"/>
                    <a:pt x="4431" y="6455"/>
                    <a:pt x="4611" y="6437"/>
                  </a:cubicBezTo>
                  <a:cubicBezTo>
                    <a:pt x="6894" y="6208"/>
                    <a:pt x="8606" y="4611"/>
                    <a:pt x="8446" y="2830"/>
                  </a:cubicBezTo>
                  <a:cubicBezTo>
                    <a:pt x="8277" y="1199"/>
                    <a:pt x="6554" y="1"/>
                    <a:pt x="4483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0" name="Google Shape;3680;p39"/>
            <p:cNvSpPr/>
            <p:nvPr/>
          </p:nvSpPr>
          <p:spPr>
            <a:xfrm>
              <a:off x="8358894" y="3042297"/>
              <a:ext cx="25808" cy="6618"/>
            </a:xfrm>
            <a:custGeom>
              <a:avLst/>
              <a:gdLst/>
              <a:ahLst/>
              <a:cxnLst/>
              <a:rect l="l" t="t" r="r" b="b"/>
              <a:pathLst>
                <a:path w="1439" h="369" extrusionOk="0">
                  <a:moveTo>
                    <a:pt x="161" y="0"/>
                  </a:moveTo>
                  <a:cubicBezTo>
                    <a:pt x="69" y="0"/>
                    <a:pt x="1" y="91"/>
                    <a:pt x="1" y="206"/>
                  </a:cubicBezTo>
                  <a:cubicBezTo>
                    <a:pt x="21" y="287"/>
                    <a:pt x="78" y="369"/>
                    <a:pt x="172" y="369"/>
                  </a:cubicBezTo>
                  <a:cubicBezTo>
                    <a:pt x="183" y="369"/>
                    <a:pt x="194" y="368"/>
                    <a:pt x="206" y="365"/>
                  </a:cubicBezTo>
                  <a:lnTo>
                    <a:pt x="1325" y="274"/>
                  </a:lnTo>
                  <a:cubicBezTo>
                    <a:pt x="1393" y="274"/>
                    <a:pt x="1439" y="206"/>
                    <a:pt x="1439" y="137"/>
                  </a:cubicBezTo>
                  <a:cubicBezTo>
                    <a:pt x="1439" y="69"/>
                    <a:pt x="1393" y="23"/>
                    <a:pt x="1325" y="23"/>
                  </a:cubicBezTo>
                  <a:lnTo>
                    <a:pt x="183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1" name="Google Shape;3681;p39"/>
            <p:cNvSpPr/>
            <p:nvPr/>
          </p:nvSpPr>
          <p:spPr>
            <a:xfrm>
              <a:off x="8360939" y="3023354"/>
              <a:ext cx="25808" cy="9201"/>
            </a:xfrm>
            <a:custGeom>
              <a:avLst/>
              <a:gdLst/>
              <a:ahLst/>
              <a:cxnLst/>
              <a:rect l="l" t="t" r="r" b="b"/>
              <a:pathLst>
                <a:path w="1439" h="513" extrusionOk="0">
                  <a:moveTo>
                    <a:pt x="1338" y="0"/>
                  </a:moveTo>
                  <a:cubicBezTo>
                    <a:pt x="1326" y="0"/>
                    <a:pt x="1314" y="2"/>
                    <a:pt x="1302" y="6"/>
                  </a:cubicBezTo>
                  <a:lnTo>
                    <a:pt x="184" y="143"/>
                  </a:lnTo>
                  <a:lnTo>
                    <a:pt x="161" y="143"/>
                  </a:lnTo>
                  <a:cubicBezTo>
                    <a:pt x="69" y="166"/>
                    <a:pt x="1" y="280"/>
                    <a:pt x="24" y="371"/>
                  </a:cubicBezTo>
                  <a:cubicBezTo>
                    <a:pt x="44" y="451"/>
                    <a:pt x="115" y="513"/>
                    <a:pt x="208" y="513"/>
                  </a:cubicBezTo>
                  <a:cubicBezTo>
                    <a:pt x="222" y="513"/>
                    <a:pt x="237" y="511"/>
                    <a:pt x="252" y="508"/>
                  </a:cubicBezTo>
                  <a:lnTo>
                    <a:pt x="1348" y="257"/>
                  </a:lnTo>
                  <a:cubicBezTo>
                    <a:pt x="1393" y="234"/>
                    <a:pt x="1439" y="166"/>
                    <a:pt x="1439" y="98"/>
                  </a:cubicBezTo>
                  <a:cubicBezTo>
                    <a:pt x="1439" y="41"/>
                    <a:pt x="1393" y="0"/>
                    <a:pt x="1338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2" name="Google Shape;3682;p39"/>
            <p:cNvSpPr/>
            <p:nvPr/>
          </p:nvSpPr>
          <p:spPr>
            <a:xfrm>
              <a:off x="8358087" y="3003694"/>
              <a:ext cx="24571" cy="13631"/>
            </a:xfrm>
            <a:custGeom>
              <a:avLst/>
              <a:gdLst/>
              <a:ahLst/>
              <a:cxnLst/>
              <a:rect l="l" t="t" r="r" b="b"/>
              <a:pathLst>
                <a:path w="1370" h="760" extrusionOk="0">
                  <a:moveTo>
                    <a:pt x="1225" y="1"/>
                  </a:moveTo>
                  <a:cubicBezTo>
                    <a:pt x="1212" y="1"/>
                    <a:pt x="1200" y="2"/>
                    <a:pt x="1187" y="7"/>
                  </a:cubicBezTo>
                  <a:lnTo>
                    <a:pt x="137" y="395"/>
                  </a:lnTo>
                  <a:cubicBezTo>
                    <a:pt x="137" y="417"/>
                    <a:pt x="114" y="417"/>
                    <a:pt x="114" y="417"/>
                  </a:cubicBezTo>
                  <a:cubicBezTo>
                    <a:pt x="23" y="463"/>
                    <a:pt x="0" y="577"/>
                    <a:pt x="46" y="669"/>
                  </a:cubicBezTo>
                  <a:cubicBezTo>
                    <a:pt x="76" y="729"/>
                    <a:pt x="127" y="760"/>
                    <a:pt x="184" y="760"/>
                  </a:cubicBezTo>
                  <a:cubicBezTo>
                    <a:pt x="213" y="760"/>
                    <a:pt x="244" y="752"/>
                    <a:pt x="274" y="737"/>
                  </a:cubicBezTo>
                  <a:lnTo>
                    <a:pt x="1278" y="235"/>
                  </a:lnTo>
                  <a:cubicBezTo>
                    <a:pt x="1347" y="212"/>
                    <a:pt x="1370" y="144"/>
                    <a:pt x="1347" y="75"/>
                  </a:cubicBezTo>
                  <a:cubicBezTo>
                    <a:pt x="1328" y="38"/>
                    <a:pt x="1279" y="1"/>
                    <a:pt x="1225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3" name="Google Shape;3683;p39"/>
            <p:cNvSpPr/>
            <p:nvPr/>
          </p:nvSpPr>
          <p:spPr>
            <a:xfrm>
              <a:off x="8350302" y="2985577"/>
              <a:ext cx="20482" cy="19567"/>
            </a:xfrm>
            <a:custGeom>
              <a:avLst/>
              <a:gdLst/>
              <a:ahLst/>
              <a:cxnLst/>
              <a:rect l="l" t="t" r="r" b="b"/>
              <a:pathLst>
                <a:path w="1142" h="1091" extrusionOk="0">
                  <a:moveTo>
                    <a:pt x="1016" y="1"/>
                  </a:moveTo>
                  <a:cubicBezTo>
                    <a:pt x="988" y="1"/>
                    <a:pt x="959" y="12"/>
                    <a:pt x="936" y="35"/>
                  </a:cubicBezTo>
                  <a:lnTo>
                    <a:pt x="69" y="766"/>
                  </a:lnTo>
                  <a:cubicBezTo>
                    <a:pt x="0" y="857"/>
                    <a:pt x="0" y="971"/>
                    <a:pt x="69" y="1039"/>
                  </a:cubicBezTo>
                  <a:cubicBezTo>
                    <a:pt x="103" y="1074"/>
                    <a:pt x="149" y="1091"/>
                    <a:pt x="195" y="1091"/>
                  </a:cubicBezTo>
                  <a:cubicBezTo>
                    <a:pt x="240" y="1091"/>
                    <a:pt x="286" y="1074"/>
                    <a:pt x="320" y="1039"/>
                  </a:cubicBezTo>
                  <a:lnTo>
                    <a:pt x="1096" y="218"/>
                  </a:lnTo>
                  <a:cubicBezTo>
                    <a:pt x="1142" y="172"/>
                    <a:pt x="1142" y="104"/>
                    <a:pt x="1096" y="35"/>
                  </a:cubicBezTo>
                  <a:cubicBezTo>
                    <a:pt x="1073" y="12"/>
                    <a:pt x="1045" y="1"/>
                    <a:pt x="101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4" name="Google Shape;3684;p39"/>
            <p:cNvSpPr/>
            <p:nvPr/>
          </p:nvSpPr>
          <p:spPr>
            <a:xfrm>
              <a:off x="8337602" y="2972231"/>
              <a:ext cx="16805" cy="22580"/>
            </a:xfrm>
            <a:custGeom>
              <a:avLst/>
              <a:gdLst/>
              <a:ahLst/>
              <a:cxnLst/>
              <a:rect l="l" t="t" r="r" b="b"/>
              <a:pathLst>
                <a:path w="937" h="1259" extrusionOk="0">
                  <a:moveTo>
                    <a:pt x="801" y="1"/>
                  </a:moveTo>
                  <a:cubicBezTo>
                    <a:pt x="760" y="1"/>
                    <a:pt x="714" y="20"/>
                    <a:pt x="686" y="49"/>
                  </a:cubicBezTo>
                  <a:lnTo>
                    <a:pt x="47" y="985"/>
                  </a:lnTo>
                  <a:cubicBezTo>
                    <a:pt x="1" y="1076"/>
                    <a:pt x="24" y="1190"/>
                    <a:pt x="115" y="1236"/>
                  </a:cubicBezTo>
                  <a:cubicBezTo>
                    <a:pt x="145" y="1251"/>
                    <a:pt x="178" y="1258"/>
                    <a:pt x="211" y="1258"/>
                  </a:cubicBezTo>
                  <a:cubicBezTo>
                    <a:pt x="275" y="1258"/>
                    <a:pt x="336" y="1228"/>
                    <a:pt x="366" y="1167"/>
                  </a:cubicBezTo>
                  <a:lnTo>
                    <a:pt x="914" y="186"/>
                  </a:lnTo>
                  <a:cubicBezTo>
                    <a:pt x="937" y="140"/>
                    <a:pt x="937" y="49"/>
                    <a:pt x="868" y="26"/>
                  </a:cubicBezTo>
                  <a:cubicBezTo>
                    <a:pt x="851" y="8"/>
                    <a:pt x="827" y="1"/>
                    <a:pt x="80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5" name="Google Shape;3685;p39"/>
            <p:cNvSpPr/>
            <p:nvPr/>
          </p:nvSpPr>
          <p:spPr>
            <a:xfrm>
              <a:off x="8321637" y="2961881"/>
              <a:ext cx="13523" cy="24427"/>
            </a:xfrm>
            <a:custGeom>
              <a:avLst/>
              <a:gdLst/>
              <a:ahLst/>
              <a:cxnLst/>
              <a:rect l="l" t="t" r="r" b="b"/>
              <a:pathLst>
                <a:path w="754" h="1362" extrusionOk="0">
                  <a:moveTo>
                    <a:pt x="631" y="1"/>
                  </a:moveTo>
                  <a:cubicBezTo>
                    <a:pt x="576" y="1"/>
                    <a:pt x="520" y="27"/>
                    <a:pt x="503" y="78"/>
                  </a:cubicBezTo>
                  <a:lnTo>
                    <a:pt x="46" y="1105"/>
                  </a:lnTo>
                  <a:cubicBezTo>
                    <a:pt x="1" y="1219"/>
                    <a:pt x="46" y="1310"/>
                    <a:pt x="161" y="1356"/>
                  </a:cubicBezTo>
                  <a:cubicBezTo>
                    <a:pt x="176" y="1360"/>
                    <a:pt x="193" y="1362"/>
                    <a:pt x="209" y="1362"/>
                  </a:cubicBezTo>
                  <a:cubicBezTo>
                    <a:pt x="288" y="1362"/>
                    <a:pt x="370" y="1318"/>
                    <a:pt x="389" y="1242"/>
                  </a:cubicBezTo>
                  <a:lnTo>
                    <a:pt x="754" y="169"/>
                  </a:lnTo>
                  <a:cubicBezTo>
                    <a:pt x="754" y="101"/>
                    <a:pt x="731" y="32"/>
                    <a:pt x="685" y="9"/>
                  </a:cubicBezTo>
                  <a:cubicBezTo>
                    <a:pt x="668" y="4"/>
                    <a:pt x="650" y="1"/>
                    <a:pt x="631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6" name="Google Shape;3686;p39"/>
            <p:cNvSpPr/>
            <p:nvPr/>
          </p:nvSpPr>
          <p:spPr>
            <a:xfrm>
              <a:off x="8245904" y="2973792"/>
              <a:ext cx="123644" cy="115304"/>
            </a:xfrm>
            <a:custGeom>
              <a:avLst/>
              <a:gdLst/>
              <a:ahLst/>
              <a:cxnLst/>
              <a:rect l="l" t="t" r="r" b="b"/>
              <a:pathLst>
                <a:path w="6894" h="6429" extrusionOk="0">
                  <a:moveTo>
                    <a:pt x="3452" y="0"/>
                  </a:moveTo>
                  <a:cubicBezTo>
                    <a:pt x="3262" y="0"/>
                    <a:pt x="3069" y="17"/>
                    <a:pt x="2876" y="53"/>
                  </a:cubicBezTo>
                  <a:cubicBezTo>
                    <a:pt x="1141" y="350"/>
                    <a:pt x="0" y="2016"/>
                    <a:pt x="297" y="3774"/>
                  </a:cubicBezTo>
                  <a:cubicBezTo>
                    <a:pt x="581" y="5335"/>
                    <a:pt x="1928" y="6428"/>
                    <a:pt x="3442" y="6428"/>
                  </a:cubicBezTo>
                  <a:cubicBezTo>
                    <a:pt x="3632" y="6428"/>
                    <a:pt x="3824" y="6411"/>
                    <a:pt x="4017" y="6376"/>
                  </a:cubicBezTo>
                  <a:cubicBezTo>
                    <a:pt x="5752" y="6079"/>
                    <a:pt x="6893" y="4413"/>
                    <a:pt x="6574" y="2655"/>
                  </a:cubicBezTo>
                  <a:cubicBezTo>
                    <a:pt x="6310" y="1093"/>
                    <a:pt x="4965" y="0"/>
                    <a:pt x="3452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7" name="Google Shape;3687;p39"/>
            <p:cNvSpPr/>
            <p:nvPr/>
          </p:nvSpPr>
          <p:spPr>
            <a:xfrm>
              <a:off x="8245079" y="2978814"/>
              <a:ext cx="123231" cy="114784"/>
            </a:xfrm>
            <a:custGeom>
              <a:avLst/>
              <a:gdLst/>
              <a:ahLst/>
              <a:cxnLst/>
              <a:rect l="l" t="t" r="r" b="b"/>
              <a:pathLst>
                <a:path w="6871" h="6400" extrusionOk="0">
                  <a:moveTo>
                    <a:pt x="3426" y="0"/>
                  </a:moveTo>
                  <a:cubicBezTo>
                    <a:pt x="3245" y="0"/>
                    <a:pt x="3061" y="15"/>
                    <a:pt x="2876" y="47"/>
                  </a:cubicBezTo>
                  <a:cubicBezTo>
                    <a:pt x="1164" y="366"/>
                    <a:pt x="0" y="2010"/>
                    <a:pt x="320" y="3767"/>
                  </a:cubicBezTo>
                  <a:cubicBezTo>
                    <a:pt x="604" y="5309"/>
                    <a:pt x="1933" y="6399"/>
                    <a:pt x="3426" y="6399"/>
                  </a:cubicBezTo>
                  <a:cubicBezTo>
                    <a:pt x="3614" y="6399"/>
                    <a:pt x="3804" y="6382"/>
                    <a:pt x="3995" y="6347"/>
                  </a:cubicBezTo>
                  <a:cubicBezTo>
                    <a:pt x="5730" y="6050"/>
                    <a:pt x="6871" y="4384"/>
                    <a:pt x="6574" y="2649"/>
                  </a:cubicBezTo>
                  <a:cubicBezTo>
                    <a:pt x="6289" y="1078"/>
                    <a:pt x="4946" y="0"/>
                    <a:pt x="3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8" name="Google Shape;3688;p39"/>
            <p:cNvSpPr/>
            <p:nvPr/>
          </p:nvSpPr>
          <p:spPr>
            <a:xfrm>
              <a:off x="8252864" y="2983657"/>
              <a:ext cx="79829" cy="74789"/>
            </a:xfrm>
            <a:custGeom>
              <a:avLst/>
              <a:gdLst/>
              <a:ahLst/>
              <a:cxnLst/>
              <a:rect l="l" t="t" r="r" b="b"/>
              <a:pathLst>
                <a:path w="4451" h="4170" extrusionOk="0">
                  <a:moveTo>
                    <a:pt x="2207" y="1"/>
                  </a:moveTo>
                  <a:cubicBezTo>
                    <a:pt x="2096" y="1"/>
                    <a:pt x="1984" y="10"/>
                    <a:pt x="1872" y="28"/>
                  </a:cubicBezTo>
                  <a:cubicBezTo>
                    <a:pt x="753" y="233"/>
                    <a:pt x="0" y="1306"/>
                    <a:pt x="206" y="2447"/>
                  </a:cubicBezTo>
                  <a:cubicBezTo>
                    <a:pt x="389" y="3445"/>
                    <a:pt x="1261" y="4170"/>
                    <a:pt x="2241" y="4170"/>
                  </a:cubicBezTo>
                  <a:cubicBezTo>
                    <a:pt x="2360" y="4170"/>
                    <a:pt x="2481" y="4159"/>
                    <a:pt x="2602" y="4137"/>
                  </a:cubicBezTo>
                  <a:cubicBezTo>
                    <a:pt x="3721" y="3931"/>
                    <a:pt x="4451" y="2858"/>
                    <a:pt x="4268" y="1717"/>
                  </a:cubicBezTo>
                  <a:cubicBezTo>
                    <a:pt x="4084" y="711"/>
                    <a:pt x="3197" y="1"/>
                    <a:pt x="2207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9" name="Google Shape;3689;p39"/>
            <p:cNvSpPr/>
            <p:nvPr/>
          </p:nvSpPr>
          <p:spPr>
            <a:xfrm>
              <a:off x="8313458" y="3015228"/>
              <a:ext cx="27441" cy="18186"/>
            </a:xfrm>
            <a:custGeom>
              <a:avLst/>
              <a:gdLst/>
              <a:ahLst/>
              <a:cxnLst/>
              <a:rect l="l" t="t" r="r" b="b"/>
              <a:pathLst>
                <a:path w="1530" h="1014" extrusionOk="0">
                  <a:moveTo>
                    <a:pt x="730" y="1"/>
                  </a:moveTo>
                  <a:cubicBezTo>
                    <a:pt x="351" y="1"/>
                    <a:pt x="45" y="178"/>
                    <a:pt x="23" y="436"/>
                  </a:cubicBezTo>
                  <a:cubicBezTo>
                    <a:pt x="0" y="733"/>
                    <a:pt x="297" y="984"/>
                    <a:pt x="708" y="1007"/>
                  </a:cubicBezTo>
                  <a:cubicBezTo>
                    <a:pt x="746" y="1011"/>
                    <a:pt x="785" y="1013"/>
                    <a:pt x="822" y="1013"/>
                  </a:cubicBezTo>
                  <a:cubicBezTo>
                    <a:pt x="1184" y="1013"/>
                    <a:pt x="1486" y="821"/>
                    <a:pt x="1507" y="573"/>
                  </a:cubicBezTo>
                  <a:cubicBezTo>
                    <a:pt x="1530" y="299"/>
                    <a:pt x="1210" y="48"/>
                    <a:pt x="799" y="3"/>
                  </a:cubicBezTo>
                  <a:cubicBezTo>
                    <a:pt x="776" y="1"/>
                    <a:pt x="753" y="1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0" name="Google Shape;3690;p39"/>
            <p:cNvSpPr/>
            <p:nvPr/>
          </p:nvSpPr>
          <p:spPr>
            <a:xfrm>
              <a:off x="8009646" y="3011067"/>
              <a:ext cx="25001" cy="7981"/>
            </a:xfrm>
            <a:custGeom>
              <a:avLst/>
              <a:gdLst/>
              <a:ahLst/>
              <a:cxnLst/>
              <a:rect l="l" t="t" r="r" b="b"/>
              <a:pathLst>
                <a:path w="1394" h="445" extrusionOk="0">
                  <a:moveTo>
                    <a:pt x="126" y="1"/>
                  </a:moveTo>
                  <a:cubicBezTo>
                    <a:pt x="77" y="1"/>
                    <a:pt x="42" y="41"/>
                    <a:pt x="24" y="98"/>
                  </a:cubicBezTo>
                  <a:cubicBezTo>
                    <a:pt x="1" y="166"/>
                    <a:pt x="46" y="235"/>
                    <a:pt x="115" y="235"/>
                  </a:cubicBezTo>
                  <a:lnTo>
                    <a:pt x="1188" y="440"/>
                  </a:lnTo>
                  <a:cubicBezTo>
                    <a:pt x="1203" y="443"/>
                    <a:pt x="1217" y="444"/>
                    <a:pt x="1231" y="444"/>
                  </a:cubicBezTo>
                  <a:cubicBezTo>
                    <a:pt x="1324" y="444"/>
                    <a:pt x="1393" y="380"/>
                    <a:pt x="1393" y="280"/>
                  </a:cubicBezTo>
                  <a:cubicBezTo>
                    <a:pt x="1393" y="189"/>
                    <a:pt x="1325" y="98"/>
                    <a:pt x="1233" y="98"/>
                  </a:cubicBezTo>
                  <a:lnTo>
                    <a:pt x="161" y="6"/>
                  </a:lnTo>
                  <a:cubicBezTo>
                    <a:pt x="148" y="2"/>
                    <a:pt x="137" y="1"/>
                    <a:pt x="126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1" name="Google Shape;3691;p39"/>
            <p:cNvSpPr/>
            <p:nvPr/>
          </p:nvSpPr>
          <p:spPr>
            <a:xfrm>
              <a:off x="8009646" y="2992339"/>
              <a:ext cx="24589" cy="10761"/>
            </a:xfrm>
            <a:custGeom>
              <a:avLst/>
              <a:gdLst/>
              <a:ahLst/>
              <a:cxnLst/>
              <a:rect l="l" t="t" r="r" b="b"/>
              <a:pathLst>
                <a:path w="1371" h="600" extrusionOk="0">
                  <a:moveTo>
                    <a:pt x="161" y="0"/>
                  </a:moveTo>
                  <a:cubicBezTo>
                    <a:pt x="115" y="0"/>
                    <a:pt x="46" y="23"/>
                    <a:pt x="24" y="92"/>
                  </a:cubicBezTo>
                  <a:cubicBezTo>
                    <a:pt x="1" y="137"/>
                    <a:pt x="46" y="206"/>
                    <a:pt x="92" y="229"/>
                  </a:cubicBezTo>
                  <a:lnTo>
                    <a:pt x="1119" y="594"/>
                  </a:lnTo>
                  <a:lnTo>
                    <a:pt x="1142" y="594"/>
                  </a:lnTo>
                  <a:cubicBezTo>
                    <a:pt x="1157" y="598"/>
                    <a:pt x="1173" y="600"/>
                    <a:pt x="1187" y="600"/>
                  </a:cubicBezTo>
                  <a:cubicBezTo>
                    <a:pt x="1262" y="600"/>
                    <a:pt x="1329" y="552"/>
                    <a:pt x="1348" y="457"/>
                  </a:cubicBezTo>
                  <a:cubicBezTo>
                    <a:pt x="1370" y="366"/>
                    <a:pt x="1325" y="274"/>
                    <a:pt x="1233" y="252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2" name="Google Shape;3692;p39"/>
            <p:cNvSpPr/>
            <p:nvPr/>
          </p:nvSpPr>
          <p:spPr>
            <a:xfrm>
              <a:off x="8015799" y="2974168"/>
              <a:ext cx="22939" cy="14832"/>
            </a:xfrm>
            <a:custGeom>
              <a:avLst/>
              <a:gdLst/>
              <a:ahLst/>
              <a:cxnLst/>
              <a:rect l="l" t="t" r="r" b="b"/>
              <a:pathLst>
                <a:path w="1279" h="827" extrusionOk="0">
                  <a:moveTo>
                    <a:pt x="142" y="0"/>
                  </a:moveTo>
                  <a:cubicBezTo>
                    <a:pt x="102" y="0"/>
                    <a:pt x="56" y="21"/>
                    <a:pt x="23" y="55"/>
                  </a:cubicBezTo>
                  <a:cubicBezTo>
                    <a:pt x="0" y="100"/>
                    <a:pt x="23" y="192"/>
                    <a:pt x="69" y="215"/>
                  </a:cubicBezTo>
                  <a:lnTo>
                    <a:pt x="982" y="808"/>
                  </a:lnTo>
                  <a:lnTo>
                    <a:pt x="1005" y="808"/>
                  </a:lnTo>
                  <a:cubicBezTo>
                    <a:pt x="1030" y="821"/>
                    <a:pt x="1056" y="826"/>
                    <a:pt x="1080" y="826"/>
                  </a:cubicBezTo>
                  <a:cubicBezTo>
                    <a:pt x="1143" y="826"/>
                    <a:pt x="1200" y="789"/>
                    <a:pt x="1233" y="740"/>
                  </a:cubicBezTo>
                  <a:cubicBezTo>
                    <a:pt x="1278" y="648"/>
                    <a:pt x="1256" y="534"/>
                    <a:pt x="1164" y="488"/>
                  </a:cubicBezTo>
                  <a:lnTo>
                    <a:pt x="183" y="9"/>
                  </a:lnTo>
                  <a:cubicBezTo>
                    <a:pt x="171" y="3"/>
                    <a:pt x="157" y="0"/>
                    <a:pt x="142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3" name="Google Shape;3693;p39"/>
            <p:cNvSpPr/>
            <p:nvPr/>
          </p:nvSpPr>
          <p:spPr>
            <a:xfrm>
              <a:off x="8028893" y="2957916"/>
              <a:ext cx="18437" cy="20213"/>
            </a:xfrm>
            <a:custGeom>
              <a:avLst/>
              <a:gdLst/>
              <a:ahLst/>
              <a:cxnLst/>
              <a:rect l="l" t="t" r="r" b="b"/>
              <a:pathLst>
                <a:path w="1028" h="1127" extrusionOk="0">
                  <a:moveTo>
                    <a:pt x="129" y="0"/>
                  </a:moveTo>
                  <a:cubicBezTo>
                    <a:pt x="107" y="0"/>
                    <a:pt x="87" y="8"/>
                    <a:pt x="69" y="25"/>
                  </a:cubicBezTo>
                  <a:cubicBezTo>
                    <a:pt x="1" y="71"/>
                    <a:pt x="1" y="139"/>
                    <a:pt x="46" y="185"/>
                  </a:cubicBezTo>
                  <a:lnTo>
                    <a:pt x="685" y="1052"/>
                  </a:lnTo>
                  <a:cubicBezTo>
                    <a:pt x="708" y="1052"/>
                    <a:pt x="708" y="1075"/>
                    <a:pt x="708" y="1075"/>
                  </a:cubicBezTo>
                  <a:cubicBezTo>
                    <a:pt x="742" y="1109"/>
                    <a:pt x="788" y="1126"/>
                    <a:pt x="834" y="1126"/>
                  </a:cubicBezTo>
                  <a:cubicBezTo>
                    <a:pt x="879" y="1126"/>
                    <a:pt x="925" y="1109"/>
                    <a:pt x="959" y="1075"/>
                  </a:cubicBezTo>
                  <a:cubicBezTo>
                    <a:pt x="1028" y="1006"/>
                    <a:pt x="1028" y="892"/>
                    <a:pt x="959" y="824"/>
                  </a:cubicBezTo>
                  <a:lnTo>
                    <a:pt x="229" y="48"/>
                  </a:lnTo>
                  <a:cubicBezTo>
                    <a:pt x="201" y="20"/>
                    <a:pt x="164" y="0"/>
                    <a:pt x="12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4" name="Google Shape;3694;p39"/>
            <p:cNvSpPr/>
            <p:nvPr/>
          </p:nvSpPr>
          <p:spPr>
            <a:xfrm>
              <a:off x="8046096" y="2946723"/>
              <a:ext cx="14348" cy="23029"/>
            </a:xfrm>
            <a:custGeom>
              <a:avLst/>
              <a:gdLst/>
              <a:ahLst/>
              <a:cxnLst/>
              <a:rect l="l" t="t" r="r" b="b"/>
              <a:pathLst>
                <a:path w="800" h="1284" extrusionOk="0">
                  <a:moveTo>
                    <a:pt x="132" y="1"/>
                  </a:moveTo>
                  <a:cubicBezTo>
                    <a:pt x="118" y="1"/>
                    <a:pt x="104" y="4"/>
                    <a:pt x="92" y="10"/>
                  </a:cubicBezTo>
                  <a:cubicBezTo>
                    <a:pt x="23" y="33"/>
                    <a:pt x="0" y="101"/>
                    <a:pt x="23" y="170"/>
                  </a:cubicBezTo>
                  <a:lnTo>
                    <a:pt x="434" y="1174"/>
                  </a:lnTo>
                  <a:cubicBezTo>
                    <a:pt x="484" y="1241"/>
                    <a:pt x="546" y="1283"/>
                    <a:pt x="612" y="1283"/>
                  </a:cubicBezTo>
                  <a:cubicBezTo>
                    <a:pt x="636" y="1283"/>
                    <a:pt x="661" y="1277"/>
                    <a:pt x="685" y="1265"/>
                  </a:cubicBezTo>
                  <a:cubicBezTo>
                    <a:pt x="776" y="1197"/>
                    <a:pt x="799" y="1105"/>
                    <a:pt x="754" y="1014"/>
                  </a:cubicBezTo>
                  <a:lnTo>
                    <a:pt x="229" y="56"/>
                  </a:lnTo>
                  <a:cubicBezTo>
                    <a:pt x="212" y="22"/>
                    <a:pt x="171" y="1"/>
                    <a:pt x="132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5" name="Google Shape;3695;p39"/>
            <p:cNvSpPr/>
            <p:nvPr/>
          </p:nvSpPr>
          <p:spPr>
            <a:xfrm>
              <a:off x="8065343" y="2938705"/>
              <a:ext cx="11066" cy="24266"/>
            </a:xfrm>
            <a:custGeom>
              <a:avLst/>
              <a:gdLst/>
              <a:ahLst/>
              <a:cxnLst/>
              <a:rect l="l" t="t" r="r" b="b"/>
              <a:pathLst>
                <a:path w="617" h="1353" extrusionOk="0">
                  <a:moveTo>
                    <a:pt x="114" y="0"/>
                  </a:moveTo>
                  <a:cubicBezTo>
                    <a:pt x="46" y="23"/>
                    <a:pt x="0" y="92"/>
                    <a:pt x="23" y="160"/>
                  </a:cubicBezTo>
                  <a:lnTo>
                    <a:pt x="251" y="1210"/>
                  </a:lnTo>
                  <a:cubicBezTo>
                    <a:pt x="251" y="1210"/>
                    <a:pt x="251" y="1233"/>
                    <a:pt x="251" y="1233"/>
                  </a:cubicBezTo>
                  <a:cubicBezTo>
                    <a:pt x="270" y="1309"/>
                    <a:pt x="352" y="1353"/>
                    <a:pt x="431" y="1353"/>
                  </a:cubicBezTo>
                  <a:cubicBezTo>
                    <a:pt x="447" y="1353"/>
                    <a:pt x="464" y="1351"/>
                    <a:pt x="479" y="1347"/>
                  </a:cubicBezTo>
                  <a:cubicBezTo>
                    <a:pt x="571" y="1301"/>
                    <a:pt x="616" y="1210"/>
                    <a:pt x="594" y="1119"/>
                  </a:cubicBezTo>
                  <a:lnTo>
                    <a:pt x="251" y="92"/>
                  </a:lnTo>
                  <a:cubicBezTo>
                    <a:pt x="228" y="23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6" name="Google Shape;3696;p39"/>
            <p:cNvSpPr/>
            <p:nvPr/>
          </p:nvSpPr>
          <p:spPr>
            <a:xfrm>
              <a:off x="8025629" y="2950957"/>
              <a:ext cx="120362" cy="110892"/>
            </a:xfrm>
            <a:custGeom>
              <a:avLst/>
              <a:gdLst/>
              <a:ahLst/>
              <a:cxnLst/>
              <a:rect l="l" t="t" r="r" b="b"/>
              <a:pathLst>
                <a:path w="6711" h="6183" extrusionOk="0">
                  <a:moveTo>
                    <a:pt x="3349" y="0"/>
                  </a:moveTo>
                  <a:cubicBezTo>
                    <a:pt x="1928" y="0"/>
                    <a:pt x="663" y="1018"/>
                    <a:pt x="365" y="2467"/>
                  </a:cubicBezTo>
                  <a:cubicBezTo>
                    <a:pt x="0" y="4134"/>
                    <a:pt x="1073" y="5777"/>
                    <a:pt x="2716" y="6119"/>
                  </a:cubicBezTo>
                  <a:cubicBezTo>
                    <a:pt x="2925" y="6162"/>
                    <a:pt x="3134" y="6183"/>
                    <a:pt x="3339" y="6183"/>
                  </a:cubicBezTo>
                  <a:cubicBezTo>
                    <a:pt x="4769" y="6183"/>
                    <a:pt x="6046" y="5180"/>
                    <a:pt x="6345" y="3723"/>
                  </a:cubicBezTo>
                  <a:cubicBezTo>
                    <a:pt x="6711" y="2056"/>
                    <a:pt x="5661" y="413"/>
                    <a:pt x="3994" y="71"/>
                  </a:cubicBezTo>
                  <a:cubicBezTo>
                    <a:pt x="3778" y="23"/>
                    <a:pt x="3561" y="0"/>
                    <a:pt x="3349" y="0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7" name="Google Shape;3697;p39"/>
            <p:cNvSpPr/>
            <p:nvPr/>
          </p:nvSpPr>
          <p:spPr>
            <a:xfrm>
              <a:off x="8026848" y="2955961"/>
              <a:ext cx="119555" cy="110408"/>
            </a:xfrm>
            <a:custGeom>
              <a:avLst/>
              <a:gdLst/>
              <a:ahLst/>
              <a:cxnLst/>
              <a:rect l="l" t="t" r="r" b="b"/>
              <a:pathLst>
                <a:path w="6666" h="6156" extrusionOk="0">
                  <a:moveTo>
                    <a:pt x="3324" y="1"/>
                  </a:moveTo>
                  <a:cubicBezTo>
                    <a:pt x="1913" y="1"/>
                    <a:pt x="642" y="986"/>
                    <a:pt x="343" y="2439"/>
                  </a:cubicBezTo>
                  <a:cubicBezTo>
                    <a:pt x="1" y="4106"/>
                    <a:pt x="1050" y="5726"/>
                    <a:pt x="2694" y="6091"/>
                  </a:cubicBezTo>
                  <a:cubicBezTo>
                    <a:pt x="2900" y="6134"/>
                    <a:pt x="3106" y="6155"/>
                    <a:pt x="3309" y="6155"/>
                  </a:cubicBezTo>
                  <a:cubicBezTo>
                    <a:pt x="4724" y="6155"/>
                    <a:pt x="6001" y="5152"/>
                    <a:pt x="6300" y="3695"/>
                  </a:cubicBezTo>
                  <a:cubicBezTo>
                    <a:pt x="6665" y="2028"/>
                    <a:pt x="5593" y="408"/>
                    <a:pt x="3949" y="66"/>
                  </a:cubicBezTo>
                  <a:cubicBezTo>
                    <a:pt x="3740" y="22"/>
                    <a:pt x="3531" y="1"/>
                    <a:pt x="3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8" name="Google Shape;3698;p39"/>
            <p:cNvSpPr/>
            <p:nvPr/>
          </p:nvSpPr>
          <p:spPr>
            <a:xfrm>
              <a:off x="8030938" y="2966706"/>
              <a:ext cx="77390" cy="71848"/>
            </a:xfrm>
            <a:custGeom>
              <a:avLst/>
              <a:gdLst/>
              <a:ahLst/>
              <a:cxnLst/>
              <a:rect l="l" t="t" r="r" b="b"/>
              <a:pathLst>
                <a:path w="4315" h="4006" extrusionOk="0">
                  <a:moveTo>
                    <a:pt x="2182" y="1"/>
                  </a:moveTo>
                  <a:cubicBezTo>
                    <a:pt x="1268" y="1"/>
                    <a:pt x="430" y="645"/>
                    <a:pt x="229" y="1589"/>
                  </a:cubicBezTo>
                  <a:cubicBezTo>
                    <a:pt x="1" y="2685"/>
                    <a:pt x="686" y="3735"/>
                    <a:pt x="1735" y="3963"/>
                  </a:cubicBezTo>
                  <a:cubicBezTo>
                    <a:pt x="1872" y="3992"/>
                    <a:pt x="2007" y="4006"/>
                    <a:pt x="2141" y="4006"/>
                  </a:cubicBezTo>
                  <a:cubicBezTo>
                    <a:pt x="3061" y="4006"/>
                    <a:pt x="3887" y="3348"/>
                    <a:pt x="4086" y="2411"/>
                  </a:cubicBezTo>
                  <a:cubicBezTo>
                    <a:pt x="4315" y="1338"/>
                    <a:pt x="3630" y="265"/>
                    <a:pt x="2557" y="37"/>
                  </a:cubicBezTo>
                  <a:cubicBezTo>
                    <a:pt x="2432" y="13"/>
                    <a:pt x="2306" y="1"/>
                    <a:pt x="218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9" name="Google Shape;3699;p39"/>
            <p:cNvSpPr/>
            <p:nvPr/>
          </p:nvSpPr>
          <p:spPr>
            <a:xfrm>
              <a:off x="8093182" y="2999604"/>
              <a:ext cx="27028" cy="17827"/>
            </a:xfrm>
            <a:custGeom>
              <a:avLst/>
              <a:gdLst/>
              <a:ahLst/>
              <a:cxnLst/>
              <a:rect l="l" t="t" r="r" b="b"/>
              <a:pathLst>
                <a:path w="1507" h="994" extrusionOk="0">
                  <a:moveTo>
                    <a:pt x="627" y="1"/>
                  </a:moveTo>
                  <a:cubicBezTo>
                    <a:pt x="339" y="1"/>
                    <a:pt x="100" y="128"/>
                    <a:pt x="46" y="326"/>
                  </a:cubicBezTo>
                  <a:cubicBezTo>
                    <a:pt x="0" y="600"/>
                    <a:pt x="251" y="874"/>
                    <a:pt x="639" y="965"/>
                  </a:cubicBezTo>
                  <a:cubicBezTo>
                    <a:pt x="721" y="984"/>
                    <a:pt x="801" y="993"/>
                    <a:pt x="877" y="993"/>
                  </a:cubicBezTo>
                  <a:cubicBezTo>
                    <a:pt x="1160" y="993"/>
                    <a:pt x="1384" y="866"/>
                    <a:pt x="1438" y="668"/>
                  </a:cubicBezTo>
                  <a:cubicBezTo>
                    <a:pt x="1507" y="417"/>
                    <a:pt x="1256" y="120"/>
                    <a:pt x="868" y="29"/>
                  </a:cubicBezTo>
                  <a:cubicBezTo>
                    <a:pt x="786" y="10"/>
                    <a:pt x="705" y="1"/>
                    <a:pt x="6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0" name="Google Shape;3700;p39"/>
            <p:cNvSpPr/>
            <p:nvPr/>
          </p:nvSpPr>
          <p:spPr>
            <a:xfrm>
              <a:off x="8189795" y="3149153"/>
              <a:ext cx="36049" cy="9595"/>
            </a:xfrm>
            <a:custGeom>
              <a:avLst/>
              <a:gdLst/>
              <a:ahLst/>
              <a:cxnLst/>
              <a:rect l="l" t="t" r="r" b="b"/>
              <a:pathLst>
                <a:path w="2010" h="535" extrusionOk="0">
                  <a:moveTo>
                    <a:pt x="1918" y="1"/>
                  </a:moveTo>
                  <a:cubicBezTo>
                    <a:pt x="1644" y="183"/>
                    <a:pt x="1348" y="320"/>
                    <a:pt x="1028" y="389"/>
                  </a:cubicBezTo>
                  <a:cubicBezTo>
                    <a:pt x="922" y="404"/>
                    <a:pt x="813" y="411"/>
                    <a:pt x="703" y="411"/>
                  </a:cubicBezTo>
                  <a:cubicBezTo>
                    <a:pt x="483" y="411"/>
                    <a:pt x="260" y="381"/>
                    <a:pt x="47" y="320"/>
                  </a:cubicBezTo>
                  <a:cubicBezTo>
                    <a:pt x="40" y="313"/>
                    <a:pt x="33" y="311"/>
                    <a:pt x="27" y="311"/>
                  </a:cubicBezTo>
                  <a:cubicBezTo>
                    <a:pt x="12" y="311"/>
                    <a:pt x="1" y="327"/>
                    <a:pt x="1" y="343"/>
                  </a:cubicBezTo>
                  <a:cubicBezTo>
                    <a:pt x="1" y="366"/>
                    <a:pt x="1" y="389"/>
                    <a:pt x="24" y="389"/>
                  </a:cubicBezTo>
                  <a:cubicBezTo>
                    <a:pt x="244" y="483"/>
                    <a:pt x="487" y="534"/>
                    <a:pt x="728" y="534"/>
                  </a:cubicBezTo>
                  <a:cubicBezTo>
                    <a:pt x="837" y="534"/>
                    <a:pt x="945" y="524"/>
                    <a:pt x="1051" y="503"/>
                  </a:cubicBezTo>
                  <a:cubicBezTo>
                    <a:pt x="1393" y="457"/>
                    <a:pt x="1736" y="320"/>
                    <a:pt x="1987" y="69"/>
                  </a:cubicBezTo>
                  <a:cubicBezTo>
                    <a:pt x="2010" y="46"/>
                    <a:pt x="2010" y="23"/>
                    <a:pt x="1987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1" name="Google Shape;3701;p39"/>
            <p:cNvSpPr/>
            <p:nvPr/>
          </p:nvSpPr>
          <p:spPr>
            <a:xfrm>
              <a:off x="8283968" y="2877285"/>
              <a:ext cx="119017" cy="96132"/>
            </a:xfrm>
            <a:custGeom>
              <a:avLst/>
              <a:gdLst/>
              <a:ahLst/>
              <a:cxnLst/>
              <a:rect l="l" t="t" r="r" b="b"/>
              <a:pathLst>
                <a:path w="6636" h="5360" extrusionOk="0">
                  <a:moveTo>
                    <a:pt x="2262" y="1"/>
                  </a:moveTo>
                  <a:cubicBezTo>
                    <a:pt x="2113" y="1"/>
                    <a:pt x="1967" y="29"/>
                    <a:pt x="1827" y="92"/>
                  </a:cubicBezTo>
                  <a:cubicBezTo>
                    <a:pt x="1" y="914"/>
                    <a:pt x="3470" y="4155"/>
                    <a:pt x="4018" y="4566"/>
                  </a:cubicBezTo>
                  <a:cubicBezTo>
                    <a:pt x="4355" y="4808"/>
                    <a:pt x="5326" y="5360"/>
                    <a:pt x="5945" y="5360"/>
                  </a:cubicBezTo>
                  <a:cubicBezTo>
                    <a:pt x="6376" y="5360"/>
                    <a:pt x="6635" y="5093"/>
                    <a:pt x="6392" y="4269"/>
                  </a:cubicBezTo>
                  <a:cubicBezTo>
                    <a:pt x="6392" y="4269"/>
                    <a:pt x="4073" y="1"/>
                    <a:pt x="2262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2" name="Google Shape;3702;p39"/>
            <p:cNvSpPr/>
            <p:nvPr/>
          </p:nvSpPr>
          <p:spPr>
            <a:xfrm>
              <a:off x="8011476" y="2864298"/>
              <a:ext cx="136557" cy="77694"/>
            </a:xfrm>
            <a:custGeom>
              <a:avLst/>
              <a:gdLst/>
              <a:ahLst/>
              <a:cxnLst/>
              <a:rect l="l" t="t" r="r" b="b"/>
              <a:pathLst>
                <a:path w="7614" h="4332" extrusionOk="0">
                  <a:moveTo>
                    <a:pt x="5301" y="1"/>
                  </a:moveTo>
                  <a:cubicBezTo>
                    <a:pt x="3498" y="1"/>
                    <a:pt x="584" y="3121"/>
                    <a:pt x="584" y="3121"/>
                  </a:cubicBezTo>
                  <a:cubicBezTo>
                    <a:pt x="0" y="4069"/>
                    <a:pt x="478" y="4331"/>
                    <a:pt x="1149" y="4331"/>
                  </a:cubicBezTo>
                  <a:cubicBezTo>
                    <a:pt x="1738" y="4331"/>
                    <a:pt x="2476" y="4129"/>
                    <a:pt x="2775" y="4011"/>
                  </a:cubicBezTo>
                  <a:cubicBezTo>
                    <a:pt x="3414" y="3738"/>
                    <a:pt x="7614" y="1523"/>
                    <a:pt x="6039" y="245"/>
                  </a:cubicBezTo>
                  <a:cubicBezTo>
                    <a:pt x="5829" y="75"/>
                    <a:pt x="5578" y="1"/>
                    <a:pt x="5301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3" name="Google Shape;3703;p39"/>
            <p:cNvSpPr/>
            <p:nvPr/>
          </p:nvSpPr>
          <p:spPr>
            <a:xfrm>
              <a:off x="8151731" y="2944840"/>
              <a:ext cx="66324" cy="136754"/>
            </a:xfrm>
            <a:custGeom>
              <a:avLst/>
              <a:gdLst/>
              <a:ahLst/>
              <a:cxnLst/>
              <a:rect l="l" t="t" r="r" b="b"/>
              <a:pathLst>
                <a:path w="3698" h="7625" extrusionOk="0">
                  <a:moveTo>
                    <a:pt x="3584" y="1"/>
                  </a:moveTo>
                  <a:cubicBezTo>
                    <a:pt x="3538" y="1"/>
                    <a:pt x="3515" y="46"/>
                    <a:pt x="3515" y="69"/>
                  </a:cubicBezTo>
                  <a:cubicBezTo>
                    <a:pt x="3515" y="549"/>
                    <a:pt x="3515" y="1051"/>
                    <a:pt x="3492" y="1530"/>
                  </a:cubicBezTo>
                  <a:cubicBezTo>
                    <a:pt x="3470" y="2009"/>
                    <a:pt x="3447" y="2489"/>
                    <a:pt x="3378" y="2968"/>
                  </a:cubicBezTo>
                  <a:cubicBezTo>
                    <a:pt x="3333" y="3447"/>
                    <a:pt x="3287" y="3927"/>
                    <a:pt x="3127" y="4383"/>
                  </a:cubicBezTo>
                  <a:cubicBezTo>
                    <a:pt x="3104" y="4497"/>
                    <a:pt x="3059" y="4589"/>
                    <a:pt x="2990" y="4680"/>
                  </a:cubicBezTo>
                  <a:cubicBezTo>
                    <a:pt x="2945" y="4771"/>
                    <a:pt x="2876" y="4817"/>
                    <a:pt x="2831" y="4817"/>
                  </a:cubicBezTo>
                  <a:cubicBezTo>
                    <a:pt x="2809" y="4819"/>
                    <a:pt x="2787" y="4820"/>
                    <a:pt x="2765" y="4820"/>
                  </a:cubicBezTo>
                  <a:cubicBezTo>
                    <a:pt x="2577" y="4820"/>
                    <a:pt x="2375" y="4739"/>
                    <a:pt x="2191" y="4657"/>
                  </a:cubicBezTo>
                  <a:cubicBezTo>
                    <a:pt x="1963" y="4566"/>
                    <a:pt x="1758" y="4475"/>
                    <a:pt x="1530" y="4383"/>
                  </a:cubicBezTo>
                  <a:cubicBezTo>
                    <a:pt x="1332" y="4311"/>
                    <a:pt x="1134" y="4225"/>
                    <a:pt x="914" y="4225"/>
                  </a:cubicBezTo>
                  <a:cubicBezTo>
                    <a:pt x="855" y="4225"/>
                    <a:pt x="794" y="4232"/>
                    <a:pt x="731" y="4246"/>
                  </a:cubicBezTo>
                  <a:cubicBezTo>
                    <a:pt x="662" y="4269"/>
                    <a:pt x="594" y="4292"/>
                    <a:pt x="525" y="4338"/>
                  </a:cubicBezTo>
                  <a:lnTo>
                    <a:pt x="434" y="4406"/>
                  </a:lnTo>
                  <a:cubicBezTo>
                    <a:pt x="411" y="4429"/>
                    <a:pt x="388" y="4452"/>
                    <a:pt x="365" y="4475"/>
                  </a:cubicBezTo>
                  <a:cubicBezTo>
                    <a:pt x="251" y="4589"/>
                    <a:pt x="206" y="4703"/>
                    <a:pt x="137" y="4840"/>
                  </a:cubicBezTo>
                  <a:cubicBezTo>
                    <a:pt x="92" y="4954"/>
                    <a:pt x="46" y="5068"/>
                    <a:pt x="23" y="5205"/>
                  </a:cubicBezTo>
                  <a:lnTo>
                    <a:pt x="0" y="5410"/>
                  </a:lnTo>
                  <a:cubicBezTo>
                    <a:pt x="0" y="5456"/>
                    <a:pt x="0" y="5524"/>
                    <a:pt x="0" y="5593"/>
                  </a:cubicBezTo>
                  <a:cubicBezTo>
                    <a:pt x="0" y="5730"/>
                    <a:pt x="46" y="5867"/>
                    <a:pt x="69" y="5981"/>
                  </a:cubicBezTo>
                  <a:cubicBezTo>
                    <a:pt x="114" y="6118"/>
                    <a:pt x="160" y="6232"/>
                    <a:pt x="228" y="6346"/>
                  </a:cubicBezTo>
                  <a:cubicBezTo>
                    <a:pt x="365" y="6574"/>
                    <a:pt x="548" y="6757"/>
                    <a:pt x="731" y="6917"/>
                  </a:cubicBezTo>
                  <a:cubicBezTo>
                    <a:pt x="1119" y="7236"/>
                    <a:pt x="1575" y="7465"/>
                    <a:pt x="2032" y="7624"/>
                  </a:cubicBezTo>
                  <a:cubicBezTo>
                    <a:pt x="2077" y="7624"/>
                    <a:pt x="2100" y="7624"/>
                    <a:pt x="2123" y="7579"/>
                  </a:cubicBezTo>
                  <a:cubicBezTo>
                    <a:pt x="2123" y="7556"/>
                    <a:pt x="2100" y="7533"/>
                    <a:pt x="2077" y="7510"/>
                  </a:cubicBezTo>
                  <a:cubicBezTo>
                    <a:pt x="1644" y="7328"/>
                    <a:pt x="1210" y="7077"/>
                    <a:pt x="868" y="6757"/>
                  </a:cubicBezTo>
                  <a:cubicBezTo>
                    <a:pt x="708" y="6597"/>
                    <a:pt x="548" y="6437"/>
                    <a:pt x="434" y="6232"/>
                  </a:cubicBezTo>
                  <a:cubicBezTo>
                    <a:pt x="365" y="6141"/>
                    <a:pt x="343" y="6027"/>
                    <a:pt x="297" y="5912"/>
                  </a:cubicBezTo>
                  <a:cubicBezTo>
                    <a:pt x="274" y="5798"/>
                    <a:pt x="251" y="5707"/>
                    <a:pt x="251" y="5593"/>
                  </a:cubicBezTo>
                  <a:cubicBezTo>
                    <a:pt x="251" y="5524"/>
                    <a:pt x="251" y="5479"/>
                    <a:pt x="251" y="5433"/>
                  </a:cubicBezTo>
                  <a:lnTo>
                    <a:pt x="297" y="5251"/>
                  </a:lnTo>
                  <a:cubicBezTo>
                    <a:pt x="297" y="5136"/>
                    <a:pt x="343" y="5045"/>
                    <a:pt x="388" y="4931"/>
                  </a:cubicBezTo>
                  <a:cubicBezTo>
                    <a:pt x="480" y="4726"/>
                    <a:pt x="617" y="4566"/>
                    <a:pt x="799" y="4520"/>
                  </a:cubicBezTo>
                  <a:cubicBezTo>
                    <a:pt x="839" y="4510"/>
                    <a:pt x="881" y="4506"/>
                    <a:pt x="925" y="4506"/>
                  </a:cubicBezTo>
                  <a:cubicBezTo>
                    <a:pt x="1081" y="4506"/>
                    <a:pt x="1255" y="4563"/>
                    <a:pt x="1415" y="4634"/>
                  </a:cubicBezTo>
                  <a:cubicBezTo>
                    <a:pt x="1644" y="4726"/>
                    <a:pt x="1849" y="4840"/>
                    <a:pt x="2077" y="4931"/>
                  </a:cubicBezTo>
                  <a:cubicBezTo>
                    <a:pt x="2306" y="5022"/>
                    <a:pt x="2557" y="5114"/>
                    <a:pt x="2853" y="5114"/>
                  </a:cubicBezTo>
                  <a:cubicBezTo>
                    <a:pt x="3059" y="5091"/>
                    <a:pt x="3173" y="4931"/>
                    <a:pt x="3241" y="4817"/>
                  </a:cubicBezTo>
                  <a:cubicBezTo>
                    <a:pt x="3310" y="4703"/>
                    <a:pt x="3356" y="4589"/>
                    <a:pt x="3401" y="4452"/>
                  </a:cubicBezTo>
                  <a:cubicBezTo>
                    <a:pt x="3538" y="3972"/>
                    <a:pt x="3607" y="3493"/>
                    <a:pt x="3629" y="2991"/>
                  </a:cubicBezTo>
                  <a:cubicBezTo>
                    <a:pt x="3698" y="2009"/>
                    <a:pt x="3698" y="1028"/>
                    <a:pt x="3652" y="69"/>
                  </a:cubicBezTo>
                  <a:cubicBezTo>
                    <a:pt x="3629" y="24"/>
                    <a:pt x="3607" y="1"/>
                    <a:pt x="3584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4" name="Google Shape;3704;p39"/>
            <p:cNvSpPr/>
            <p:nvPr/>
          </p:nvSpPr>
          <p:spPr>
            <a:xfrm>
              <a:off x="8423183" y="2973218"/>
              <a:ext cx="151479" cy="160339"/>
            </a:xfrm>
            <a:custGeom>
              <a:avLst/>
              <a:gdLst/>
              <a:ahLst/>
              <a:cxnLst/>
              <a:rect l="l" t="t" r="r" b="b"/>
              <a:pathLst>
                <a:path w="8446" h="8940" extrusionOk="0">
                  <a:moveTo>
                    <a:pt x="3709" y="1"/>
                  </a:moveTo>
                  <a:cubicBezTo>
                    <a:pt x="3517" y="1"/>
                    <a:pt x="3323" y="14"/>
                    <a:pt x="3127" y="39"/>
                  </a:cubicBezTo>
                  <a:cubicBezTo>
                    <a:pt x="2443" y="131"/>
                    <a:pt x="1826" y="382"/>
                    <a:pt x="1301" y="724"/>
                  </a:cubicBezTo>
                  <a:cubicBezTo>
                    <a:pt x="1279" y="1546"/>
                    <a:pt x="1210" y="2596"/>
                    <a:pt x="1005" y="3714"/>
                  </a:cubicBezTo>
                  <a:cubicBezTo>
                    <a:pt x="1210" y="3600"/>
                    <a:pt x="1393" y="3509"/>
                    <a:pt x="1621" y="3440"/>
                  </a:cubicBezTo>
                  <a:cubicBezTo>
                    <a:pt x="1781" y="3372"/>
                    <a:pt x="1941" y="3281"/>
                    <a:pt x="2100" y="3258"/>
                  </a:cubicBezTo>
                  <a:lnTo>
                    <a:pt x="2625" y="3121"/>
                  </a:lnTo>
                  <a:cubicBezTo>
                    <a:pt x="2785" y="3098"/>
                    <a:pt x="2945" y="3075"/>
                    <a:pt x="3105" y="3075"/>
                  </a:cubicBezTo>
                  <a:cubicBezTo>
                    <a:pt x="3150" y="3052"/>
                    <a:pt x="3173" y="3052"/>
                    <a:pt x="3219" y="3052"/>
                  </a:cubicBezTo>
                  <a:cubicBezTo>
                    <a:pt x="3416" y="3021"/>
                    <a:pt x="3611" y="3007"/>
                    <a:pt x="3802" y="3007"/>
                  </a:cubicBezTo>
                  <a:cubicBezTo>
                    <a:pt x="4451" y="3007"/>
                    <a:pt x="5058" y="3176"/>
                    <a:pt x="5570" y="3440"/>
                  </a:cubicBezTo>
                  <a:cubicBezTo>
                    <a:pt x="5615" y="3463"/>
                    <a:pt x="5661" y="3486"/>
                    <a:pt x="5730" y="3509"/>
                  </a:cubicBezTo>
                  <a:cubicBezTo>
                    <a:pt x="6049" y="3646"/>
                    <a:pt x="6346" y="3806"/>
                    <a:pt x="6643" y="3988"/>
                  </a:cubicBezTo>
                  <a:cubicBezTo>
                    <a:pt x="6939" y="4194"/>
                    <a:pt x="7213" y="4399"/>
                    <a:pt x="7464" y="4650"/>
                  </a:cubicBezTo>
                  <a:cubicBezTo>
                    <a:pt x="7533" y="4696"/>
                    <a:pt x="7533" y="4764"/>
                    <a:pt x="7487" y="4833"/>
                  </a:cubicBezTo>
                  <a:cubicBezTo>
                    <a:pt x="7462" y="4870"/>
                    <a:pt x="7423" y="4887"/>
                    <a:pt x="7382" y="4887"/>
                  </a:cubicBezTo>
                  <a:cubicBezTo>
                    <a:pt x="7348" y="4887"/>
                    <a:pt x="7312" y="4876"/>
                    <a:pt x="7282" y="4855"/>
                  </a:cubicBezTo>
                  <a:cubicBezTo>
                    <a:pt x="7099" y="4719"/>
                    <a:pt x="6871" y="4582"/>
                    <a:pt x="6665" y="4467"/>
                  </a:cubicBezTo>
                  <a:lnTo>
                    <a:pt x="6665" y="4467"/>
                  </a:lnTo>
                  <a:cubicBezTo>
                    <a:pt x="6871" y="4764"/>
                    <a:pt x="6985" y="5107"/>
                    <a:pt x="7053" y="5472"/>
                  </a:cubicBezTo>
                  <a:cubicBezTo>
                    <a:pt x="7259" y="7070"/>
                    <a:pt x="5889" y="8576"/>
                    <a:pt x="3995" y="8827"/>
                  </a:cubicBezTo>
                  <a:cubicBezTo>
                    <a:pt x="3811" y="8852"/>
                    <a:pt x="3628" y="8864"/>
                    <a:pt x="3448" y="8864"/>
                  </a:cubicBezTo>
                  <a:cubicBezTo>
                    <a:pt x="1824" y="8864"/>
                    <a:pt x="432" y="7876"/>
                    <a:pt x="206" y="6499"/>
                  </a:cubicBezTo>
                  <a:cubicBezTo>
                    <a:pt x="137" y="6636"/>
                    <a:pt x="69" y="6750"/>
                    <a:pt x="0" y="6887"/>
                  </a:cubicBezTo>
                  <a:cubicBezTo>
                    <a:pt x="806" y="8135"/>
                    <a:pt x="2179" y="8940"/>
                    <a:pt x="3698" y="8940"/>
                  </a:cubicBezTo>
                  <a:cubicBezTo>
                    <a:pt x="3901" y="8940"/>
                    <a:pt x="4107" y="8925"/>
                    <a:pt x="4314" y="8896"/>
                  </a:cubicBezTo>
                  <a:cubicBezTo>
                    <a:pt x="6757" y="8576"/>
                    <a:pt x="8446" y="6316"/>
                    <a:pt x="8126" y="3874"/>
                  </a:cubicBezTo>
                  <a:cubicBezTo>
                    <a:pt x="7811" y="1629"/>
                    <a:pt x="5896" y="1"/>
                    <a:pt x="370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5" name="Google Shape;3705;p39"/>
            <p:cNvSpPr/>
            <p:nvPr/>
          </p:nvSpPr>
          <p:spPr>
            <a:xfrm>
              <a:off x="8478862" y="3027139"/>
              <a:ext cx="44228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6" name="Google Shape;3706;p39"/>
            <p:cNvSpPr/>
            <p:nvPr/>
          </p:nvSpPr>
          <p:spPr>
            <a:xfrm>
              <a:off x="8478862" y="3027139"/>
              <a:ext cx="44228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7" name="Google Shape;3707;p39"/>
            <p:cNvSpPr/>
            <p:nvPr/>
          </p:nvSpPr>
          <p:spPr>
            <a:xfrm>
              <a:off x="8478862" y="3027139"/>
              <a:ext cx="44228" cy="7802"/>
            </a:xfrm>
            <a:custGeom>
              <a:avLst/>
              <a:gdLst/>
              <a:ahLst/>
              <a:cxnLst/>
              <a:rect l="l" t="t" r="r" b="b"/>
              <a:pathLst>
                <a:path w="2466" h="435" extrusionOk="0">
                  <a:moveTo>
                    <a:pt x="698" y="1"/>
                  </a:moveTo>
                  <a:cubicBezTo>
                    <a:pt x="507" y="1"/>
                    <a:pt x="312" y="15"/>
                    <a:pt x="115" y="46"/>
                  </a:cubicBezTo>
                  <a:cubicBezTo>
                    <a:pt x="69" y="46"/>
                    <a:pt x="46" y="46"/>
                    <a:pt x="1" y="69"/>
                  </a:cubicBezTo>
                  <a:cubicBezTo>
                    <a:pt x="130" y="53"/>
                    <a:pt x="270" y="37"/>
                    <a:pt x="406" y="37"/>
                  </a:cubicBezTo>
                  <a:cubicBezTo>
                    <a:pt x="462" y="37"/>
                    <a:pt x="518" y="40"/>
                    <a:pt x="571" y="46"/>
                  </a:cubicBezTo>
                  <a:cubicBezTo>
                    <a:pt x="1210" y="69"/>
                    <a:pt x="1872" y="206"/>
                    <a:pt x="2466" y="434"/>
                  </a:cubicBezTo>
                  <a:cubicBezTo>
                    <a:pt x="1954" y="170"/>
                    <a:pt x="1347" y="1"/>
                    <a:pt x="698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8" name="Google Shape;3708;p39"/>
            <p:cNvSpPr/>
            <p:nvPr/>
          </p:nvSpPr>
          <p:spPr>
            <a:xfrm>
              <a:off x="8426860" y="3035265"/>
              <a:ext cx="126513" cy="96957"/>
            </a:xfrm>
            <a:custGeom>
              <a:avLst/>
              <a:gdLst/>
              <a:ahLst/>
              <a:cxnLst/>
              <a:rect l="l" t="t" r="r" b="b"/>
              <a:pathLst>
                <a:path w="7054" h="5406" extrusionOk="0">
                  <a:moveTo>
                    <a:pt x="3259" y="1"/>
                  </a:moveTo>
                  <a:cubicBezTo>
                    <a:pt x="2679" y="1"/>
                    <a:pt x="2086" y="97"/>
                    <a:pt x="1530" y="324"/>
                  </a:cubicBezTo>
                  <a:cubicBezTo>
                    <a:pt x="1370" y="369"/>
                    <a:pt x="1211" y="438"/>
                    <a:pt x="1051" y="529"/>
                  </a:cubicBezTo>
                  <a:cubicBezTo>
                    <a:pt x="1233" y="506"/>
                    <a:pt x="1393" y="506"/>
                    <a:pt x="1553" y="506"/>
                  </a:cubicBezTo>
                  <a:cubicBezTo>
                    <a:pt x="1758" y="529"/>
                    <a:pt x="1964" y="552"/>
                    <a:pt x="2169" y="598"/>
                  </a:cubicBezTo>
                  <a:cubicBezTo>
                    <a:pt x="2580" y="712"/>
                    <a:pt x="2968" y="894"/>
                    <a:pt x="3288" y="1145"/>
                  </a:cubicBezTo>
                  <a:cubicBezTo>
                    <a:pt x="3630" y="1396"/>
                    <a:pt x="3904" y="1716"/>
                    <a:pt x="4109" y="2081"/>
                  </a:cubicBezTo>
                  <a:cubicBezTo>
                    <a:pt x="4132" y="2104"/>
                    <a:pt x="4132" y="2150"/>
                    <a:pt x="4087" y="2173"/>
                  </a:cubicBezTo>
                  <a:cubicBezTo>
                    <a:pt x="4075" y="2195"/>
                    <a:pt x="4052" y="2207"/>
                    <a:pt x="4029" y="2207"/>
                  </a:cubicBezTo>
                  <a:cubicBezTo>
                    <a:pt x="4007" y="2207"/>
                    <a:pt x="3984" y="2195"/>
                    <a:pt x="3972" y="2173"/>
                  </a:cubicBezTo>
                  <a:cubicBezTo>
                    <a:pt x="3699" y="1899"/>
                    <a:pt x="3402" y="1625"/>
                    <a:pt x="3105" y="1396"/>
                  </a:cubicBezTo>
                  <a:cubicBezTo>
                    <a:pt x="2786" y="1191"/>
                    <a:pt x="2443" y="1008"/>
                    <a:pt x="2078" y="894"/>
                  </a:cubicBezTo>
                  <a:cubicBezTo>
                    <a:pt x="1827" y="827"/>
                    <a:pt x="1552" y="785"/>
                    <a:pt x="1271" y="785"/>
                  </a:cubicBezTo>
                  <a:cubicBezTo>
                    <a:pt x="1167" y="785"/>
                    <a:pt x="1063" y="791"/>
                    <a:pt x="959" y="803"/>
                  </a:cubicBezTo>
                  <a:cubicBezTo>
                    <a:pt x="868" y="803"/>
                    <a:pt x="777" y="826"/>
                    <a:pt x="686" y="849"/>
                  </a:cubicBezTo>
                  <a:cubicBezTo>
                    <a:pt x="526" y="1579"/>
                    <a:pt x="298" y="2332"/>
                    <a:pt x="1" y="3040"/>
                  </a:cubicBezTo>
                  <a:cubicBezTo>
                    <a:pt x="227" y="4417"/>
                    <a:pt x="1619" y="5405"/>
                    <a:pt x="3243" y="5405"/>
                  </a:cubicBezTo>
                  <a:cubicBezTo>
                    <a:pt x="3423" y="5405"/>
                    <a:pt x="3606" y="5393"/>
                    <a:pt x="3790" y="5368"/>
                  </a:cubicBezTo>
                  <a:cubicBezTo>
                    <a:pt x="5684" y="5117"/>
                    <a:pt x="7054" y="3611"/>
                    <a:pt x="6848" y="2013"/>
                  </a:cubicBezTo>
                  <a:cubicBezTo>
                    <a:pt x="6780" y="1648"/>
                    <a:pt x="6666" y="1305"/>
                    <a:pt x="6460" y="1008"/>
                  </a:cubicBezTo>
                  <a:cubicBezTo>
                    <a:pt x="6118" y="780"/>
                    <a:pt x="5730" y="598"/>
                    <a:pt x="5365" y="438"/>
                  </a:cubicBezTo>
                  <a:cubicBezTo>
                    <a:pt x="4748" y="187"/>
                    <a:pt x="4109" y="27"/>
                    <a:pt x="3447" y="4"/>
                  </a:cubicBezTo>
                  <a:cubicBezTo>
                    <a:pt x="3385" y="2"/>
                    <a:pt x="3322" y="1"/>
                    <a:pt x="3259" y="1"/>
                  </a:cubicBezTo>
                  <a:close/>
                </a:path>
              </a:pathLst>
            </a:custGeom>
            <a:solidFill>
              <a:srgbClr val="7F4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9" name="Google Shape;3709;p39"/>
            <p:cNvSpPr/>
            <p:nvPr/>
          </p:nvSpPr>
          <p:spPr>
            <a:xfrm>
              <a:off x="8523078" y="3034924"/>
              <a:ext cx="35224" cy="25970"/>
            </a:xfrm>
            <a:custGeom>
              <a:avLst/>
              <a:gdLst/>
              <a:ahLst/>
              <a:cxnLst/>
              <a:rect l="l" t="t" r="r" b="b"/>
              <a:pathLst>
                <a:path w="1964" h="1448" extrusionOk="0">
                  <a:moveTo>
                    <a:pt x="1" y="0"/>
                  </a:moveTo>
                  <a:cubicBezTo>
                    <a:pt x="457" y="251"/>
                    <a:pt x="845" y="617"/>
                    <a:pt x="1096" y="1027"/>
                  </a:cubicBezTo>
                  <a:cubicBezTo>
                    <a:pt x="1302" y="1142"/>
                    <a:pt x="1530" y="1279"/>
                    <a:pt x="1713" y="1415"/>
                  </a:cubicBezTo>
                  <a:cubicBezTo>
                    <a:pt x="1743" y="1436"/>
                    <a:pt x="1779" y="1447"/>
                    <a:pt x="1813" y="1447"/>
                  </a:cubicBezTo>
                  <a:cubicBezTo>
                    <a:pt x="1854" y="1447"/>
                    <a:pt x="1893" y="1430"/>
                    <a:pt x="1918" y="1393"/>
                  </a:cubicBezTo>
                  <a:cubicBezTo>
                    <a:pt x="1964" y="1324"/>
                    <a:pt x="1964" y="1256"/>
                    <a:pt x="1895" y="1210"/>
                  </a:cubicBezTo>
                  <a:cubicBezTo>
                    <a:pt x="1644" y="959"/>
                    <a:pt x="1370" y="754"/>
                    <a:pt x="1074" y="548"/>
                  </a:cubicBezTo>
                  <a:cubicBezTo>
                    <a:pt x="777" y="366"/>
                    <a:pt x="480" y="206"/>
                    <a:pt x="161" y="69"/>
                  </a:cubicBezTo>
                  <a:cubicBezTo>
                    <a:pt x="92" y="46"/>
                    <a:pt x="46" y="23"/>
                    <a:pt x="1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0" name="Google Shape;3710;p39"/>
            <p:cNvSpPr/>
            <p:nvPr/>
          </p:nvSpPr>
          <p:spPr>
            <a:xfrm>
              <a:off x="8440385" y="3028377"/>
              <a:ext cx="38489" cy="17200"/>
            </a:xfrm>
            <a:custGeom>
              <a:avLst/>
              <a:gdLst/>
              <a:ahLst/>
              <a:cxnLst/>
              <a:rect l="l" t="t" r="r" b="b"/>
              <a:pathLst>
                <a:path w="2146" h="959" extrusionOk="0">
                  <a:moveTo>
                    <a:pt x="2146" y="0"/>
                  </a:moveTo>
                  <a:cubicBezTo>
                    <a:pt x="1986" y="0"/>
                    <a:pt x="1826" y="23"/>
                    <a:pt x="1666" y="46"/>
                  </a:cubicBezTo>
                  <a:lnTo>
                    <a:pt x="1141" y="183"/>
                  </a:lnTo>
                  <a:cubicBezTo>
                    <a:pt x="982" y="206"/>
                    <a:pt x="822" y="297"/>
                    <a:pt x="662" y="365"/>
                  </a:cubicBezTo>
                  <a:cubicBezTo>
                    <a:pt x="434" y="434"/>
                    <a:pt x="251" y="525"/>
                    <a:pt x="46" y="639"/>
                  </a:cubicBezTo>
                  <a:cubicBezTo>
                    <a:pt x="46" y="753"/>
                    <a:pt x="23" y="845"/>
                    <a:pt x="0" y="959"/>
                  </a:cubicBezTo>
                  <a:cubicBezTo>
                    <a:pt x="46" y="959"/>
                    <a:pt x="114" y="936"/>
                    <a:pt x="183" y="936"/>
                  </a:cubicBezTo>
                  <a:cubicBezTo>
                    <a:pt x="708" y="457"/>
                    <a:pt x="1370" y="114"/>
                    <a:pt x="2146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1" name="Google Shape;3711;p39"/>
            <p:cNvSpPr/>
            <p:nvPr/>
          </p:nvSpPr>
          <p:spPr>
            <a:xfrm>
              <a:off x="8439560" y="3047212"/>
              <a:ext cx="1650" cy="1238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23" y="46"/>
                    <a:pt x="0" y="69"/>
                    <a:pt x="0" y="69"/>
                  </a:cubicBezTo>
                  <a:cubicBezTo>
                    <a:pt x="46" y="46"/>
                    <a:pt x="69" y="23"/>
                    <a:pt x="9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2" name="Google Shape;3712;p39"/>
            <p:cNvSpPr/>
            <p:nvPr/>
          </p:nvSpPr>
          <p:spPr>
            <a:xfrm>
              <a:off x="8439147" y="3044341"/>
              <a:ext cx="61840" cy="30507"/>
            </a:xfrm>
            <a:custGeom>
              <a:avLst/>
              <a:gdLst/>
              <a:ahLst/>
              <a:cxnLst/>
              <a:rect l="l" t="t" r="r" b="b"/>
              <a:pathLst>
                <a:path w="3448" h="1701" extrusionOk="0">
                  <a:moveTo>
                    <a:pt x="868" y="0"/>
                  </a:moveTo>
                  <a:cubicBezTo>
                    <a:pt x="708" y="0"/>
                    <a:pt x="548" y="0"/>
                    <a:pt x="366" y="23"/>
                  </a:cubicBezTo>
                  <a:cubicBezTo>
                    <a:pt x="297" y="69"/>
                    <a:pt x="206" y="114"/>
                    <a:pt x="115" y="160"/>
                  </a:cubicBezTo>
                  <a:cubicBezTo>
                    <a:pt x="92" y="183"/>
                    <a:pt x="69" y="206"/>
                    <a:pt x="23" y="229"/>
                  </a:cubicBezTo>
                  <a:cubicBezTo>
                    <a:pt x="23" y="274"/>
                    <a:pt x="23" y="297"/>
                    <a:pt x="1" y="343"/>
                  </a:cubicBezTo>
                  <a:cubicBezTo>
                    <a:pt x="92" y="320"/>
                    <a:pt x="183" y="297"/>
                    <a:pt x="274" y="297"/>
                  </a:cubicBezTo>
                  <a:cubicBezTo>
                    <a:pt x="378" y="285"/>
                    <a:pt x="482" y="279"/>
                    <a:pt x="586" y="279"/>
                  </a:cubicBezTo>
                  <a:cubicBezTo>
                    <a:pt x="867" y="279"/>
                    <a:pt x="1142" y="321"/>
                    <a:pt x="1393" y="388"/>
                  </a:cubicBezTo>
                  <a:cubicBezTo>
                    <a:pt x="1758" y="502"/>
                    <a:pt x="2101" y="685"/>
                    <a:pt x="2420" y="890"/>
                  </a:cubicBezTo>
                  <a:cubicBezTo>
                    <a:pt x="2717" y="1119"/>
                    <a:pt x="3014" y="1393"/>
                    <a:pt x="3287" y="1667"/>
                  </a:cubicBezTo>
                  <a:cubicBezTo>
                    <a:pt x="3299" y="1689"/>
                    <a:pt x="3322" y="1701"/>
                    <a:pt x="3344" y="1701"/>
                  </a:cubicBezTo>
                  <a:cubicBezTo>
                    <a:pt x="3367" y="1701"/>
                    <a:pt x="3390" y="1689"/>
                    <a:pt x="3402" y="1667"/>
                  </a:cubicBezTo>
                  <a:cubicBezTo>
                    <a:pt x="3447" y="1644"/>
                    <a:pt x="3447" y="1598"/>
                    <a:pt x="3424" y="1575"/>
                  </a:cubicBezTo>
                  <a:cubicBezTo>
                    <a:pt x="3219" y="1210"/>
                    <a:pt x="2945" y="890"/>
                    <a:pt x="2603" y="639"/>
                  </a:cubicBezTo>
                  <a:cubicBezTo>
                    <a:pt x="2283" y="388"/>
                    <a:pt x="1895" y="206"/>
                    <a:pt x="1484" y="92"/>
                  </a:cubicBezTo>
                  <a:cubicBezTo>
                    <a:pt x="1279" y="46"/>
                    <a:pt x="1073" y="23"/>
                    <a:pt x="868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3" name="Google Shape;3713;p39"/>
            <p:cNvSpPr/>
            <p:nvPr/>
          </p:nvSpPr>
          <p:spPr>
            <a:xfrm>
              <a:off x="8438322" y="3048431"/>
              <a:ext cx="1255" cy="2063"/>
            </a:xfrm>
            <a:custGeom>
              <a:avLst/>
              <a:gdLst/>
              <a:ahLst/>
              <a:cxnLst/>
              <a:rect l="l" t="t" r="r" b="b"/>
              <a:pathLst>
                <a:path w="70" h="115" extrusionOk="0">
                  <a:moveTo>
                    <a:pt x="69" y="1"/>
                  </a:moveTo>
                  <a:lnTo>
                    <a:pt x="69" y="1"/>
                  </a:lnTo>
                  <a:cubicBezTo>
                    <a:pt x="47" y="46"/>
                    <a:pt x="24" y="92"/>
                    <a:pt x="1" y="115"/>
                  </a:cubicBezTo>
                  <a:lnTo>
                    <a:pt x="47" y="115"/>
                  </a:lnTo>
                  <a:cubicBezTo>
                    <a:pt x="69" y="69"/>
                    <a:pt x="69" y="46"/>
                    <a:pt x="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4" name="Google Shape;3714;p39"/>
            <p:cNvSpPr/>
            <p:nvPr/>
          </p:nvSpPr>
          <p:spPr>
            <a:xfrm>
              <a:off x="8439973" y="3045149"/>
              <a:ext cx="3695" cy="2888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6" y="1"/>
                  </a:moveTo>
                  <a:cubicBezTo>
                    <a:pt x="137" y="1"/>
                    <a:pt x="69" y="24"/>
                    <a:pt x="23" y="24"/>
                  </a:cubicBezTo>
                  <a:cubicBezTo>
                    <a:pt x="0" y="69"/>
                    <a:pt x="0" y="115"/>
                    <a:pt x="0" y="161"/>
                  </a:cubicBezTo>
                  <a:cubicBezTo>
                    <a:pt x="23" y="138"/>
                    <a:pt x="46" y="115"/>
                    <a:pt x="69" y="115"/>
                  </a:cubicBezTo>
                  <a:cubicBezTo>
                    <a:pt x="114" y="69"/>
                    <a:pt x="160" y="24"/>
                    <a:pt x="206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5" name="Google Shape;3715;p39"/>
            <p:cNvSpPr/>
            <p:nvPr/>
          </p:nvSpPr>
          <p:spPr>
            <a:xfrm>
              <a:off x="8441192" y="3044754"/>
              <a:ext cx="4520" cy="2475"/>
            </a:xfrm>
            <a:custGeom>
              <a:avLst/>
              <a:gdLst/>
              <a:ahLst/>
              <a:cxnLst/>
              <a:rect l="l" t="t" r="r" b="b"/>
              <a:pathLst>
                <a:path w="252" h="138" extrusionOk="0">
                  <a:moveTo>
                    <a:pt x="252" y="0"/>
                  </a:moveTo>
                  <a:cubicBezTo>
                    <a:pt x="229" y="0"/>
                    <a:pt x="183" y="0"/>
                    <a:pt x="138" y="23"/>
                  </a:cubicBezTo>
                  <a:cubicBezTo>
                    <a:pt x="92" y="46"/>
                    <a:pt x="46" y="91"/>
                    <a:pt x="1" y="137"/>
                  </a:cubicBezTo>
                  <a:cubicBezTo>
                    <a:pt x="92" y="91"/>
                    <a:pt x="183" y="46"/>
                    <a:pt x="252" y="0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6" name="Google Shape;3716;p39"/>
            <p:cNvSpPr/>
            <p:nvPr/>
          </p:nvSpPr>
          <p:spPr>
            <a:xfrm>
              <a:off x="8161955" y="3103698"/>
              <a:ext cx="71256" cy="43044"/>
            </a:xfrm>
            <a:custGeom>
              <a:avLst/>
              <a:gdLst/>
              <a:ahLst/>
              <a:cxnLst/>
              <a:rect l="l" t="t" r="r" b="b"/>
              <a:pathLst>
                <a:path w="3973" h="2400" extrusionOk="0">
                  <a:moveTo>
                    <a:pt x="3447" y="1"/>
                  </a:moveTo>
                  <a:cubicBezTo>
                    <a:pt x="2078" y="24"/>
                    <a:pt x="982" y="206"/>
                    <a:pt x="366" y="321"/>
                  </a:cubicBezTo>
                  <a:cubicBezTo>
                    <a:pt x="69" y="389"/>
                    <a:pt x="1" y="686"/>
                    <a:pt x="92" y="982"/>
                  </a:cubicBezTo>
                  <a:cubicBezTo>
                    <a:pt x="278" y="1644"/>
                    <a:pt x="896" y="2400"/>
                    <a:pt x="1944" y="2400"/>
                  </a:cubicBezTo>
                  <a:cubicBezTo>
                    <a:pt x="2053" y="2400"/>
                    <a:pt x="2166" y="2392"/>
                    <a:pt x="2283" y="2375"/>
                  </a:cubicBezTo>
                  <a:cubicBezTo>
                    <a:pt x="3539" y="2215"/>
                    <a:pt x="3927" y="1165"/>
                    <a:pt x="3972" y="526"/>
                  </a:cubicBezTo>
                  <a:cubicBezTo>
                    <a:pt x="3972" y="252"/>
                    <a:pt x="3744" y="1"/>
                    <a:pt x="3447" y="1"/>
                  </a:cubicBezTo>
                  <a:close/>
                </a:path>
              </a:pathLst>
            </a:custGeom>
            <a:solidFill>
              <a:srgbClr val="4C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7" name="Google Shape;3717;p39"/>
            <p:cNvSpPr/>
            <p:nvPr/>
          </p:nvSpPr>
          <p:spPr>
            <a:xfrm>
              <a:off x="8168516" y="3107828"/>
              <a:ext cx="25808" cy="16590"/>
            </a:xfrm>
            <a:custGeom>
              <a:avLst/>
              <a:gdLst/>
              <a:ahLst/>
              <a:cxnLst/>
              <a:rect l="l" t="t" r="r" b="b"/>
              <a:pathLst>
                <a:path w="1439" h="1702" extrusionOk="0">
                  <a:moveTo>
                    <a:pt x="1210" y="0"/>
                  </a:moveTo>
                  <a:lnTo>
                    <a:pt x="0" y="388"/>
                  </a:lnTo>
                  <a:cubicBezTo>
                    <a:pt x="0" y="388"/>
                    <a:pt x="91" y="1484"/>
                    <a:pt x="342" y="1621"/>
                  </a:cubicBezTo>
                  <a:cubicBezTo>
                    <a:pt x="444" y="1676"/>
                    <a:pt x="599" y="1702"/>
                    <a:pt x="759" y="1702"/>
                  </a:cubicBezTo>
                  <a:cubicBezTo>
                    <a:pt x="993" y="1702"/>
                    <a:pt x="1238" y="1647"/>
                    <a:pt x="1347" y="1552"/>
                  </a:cubicBezTo>
                  <a:cubicBezTo>
                    <a:pt x="1438" y="1484"/>
                    <a:pt x="1210" y="0"/>
                    <a:pt x="1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8" name="Google Shape;3718;p39"/>
            <p:cNvSpPr/>
            <p:nvPr/>
          </p:nvSpPr>
          <p:spPr>
            <a:xfrm>
              <a:off x="8199204" y="3105381"/>
              <a:ext cx="24176" cy="15274"/>
            </a:xfrm>
            <a:custGeom>
              <a:avLst/>
              <a:gdLst/>
              <a:ahLst/>
              <a:cxnLst/>
              <a:rect l="l" t="t" r="r" b="b"/>
              <a:pathLst>
                <a:path w="1348" h="1567" extrusionOk="0">
                  <a:moveTo>
                    <a:pt x="1142" y="0"/>
                  </a:moveTo>
                  <a:lnTo>
                    <a:pt x="1" y="342"/>
                  </a:lnTo>
                  <a:cubicBezTo>
                    <a:pt x="1" y="342"/>
                    <a:pt x="92" y="1370"/>
                    <a:pt x="321" y="1484"/>
                  </a:cubicBezTo>
                  <a:cubicBezTo>
                    <a:pt x="416" y="1541"/>
                    <a:pt x="564" y="1566"/>
                    <a:pt x="717" y="1566"/>
                  </a:cubicBezTo>
                  <a:cubicBezTo>
                    <a:pt x="928" y="1566"/>
                    <a:pt x="1150" y="1518"/>
                    <a:pt x="1256" y="1438"/>
                  </a:cubicBezTo>
                  <a:cubicBezTo>
                    <a:pt x="1348" y="1370"/>
                    <a:pt x="1142" y="0"/>
                    <a:pt x="1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9" name="Google Shape;3719;p39"/>
            <p:cNvSpPr/>
            <p:nvPr/>
          </p:nvSpPr>
          <p:spPr>
            <a:xfrm>
              <a:off x="7984677" y="3243327"/>
              <a:ext cx="380742" cy="417168"/>
            </a:xfrm>
            <a:custGeom>
              <a:avLst/>
              <a:gdLst/>
              <a:ahLst/>
              <a:cxnLst/>
              <a:rect l="l" t="t" r="r" b="b"/>
              <a:pathLst>
                <a:path w="21229" h="23260" extrusionOk="0">
                  <a:moveTo>
                    <a:pt x="6209" y="0"/>
                  </a:moveTo>
                  <a:cubicBezTo>
                    <a:pt x="6209" y="0"/>
                    <a:pt x="7305" y="4817"/>
                    <a:pt x="6004" y="8537"/>
                  </a:cubicBezTo>
                  <a:cubicBezTo>
                    <a:pt x="4703" y="12235"/>
                    <a:pt x="1005" y="16686"/>
                    <a:pt x="1005" y="16686"/>
                  </a:cubicBezTo>
                  <a:cubicBezTo>
                    <a:pt x="1005" y="16686"/>
                    <a:pt x="571" y="17941"/>
                    <a:pt x="137" y="20794"/>
                  </a:cubicBezTo>
                  <a:cubicBezTo>
                    <a:pt x="1" y="21639"/>
                    <a:pt x="46" y="22483"/>
                    <a:pt x="229" y="23259"/>
                  </a:cubicBezTo>
                  <a:lnTo>
                    <a:pt x="21228" y="23259"/>
                  </a:lnTo>
                  <a:lnTo>
                    <a:pt x="21023" y="13559"/>
                  </a:lnTo>
                  <a:cubicBezTo>
                    <a:pt x="21023" y="13559"/>
                    <a:pt x="20863" y="5068"/>
                    <a:pt x="18649" y="1644"/>
                  </a:cubicBezTo>
                  <a:cubicBezTo>
                    <a:pt x="18649" y="1644"/>
                    <a:pt x="17622" y="1324"/>
                    <a:pt x="16914" y="1324"/>
                  </a:cubicBezTo>
                  <a:cubicBezTo>
                    <a:pt x="16914" y="1324"/>
                    <a:pt x="17941" y="5570"/>
                    <a:pt x="17530" y="7510"/>
                  </a:cubicBezTo>
                  <a:cubicBezTo>
                    <a:pt x="17530" y="7510"/>
                    <a:pt x="10274" y="7075"/>
                    <a:pt x="9072" y="7075"/>
                  </a:cubicBezTo>
                  <a:cubicBezTo>
                    <a:pt x="9042" y="7075"/>
                    <a:pt x="9016" y="7076"/>
                    <a:pt x="8994" y="7076"/>
                  </a:cubicBezTo>
                  <a:cubicBezTo>
                    <a:pt x="8994" y="7076"/>
                    <a:pt x="9222" y="2283"/>
                    <a:pt x="8172" y="160"/>
                  </a:cubicBezTo>
                  <a:lnTo>
                    <a:pt x="6209" y="0"/>
                  </a:lnTo>
                  <a:close/>
                </a:path>
              </a:pathLst>
            </a:custGeom>
            <a:solidFill>
              <a:srgbClr val="CAC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0" name="Google Shape;3720;p39"/>
            <p:cNvSpPr/>
            <p:nvPr/>
          </p:nvSpPr>
          <p:spPr>
            <a:xfrm>
              <a:off x="8137183" y="3401773"/>
              <a:ext cx="163567" cy="102373"/>
            </a:xfrm>
            <a:custGeom>
              <a:avLst/>
              <a:gdLst/>
              <a:ahLst/>
              <a:cxnLst/>
              <a:rect l="l" t="t" r="r" b="b"/>
              <a:pathLst>
                <a:path w="9120" h="5708" extrusionOk="0">
                  <a:moveTo>
                    <a:pt x="172" y="1"/>
                  </a:moveTo>
                  <a:lnTo>
                    <a:pt x="172" y="1"/>
                  </a:lnTo>
                  <a:cubicBezTo>
                    <a:pt x="0" y="5546"/>
                    <a:pt x="4442" y="5708"/>
                    <a:pt x="4962" y="5708"/>
                  </a:cubicBezTo>
                  <a:cubicBezTo>
                    <a:pt x="4994" y="5708"/>
                    <a:pt x="5011" y="5707"/>
                    <a:pt x="5011" y="5707"/>
                  </a:cubicBezTo>
                  <a:cubicBezTo>
                    <a:pt x="8937" y="5593"/>
                    <a:pt x="9120" y="526"/>
                    <a:pt x="9120" y="526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1" name="Google Shape;3721;p39"/>
            <p:cNvSpPr/>
            <p:nvPr/>
          </p:nvSpPr>
          <p:spPr>
            <a:xfrm>
              <a:off x="8089899" y="3351798"/>
              <a:ext cx="67561" cy="28714"/>
            </a:xfrm>
            <a:custGeom>
              <a:avLst/>
              <a:gdLst/>
              <a:ahLst/>
              <a:cxnLst/>
              <a:rect l="l" t="t" r="r" b="b"/>
              <a:pathLst>
                <a:path w="3767" h="1601" extrusionOk="0">
                  <a:moveTo>
                    <a:pt x="761" y="1"/>
                  </a:moveTo>
                  <a:cubicBezTo>
                    <a:pt x="366" y="1"/>
                    <a:pt x="23" y="335"/>
                    <a:pt x="23" y="732"/>
                  </a:cubicBezTo>
                  <a:cubicBezTo>
                    <a:pt x="1" y="1166"/>
                    <a:pt x="343" y="1509"/>
                    <a:pt x="754" y="1531"/>
                  </a:cubicBezTo>
                  <a:lnTo>
                    <a:pt x="2968" y="1600"/>
                  </a:lnTo>
                  <a:cubicBezTo>
                    <a:pt x="2982" y="1601"/>
                    <a:pt x="2995" y="1601"/>
                    <a:pt x="3009" y="1601"/>
                  </a:cubicBezTo>
                  <a:cubicBezTo>
                    <a:pt x="3423" y="1601"/>
                    <a:pt x="3745" y="1267"/>
                    <a:pt x="3767" y="869"/>
                  </a:cubicBezTo>
                  <a:cubicBezTo>
                    <a:pt x="3767" y="436"/>
                    <a:pt x="3447" y="93"/>
                    <a:pt x="3014" y="71"/>
                  </a:cubicBezTo>
                  <a:lnTo>
                    <a:pt x="799" y="2"/>
                  </a:lnTo>
                  <a:cubicBezTo>
                    <a:pt x="786" y="1"/>
                    <a:pt x="774" y="1"/>
                    <a:pt x="7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2" name="Google Shape;3722;p39"/>
            <p:cNvSpPr/>
            <p:nvPr/>
          </p:nvSpPr>
          <p:spPr>
            <a:xfrm>
              <a:off x="8293385" y="3355905"/>
              <a:ext cx="67561" cy="28696"/>
            </a:xfrm>
            <a:custGeom>
              <a:avLst/>
              <a:gdLst/>
              <a:ahLst/>
              <a:cxnLst/>
              <a:rect l="l" t="t" r="r" b="b"/>
              <a:pathLst>
                <a:path w="3767" h="1600" extrusionOk="0">
                  <a:moveTo>
                    <a:pt x="761" y="0"/>
                  </a:moveTo>
                  <a:cubicBezTo>
                    <a:pt x="366" y="0"/>
                    <a:pt x="24" y="334"/>
                    <a:pt x="24" y="732"/>
                  </a:cubicBezTo>
                  <a:cubicBezTo>
                    <a:pt x="1" y="1165"/>
                    <a:pt x="320" y="1508"/>
                    <a:pt x="754" y="1531"/>
                  </a:cubicBezTo>
                  <a:lnTo>
                    <a:pt x="2968" y="1599"/>
                  </a:lnTo>
                  <a:cubicBezTo>
                    <a:pt x="3402" y="1599"/>
                    <a:pt x="3744" y="1280"/>
                    <a:pt x="3767" y="869"/>
                  </a:cubicBezTo>
                  <a:cubicBezTo>
                    <a:pt x="3767" y="435"/>
                    <a:pt x="3447" y="93"/>
                    <a:pt x="3014" y="70"/>
                  </a:cubicBezTo>
                  <a:lnTo>
                    <a:pt x="800" y="1"/>
                  </a:lnTo>
                  <a:cubicBezTo>
                    <a:pt x="787" y="1"/>
                    <a:pt x="774" y="0"/>
                    <a:pt x="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3" name="Google Shape;3723;p39"/>
            <p:cNvSpPr/>
            <p:nvPr/>
          </p:nvSpPr>
          <p:spPr>
            <a:xfrm>
              <a:off x="7936765" y="2747899"/>
              <a:ext cx="291910" cy="203473"/>
            </a:xfrm>
            <a:custGeom>
              <a:avLst/>
              <a:gdLst/>
              <a:ahLst/>
              <a:cxnLst/>
              <a:rect l="l" t="t" r="r" b="b"/>
              <a:pathLst>
                <a:path w="16276" h="11345" fill="none" extrusionOk="0">
                  <a:moveTo>
                    <a:pt x="1" y="10751"/>
                  </a:moveTo>
                  <a:cubicBezTo>
                    <a:pt x="2557" y="11345"/>
                    <a:pt x="5182" y="10158"/>
                    <a:pt x="7465" y="8834"/>
                  </a:cubicBezTo>
                  <a:cubicBezTo>
                    <a:pt x="11140" y="6711"/>
                    <a:pt x="14723" y="3950"/>
                    <a:pt x="16275" y="1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4" name="Google Shape;3724;p39"/>
            <p:cNvSpPr/>
            <p:nvPr/>
          </p:nvSpPr>
          <p:spPr>
            <a:xfrm>
              <a:off x="8197580" y="2766321"/>
              <a:ext cx="298456" cy="240329"/>
            </a:xfrm>
            <a:custGeom>
              <a:avLst/>
              <a:gdLst/>
              <a:ahLst/>
              <a:cxnLst/>
              <a:rect l="l" t="t" r="r" b="b"/>
              <a:pathLst>
                <a:path w="16641" h="13400" fill="none" extrusionOk="0">
                  <a:moveTo>
                    <a:pt x="1" y="1"/>
                  </a:moveTo>
                  <a:cubicBezTo>
                    <a:pt x="2055" y="3060"/>
                    <a:pt x="4132" y="6164"/>
                    <a:pt x="6848" y="8675"/>
                  </a:cubicBezTo>
                  <a:cubicBezTo>
                    <a:pt x="9542" y="11208"/>
                    <a:pt x="12965" y="13148"/>
                    <a:pt x="16640" y="13399"/>
                  </a:cubicBezTo>
                </a:path>
              </a:pathLst>
            </a:custGeom>
            <a:noFill/>
            <a:ln w="7425" cap="flat" cmpd="sng">
              <a:solidFill>
                <a:srgbClr val="4B2D2A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5" name="Google Shape;3725;p39"/>
            <p:cNvSpPr/>
            <p:nvPr/>
          </p:nvSpPr>
          <p:spPr>
            <a:xfrm>
              <a:off x="6988522" y="2950580"/>
              <a:ext cx="370286" cy="505588"/>
            </a:xfrm>
            <a:custGeom>
              <a:avLst/>
              <a:gdLst/>
              <a:ahLst/>
              <a:cxnLst/>
              <a:rect l="l" t="t" r="r" b="b"/>
              <a:pathLst>
                <a:path w="20646" h="28190" extrusionOk="0">
                  <a:moveTo>
                    <a:pt x="20589" y="19744"/>
                  </a:moveTo>
                  <a:lnTo>
                    <a:pt x="20584" y="19753"/>
                  </a:lnTo>
                  <a:lnTo>
                    <a:pt x="20584" y="19753"/>
                  </a:lnTo>
                  <a:lnTo>
                    <a:pt x="20612" y="19767"/>
                  </a:lnTo>
                  <a:cubicBezTo>
                    <a:pt x="20612" y="19767"/>
                    <a:pt x="20624" y="19773"/>
                    <a:pt x="20632" y="19779"/>
                  </a:cubicBezTo>
                  <a:lnTo>
                    <a:pt x="20632" y="19779"/>
                  </a:lnTo>
                  <a:cubicBezTo>
                    <a:pt x="20626" y="19766"/>
                    <a:pt x="20607" y="19762"/>
                    <a:pt x="20589" y="19744"/>
                  </a:cubicBezTo>
                  <a:close/>
                  <a:moveTo>
                    <a:pt x="20632" y="19779"/>
                  </a:moveTo>
                  <a:cubicBezTo>
                    <a:pt x="20634" y="19782"/>
                    <a:pt x="20635" y="19785"/>
                    <a:pt x="20635" y="19790"/>
                  </a:cubicBezTo>
                  <a:cubicBezTo>
                    <a:pt x="20646" y="19790"/>
                    <a:pt x="20640" y="19784"/>
                    <a:pt x="20632" y="19779"/>
                  </a:cubicBezTo>
                  <a:close/>
                  <a:moveTo>
                    <a:pt x="6802" y="0"/>
                  </a:moveTo>
                  <a:lnTo>
                    <a:pt x="1" y="2169"/>
                  </a:lnTo>
                  <a:lnTo>
                    <a:pt x="1073" y="5684"/>
                  </a:lnTo>
                  <a:lnTo>
                    <a:pt x="1690" y="7419"/>
                  </a:lnTo>
                  <a:lnTo>
                    <a:pt x="1986" y="8286"/>
                  </a:lnTo>
                  <a:lnTo>
                    <a:pt x="2146" y="8720"/>
                  </a:lnTo>
                  <a:lnTo>
                    <a:pt x="2306" y="9130"/>
                  </a:lnTo>
                  <a:lnTo>
                    <a:pt x="3013" y="10842"/>
                  </a:lnTo>
                  <a:cubicBezTo>
                    <a:pt x="3150" y="11139"/>
                    <a:pt x="3265" y="11436"/>
                    <a:pt x="3379" y="11710"/>
                  </a:cubicBezTo>
                  <a:lnTo>
                    <a:pt x="3790" y="12554"/>
                  </a:lnTo>
                  <a:lnTo>
                    <a:pt x="4588" y="14243"/>
                  </a:lnTo>
                  <a:lnTo>
                    <a:pt x="5479" y="15910"/>
                  </a:lnTo>
                  <a:cubicBezTo>
                    <a:pt x="6711" y="18101"/>
                    <a:pt x="8081" y="20269"/>
                    <a:pt x="9724" y="22323"/>
                  </a:cubicBezTo>
                  <a:cubicBezTo>
                    <a:pt x="10546" y="23328"/>
                    <a:pt x="11413" y="24332"/>
                    <a:pt x="12395" y="25291"/>
                  </a:cubicBezTo>
                  <a:cubicBezTo>
                    <a:pt x="12874" y="25770"/>
                    <a:pt x="13399" y="26227"/>
                    <a:pt x="13947" y="26706"/>
                  </a:cubicBezTo>
                  <a:lnTo>
                    <a:pt x="14358" y="27048"/>
                  </a:lnTo>
                  <a:cubicBezTo>
                    <a:pt x="14517" y="27162"/>
                    <a:pt x="14654" y="27276"/>
                    <a:pt x="14814" y="27391"/>
                  </a:cubicBezTo>
                  <a:cubicBezTo>
                    <a:pt x="14974" y="27528"/>
                    <a:pt x="15111" y="27619"/>
                    <a:pt x="15293" y="27756"/>
                  </a:cubicBezTo>
                  <a:lnTo>
                    <a:pt x="15567" y="27938"/>
                  </a:lnTo>
                  <a:lnTo>
                    <a:pt x="15727" y="28030"/>
                  </a:lnTo>
                  <a:lnTo>
                    <a:pt x="15955" y="28189"/>
                  </a:lnTo>
                  <a:lnTo>
                    <a:pt x="20584" y="19753"/>
                  </a:lnTo>
                  <a:lnTo>
                    <a:pt x="20584" y="19753"/>
                  </a:lnTo>
                  <a:lnTo>
                    <a:pt x="20520" y="19721"/>
                  </a:lnTo>
                  <a:lnTo>
                    <a:pt x="20292" y="19584"/>
                  </a:lnTo>
                  <a:cubicBezTo>
                    <a:pt x="20132" y="19493"/>
                    <a:pt x="19950" y="19356"/>
                    <a:pt x="19767" y="19242"/>
                  </a:cubicBezTo>
                  <a:cubicBezTo>
                    <a:pt x="19402" y="18991"/>
                    <a:pt x="19037" y="18717"/>
                    <a:pt x="18672" y="18397"/>
                  </a:cubicBezTo>
                  <a:cubicBezTo>
                    <a:pt x="17918" y="17804"/>
                    <a:pt x="17211" y="17119"/>
                    <a:pt x="16503" y="16412"/>
                  </a:cubicBezTo>
                  <a:cubicBezTo>
                    <a:pt x="15111" y="14951"/>
                    <a:pt x="13833" y="13307"/>
                    <a:pt x="12646" y="11573"/>
                  </a:cubicBezTo>
                  <a:lnTo>
                    <a:pt x="11756" y="10226"/>
                  </a:lnTo>
                  <a:lnTo>
                    <a:pt x="10934" y="8857"/>
                  </a:lnTo>
                  <a:lnTo>
                    <a:pt x="10546" y="8172"/>
                  </a:lnTo>
                  <a:cubicBezTo>
                    <a:pt x="10409" y="7921"/>
                    <a:pt x="10295" y="7692"/>
                    <a:pt x="10158" y="7441"/>
                  </a:cubicBezTo>
                  <a:lnTo>
                    <a:pt x="9405" y="6003"/>
                  </a:lnTo>
                  <a:lnTo>
                    <a:pt x="9222" y="5638"/>
                  </a:lnTo>
                  <a:lnTo>
                    <a:pt x="9039" y="5273"/>
                  </a:lnTo>
                  <a:lnTo>
                    <a:pt x="8720" y="4543"/>
                  </a:lnTo>
                  <a:lnTo>
                    <a:pt x="8035" y="3059"/>
                  </a:lnTo>
                  <a:lnTo>
                    <a:pt x="6802" y="0"/>
                  </a:ln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6" name="Google Shape;3726;p39"/>
            <p:cNvSpPr/>
            <p:nvPr/>
          </p:nvSpPr>
          <p:spPr>
            <a:xfrm>
              <a:off x="6950128" y="2801491"/>
              <a:ext cx="165827" cy="190111"/>
            </a:xfrm>
            <a:custGeom>
              <a:avLst/>
              <a:gdLst/>
              <a:ahLst/>
              <a:cxnLst/>
              <a:rect l="l" t="t" r="r" b="b"/>
              <a:pathLst>
                <a:path w="9246" h="10600" extrusionOk="0">
                  <a:moveTo>
                    <a:pt x="3294" y="1"/>
                  </a:moveTo>
                  <a:cubicBezTo>
                    <a:pt x="3269" y="1"/>
                    <a:pt x="3244" y="3"/>
                    <a:pt x="3219" y="9"/>
                  </a:cubicBezTo>
                  <a:cubicBezTo>
                    <a:pt x="2518" y="167"/>
                    <a:pt x="3699" y="4894"/>
                    <a:pt x="3721" y="4983"/>
                  </a:cubicBezTo>
                  <a:lnTo>
                    <a:pt x="3721" y="4983"/>
                  </a:lnTo>
                  <a:cubicBezTo>
                    <a:pt x="3701" y="4902"/>
                    <a:pt x="2716" y="996"/>
                    <a:pt x="1937" y="996"/>
                  </a:cubicBezTo>
                  <a:cubicBezTo>
                    <a:pt x="1907" y="996"/>
                    <a:pt x="1878" y="1002"/>
                    <a:pt x="1850" y="1013"/>
                  </a:cubicBezTo>
                  <a:cubicBezTo>
                    <a:pt x="1056" y="1331"/>
                    <a:pt x="2291" y="5437"/>
                    <a:pt x="2306" y="5486"/>
                  </a:cubicBezTo>
                  <a:lnTo>
                    <a:pt x="2306" y="5486"/>
                  </a:lnTo>
                  <a:cubicBezTo>
                    <a:pt x="2293" y="5444"/>
                    <a:pt x="1348" y="2323"/>
                    <a:pt x="689" y="2323"/>
                  </a:cubicBezTo>
                  <a:cubicBezTo>
                    <a:pt x="649" y="2323"/>
                    <a:pt x="609" y="2335"/>
                    <a:pt x="571" y="2360"/>
                  </a:cubicBezTo>
                  <a:cubicBezTo>
                    <a:pt x="1" y="2725"/>
                    <a:pt x="845" y="5464"/>
                    <a:pt x="1074" y="6194"/>
                  </a:cubicBezTo>
                  <a:cubicBezTo>
                    <a:pt x="1119" y="6331"/>
                    <a:pt x="2261" y="10600"/>
                    <a:pt x="2261" y="10600"/>
                  </a:cubicBezTo>
                  <a:lnTo>
                    <a:pt x="9040" y="8431"/>
                  </a:lnTo>
                  <a:cubicBezTo>
                    <a:pt x="9040" y="6514"/>
                    <a:pt x="9245" y="2771"/>
                    <a:pt x="8789" y="2268"/>
                  </a:cubicBezTo>
                  <a:cubicBezTo>
                    <a:pt x="8756" y="2233"/>
                    <a:pt x="8721" y="2216"/>
                    <a:pt x="8685" y="2216"/>
                  </a:cubicBezTo>
                  <a:cubicBezTo>
                    <a:pt x="8192" y="2216"/>
                    <a:pt x="7419" y="5327"/>
                    <a:pt x="7419" y="5327"/>
                  </a:cubicBezTo>
                  <a:cubicBezTo>
                    <a:pt x="7419" y="5327"/>
                    <a:pt x="5838" y="265"/>
                    <a:pt x="5053" y="265"/>
                  </a:cubicBezTo>
                  <a:cubicBezTo>
                    <a:pt x="5027" y="265"/>
                    <a:pt x="5001" y="271"/>
                    <a:pt x="4977" y="283"/>
                  </a:cubicBezTo>
                  <a:cubicBezTo>
                    <a:pt x="4450" y="563"/>
                    <a:pt x="4707" y="2659"/>
                    <a:pt x="4891" y="3806"/>
                  </a:cubicBezTo>
                  <a:lnTo>
                    <a:pt x="4891" y="3806"/>
                  </a:lnTo>
                  <a:cubicBezTo>
                    <a:pt x="4643" y="2516"/>
                    <a:pt x="4061" y="1"/>
                    <a:pt x="3294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7" name="Google Shape;3727;p39"/>
            <p:cNvSpPr/>
            <p:nvPr/>
          </p:nvSpPr>
          <p:spPr>
            <a:xfrm>
              <a:off x="6985753" y="2891970"/>
              <a:ext cx="91307" cy="27189"/>
            </a:xfrm>
            <a:custGeom>
              <a:avLst/>
              <a:gdLst/>
              <a:ahLst/>
              <a:cxnLst/>
              <a:rect l="l" t="t" r="r" b="b"/>
              <a:pathLst>
                <a:path w="5091" h="1516" extrusionOk="0">
                  <a:moveTo>
                    <a:pt x="3754" y="1"/>
                  </a:moveTo>
                  <a:cubicBezTo>
                    <a:pt x="3286" y="1"/>
                    <a:pt x="2818" y="64"/>
                    <a:pt x="2374" y="169"/>
                  </a:cubicBezTo>
                  <a:cubicBezTo>
                    <a:pt x="1484" y="420"/>
                    <a:pt x="640" y="831"/>
                    <a:pt x="1" y="1493"/>
                  </a:cubicBezTo>
                  <a:cubicBezTo>
                    <a:pt x="1" y="1493"/>
                    <a:pt x="1" y="1493"/>
                    <a:pt x="1" y="1516"/>
                  </a:cubicBezTo>
                  <a:lnTo>
                    <a:pt x="23" y="1516"/>
                  </a:lnTo>
                  <a:cubicBezTo>
                    <a:pt x="754" y="1036"/>
                    <a:pt x="1576" y="671"/>
                    <a:pt x="2443" y="466"/>
                  </a:cubicBezTo>
                  <a:cubicBezTo>
                    <a:pt x="3104" y="287"/>
                    <a:pt x="3792" y="192"/>
                    <a:pt x="4487" y="192"/>
                  </a:cubicBezTo>
                  <a:cubicBezTo>
                    <a:pt x="4680" y="192"/>
                    <a:pt x="4874" y="200"/>
                    <a:pt x="5068" y="215"/>
                  </a:cubicBezTo>
                  <a:lnTo>
                    <a:pt x="5091" y="215"/>
                  </a:lnTo>
                  <a:cubicBezTo>
                    <a:pt x="5091" y="192"/>
                    <a:pt x="5091" y="192"/>
                    <a:pt x="5068" y="192"/>
                  </a:cubicBezTo>
                  <a:cubicBezTo>
                    <a:pt x="4644" y="58"/>
                    <a:pt x="4199" y="1"/>
                    <a:pt x="375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8" name="Google Shape;3728;p39"/>
            <p:cNvSpPr/>
            <p:nvPr/>
          </p:nvSpPr>
          <p:spPr>
            <a:xfrm>
              <a:off x="7140831" y="3223595"/>
              <a:ext cx="205123" cy="269940"/>
            </a:xfrm>
            <a:custGeom>
              <a:avLst/>
              <a:gdLst/>
              <a:ahLst/>
              <a:cxnLst/>
              <a:rect l="l" t="t" r="r" b="b"/>
              <a:pathLst>
                <a:path w="11437" h="15051" extrusionOk="0">
                  <a:moveTo>
                    <a:pt x="7958" y="0"/>
                  </a:moveTo>
                  <a:cubicBezTo>
                    <a:pt x="7907" y="0"/>
                    <a:pt x="7864" y="16"/>
                    <a:pt x="7830" y="50"/>
                  </a:cubicBezTo>
                  <a:cubicBezTo>
                    <a:pt x="3904" y="3976"/>
                    <a:pt x="1" y="8153"/>
                    <a:pt x="1" y="8153"/>
                  </a:cubicBezTo>
                  <a:cubicBezTo>
                    <a:pt x="1" y="8153"/>
                    <a:pt x="5740" y="15050"/>
                    <a:pt x="8852" y="15050"/>
                  </a:cubicBezTo>
                  <a:cubicBezTo>
                    <a:pt x="8892" y="15050"/>
                    <a:pt x="8932" y="15049"/>
                    <a:pt x="8971" y="15047"/>
                  </a:cubicBezTo>
                  <a:lnTo>
                    <a:pt x="11436" y="1739"/>
                  </a:lnTo>
                  <a:lnTo>
                    <a:pt x="11436" y="1739"/>
                  </a:lnTo>
                  <a:cubicBezTo>
                    <a:pt x="11383" y="1745"/>
                    <a:pt x="11330" y="1748"/>
                    <a:pt x="11276" y="1748"/>
                  </a:cubicBezTo>
                  <a:cubicBezTo>
                    <a:pt x="9903" y="1748"/>
                    <a:pt x="8494" y="0"/>
                    <a:pt x="7958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9" name="Google Shape;3729;p39"/>
            <p:cNvSpPr/>
            <p:nvPr/>
          </p:nvSpPr>
          <p:spPr>
            <a:xfrm>
              <a:off x="7131826" y="3217945"/>
              <a:ext cx="158850" cy="160231"/>
            </a:xfrm>
            <a:custGeom>
              <a:avLst/>
              <a:gdLst/>
              <a:ahLst/>
              <a:cxnLst/>
              <a:rect l="l" t="t" r="r" b="b"/>
              <a:pathLst>
                <a:path w="8857" h="8934" extrusionOk="0">
                  <a:moveTo>
                    <a:pt x="7646" y="1"/>
                  </a:moveTo>
                  <a:cubicBezTo>
                    <a:pt x="7485" y="1"/>
                    <a:pt x="7335" y="91"/>
                    <a:pt x="7282" y="251"/>
                  </a:cubicBezTo>
                  <a:cubicBezTo>
                    <a:pt x="6209" y="2808"/>
                    <a:pt x="1005" y="7030"/>
                    <a:pt x="229" y="7601"/>
                  </a:cubicBezTo>
                  <a:cubicBezTo>
                    <a:pt x="46" y="7738"/>
                    <a:pt x="0" y="7966"/>
                    <a:pt x="137" y="8149"/>
                  </a:cubicBezTo>
                  <a:cubicBezTo>
                    <a:pt x="137" y="8149"/>
                    <a:pt x="522" y="8933"/>
                    <a:pt x="955" y="8933"/>
                  </a:cubicBezTo>
                  <a:cubicBezTo>
                    <a:pt x="1039" y="8933"/>
                    <a:pt x="1125" y="8904"/>
                    <a:pt x="1210" y="8834"/>
                  </a:cubicBezTo>
                  <a:cubicBezTo>
                    <a:pt x="2077" y="8149"/>
                    <a:pt x="7556" y="3789"/>
                    <a:pt x="8765" y="799"/>
                  </a:cubicBezTo>
                  <a:cubicBezTo>
                    <a:pt x="8857" y="594"/>
                    <a:pt x="8742" y="365"/>
                    <a:pt x="8514" y="274"/>
                  </a:cubicBezTo>
                  <a:lnTo>
                    <a:pt x="7784" y="23"/>
                  </a:lnTo>
                  <a:cubicBezTo>
                    <a:pt x="7738" y="8"/>
                    <a:pt x="7692" y="1"/>
                    <a:pt x="76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0" name="Google Shape;3730;p39"/>
            <p:cNvSpPr/>
            <p:nvPr/>
          </p:nvSpPr>
          <p:spPr>
            <a:xfrm>
              <a:off x="7296818" y="3215075"/>
              <a:ext cx="490451" cy="566997"/>
            </a:xfrm>
            <a:custGeom>
              <a:avLst/>
              <a:gdLst/>
              <a:ahLst/>
              <a:cxnLst/>
              <a:rect l="l" t="t" r="r" b="b"/>
              <a:pathLst>
                <a:path w="27346" h="31614" extrusionOk="0">
                  <a:moveTo>
                    <a:pt x="5867" y="0"/>
                  </a:moveTo>
                  <a:cubicBezTo>
                    <a:pt x="3836" y="0"/>
                    <a:pt x="2055" y="1598"/>
                    <a:pt x="1918" y="3607"/>
                  </a:cubicBezTo>
                  <a:lnTo>
                    <a:pt x="206" y="26638"/>
                  </a:lnTo>
                  <a:cubicBezTo>
                    <a:pt x="1" y="29354"/>
                    <a:pt x="1827" y="31613"/>
                    <a:pt x="4292" y="31613"/>
                  </a:cubicBezTo>
                  <a:lnTo>
                    <a:pt x="23077" y="31613"/>
                  </a:lnTo>
                  <a:cubicBezTo>
                    <a:pt x="25520" y="31613"/>
                    <a:pt x="27346" y="29354"/>
                    <a:pt x="27140" y="26638"/>
                  </a:cubicBezTo>
                  <a:lnTo>
                    <a:pt x="25451" y="3607"/>
                  </a:lnTo>
                  <a:cubicBezTo>
                    <a:pt x="25291" y="1598"/>
                    <a:pt x="23511" y="0"/>
                    <a:pt x="21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1" name="Google Shape;3731;p39"/>
            <p:cNvSpPr/>
            <p:nvPr/>
          </p:nvSpPr>
          <p:spPr>
            <a:xfrm>
              <a:off x="7310755" y="3231040"/>
              <a:ext cx="463010" cy="535073"/>
            </a:xfrm>
            <a:custGeom>
              <a:avLst/>
              <a:gdLst/>
              <a:ahLst/>
              <a:cxnLst/>
              <a:rect l="l" t="t" r="r" b="b"/>
              <a:pathLst>
                <a:path w="25816" h="29834" extrusionOk="0">
                  <a:moveTo>
                    <a:pt x="5547" y="1"/>
                  </a:moveTo>
                  <a:cubicBezTo>
                    <a:pt x="3606" y="1"/>
                    <a:pt x="1940" y="1507"/>
                    <a:pt x="1803" y="3402"/>
                  </a:cubicBezTo>
                  <a:lnTo>
                    <a:pt x="183" y="25154"/>
                  </a:lnTo>
                  <a:cubicBezTo>
                    <a:pt x="0" y="27710"/>
                    <a:pt x="1712" y="29833"/>
                    <a:pt x="4040" y="29833"/>
                  </a:cubicBezTo>
                  <a:lnTo>
                    <a:pt x="21775" y="29833"/>
                  </a:lnTo>
                  <a:cubicBezTo>
                    <a:pt x="24081" y="29833"/>
                    <a:pt x="25815" y="27710"/>
                    <a:pt x="25633" y="25154"/>
                  </a:cubicBezTo>
                  <a:lnTo>
                    <a:pt x="24012" y="3402"/>
                  </a:lnTo>
                  <a:cubicBezTo>
                    <a:pt x="23875" y="1507"/>
                    <a:pt x="22186" y="1"/>
                    <a:pt x="202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2" name="Google Shape;3732;p39"/>
            <p:cNvSpPr/>
            <p:nvPr/>
          </p:nvSpPr>
          <p:spPr>
            <a:xfrm>
              <a:off x="7659178" y="3402544"/>
              <a:ext cx="196101" cy="244059"/>
            </a:xfrm>
            <a:custGeom>
              <a:avLst/>
              <a:gdLst/>
              <a:ahLst/>
              <a:cxnLst/>
              <a:rect l="l" t="t" r="r" b="b"/>
              <a:pathLst>
                <a:path w="10934" h="13608" extrusionOk="0">
                  <a:moveTo>
                    <a:pt x="3402" y="0"/>
                  </a:moveTo>
                  <a:cubicBezTo>
                    <a:pt x="2923" y="0"/>
                    <a:pt x="2437" y="118"/>
                    <a:pt x="1986" y="369"/>
                  </a:cubicBezTo>
                  <a:cubicBezTo>
                    <a:pt x="548" y="1145"/>
                    <a:pt x="0" y="2948"/>
                    <a:pt x="776" y="4386"/>
                  </a:cubicBezTo>
                  <a:lnTo>
                    <a:pt x="4931" y="12055"/>
                  </a:lnTo>
                  <a:cubicBezTo>
                    <a:pt x="5456" y="13037"/>
                    <a:pt x="6483" y="13607"/>
                    <a:pt x="7533" y="13607"/>
                  </a:cubicBezTo>
                  <a:cubicBezTo>
                    <a:pt x="8012" y="13607"/>
                    <a:pt x="8491" y="13493"/>
                    <a:pt x="8948" y="13242"/>
                  </a:cubicBezTo>
                  <a:cubicBezTo>
                    <a:pt x="10386" y="12466"/>
                    <a:pt x="10934" y="10663"/>
                    <a:pt x="10158" y="9225"/>
                  </a:cubicBezTo>
                  <a:lnTo>
                    <a:pt x="6003" y="1556"/>
                  </a:lnTo>
                  <a:cubicBezTo>
                    <a:pt x="5470" y="568"/>
                    <a:pt x="4453" y="0"/>
                    <a:pt x="3402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3" name="Google Shape;3733;p39"/>
            <p:cNvSpPr/>
            <p:nvPr/>
          </p:nvSpPr>
          <p:spPr>
            <a:xfrm>
              <a:off x="7300100" y="3671595"/>
              <a:ext cx="438869" cy="561401"/>
            </a:xfrm>
            <a:custGeom>
              <a:avLst/>
              <a:gdLst/>
              <a:ahLst/>
              <a:cxnLst/>
              <a:rect l="l" t="t" r="r" b="b"/>
              <a:pathLst>
                <a:path w="24470" h="31302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366" y="21114"/>
                    <a:pt x="1758" y="29879"/>
                  </a:cubicBezTo>
                  <a:cubicBezTo>
                    <a:pt x="1758" y="29879"/>
                    <a:pt x="3513" y="31302"/>
                    <a:pt x="6031" y="31302"/>
                  </a:cubicBezTo>
                  <a:cubicBezTo>
                    <a:pt x="7007" y="31302"/>
                    <a:pt x="8097" y="31088"/>
                    <a:pt x="9245" y="30495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5590" y="30495"/>
                  </a:lnTo>
                  <a:cubicBezTo>
                    <a:pt x="16744" y="31088"/>
                    <a:pt x="17839" y="31302"/>
                    <a:pt x="18818" y="31302"/>
                  </a:cubicBezTo>
                  <a:cubicBezTo>
                    <a:pt x="21345" y="31302"/>
                    <a:pt x="23100" y="29879"/>
                    <a:pt x="23100" y="29879"/>
                  </a:cubicBezTo>
                  <a:cubicBezTo>
                    <a:pt x="24469" y="21114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4" name="Google Shape;3734;p39"/>
            <p:cNvSpPr/>
            <p:nvPr/>
          </p:nvSpPr>
          <p:spPr>
            <a:xfrm>
              <a:off x="7300100" y="3671595"/>
              <a:ext cx="421257" cy="404076"/>
            </a:xfrm>
            <a:custGeom>
              <a:avLst/>
              <a:gdLst/>
              <a:ahLst/>
              <a:cxnLst/>
              <a:rect l="l" t="t" r="r" b="b"/>
              <a:pathLst>
                <a:path w="23488" h="22530" extrusionOk="0">
                  <a:moveTo>
                    <a:pt x="21890" y="1"/>
                  </a:moveTo>
                  <a:lnTo>
                    <a:pt x="17211" y="936"/>
                  </a:lnTo>
                  <a:lnTo>
                    <a:pt x="4383" y="891"/>
                  </a:ln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206" y="11961"/>
                    <a:pt x="914" y="21616"/>
                  </a:cubicBezTo>
                  <a:cubicBezTo>
                    <a:pt x="2854" y="22027"/>
                    <a:pt x="5775" y="22461"/>
                    <a:pt x="9450" y="22529"/>
                  </a:cubicBezTo>
                  <a:lnTo>
                    <a:pt x="9747" y="10614"/>
                  </a:lnTo>
                  <a:lnTo>
                    <a:pt x="9747" y="10386"/>
                  </a:lnTo>
                  <a:cubicBezTo>
                    <a:pt x="10500" y="10340"/>
                    <a:pt x="11299" y="10340"/>
                    <a:pt x="12121" y="10340"/>
                  </a:cubicBezTo>
                  <a:lnTo>
                    <a:pt x="12121" y="10614"/>
                  </a:lnTo>
                  <a:lnTo>
                    <a:pt x="14175" y="22392"/>
                  </a:lnTo>
                  <a:cubicBezTo>
                    <a:pt x="17005" y="22210"/>
                    <a:pt x="20133" y="21776"/>
                    <a:pt x="23488" y="21000"/>
                  </a:cubicBezTo>
                  <a:cubicBezTo>
                    <a:pt x="23282" y="11459"/>
                    <a:pt x="21890" y="1"/>
                    <a:pt x="21890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5" name="Google Shape;3735;p39"/>
            <p:cNvSpPr/>
            <p:nvPr/>
          </p:nvSpPr>
          <p:spPr>
            <a:xfrm>
              <a:off x="7290270" y="3678143"/>
              <a:ext cx="436000" cy="356996"/>
            </a:xfrm>
            <a:custGeom>
              <a:avLst/>
              <a:gdLst/>
              <a:ahLst/>
              <a:cxnLst/>
              <a:rect l="l" t="t" r="r" b="b"/>
              <a:pathLst>
                <a:path w="24310" h="19905" extrusionOk="0">
                  <a:moveTo>
                    <a:pt x="549" y="1"/>
                  </a:moveTo>
                  <a:cubicBezTo>
                    <a:pt x="549" y="1"/>
                    <a:pt x="1" y="9496"/>
                    <a:pt x="526" y="18398"/>
                  </a:cubicBezTo>
                  <a:cubicBezTo>
                    <a:pt x="2512" y="19790"/>
                    <a:pt x="7487" y="19608"/>
                    <a:pt x="10523" y="19653"/>
                  </a:cubicBezTo>
                  <a:lnTo>
                    <a:pt x="10295" y="10637"/>
                  </a:lnTo>
                  <a:lnTo>
                    <a:pt x="10295" y="10386"/>
                  </a:lnTo>
                  <a:cubicBezTo>
                    <a:pt x="10828" y="10370"/>
                    <a:pt x="11383" y="10354"/>
                    <a:pt x="11953" y="10354"/>
                  </a:cubicBezTo>
                  <a:cubicBezTo>
                    <a:pt x="12189" y="10354"/>
                    <a:pt x="12428" y="10357"/>
                    <a:pt x="12669" y="10363"/>
                  </a:cubicBezTo>
                  <a:lnTo>
                    <a:pt x="12669" y="10637"/>
                  </a:lnTo>
                  <a:lnTo>
                    <a:pt x="13742" y="19904"/>
                  </a:lnTo>
                  <a:cubicBezTo>
                    <a:pt x="16686" y="19767"/>
                    <a:pt x="21365" y="19608"/>
                    <a:pt x="24310" y="18535"/>
                  </a:cubicBezTo>
                  <a:cubicBezTo>
                    <a:pt x="23899" y="9222"/>
                    <a:pt x="22438" y="1"/>
                    <a:pt x="22438" y="1"/>
                  </a:cubicBezTo>
                  <a:lnTo>
                    <a:pt x="17759" y="937"/>
                  </a:lnTo>
                  <a:lnTo>
                    <a:pt x="4931" y="89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6" name="Google Shape;3736;p39"/>
            <p:cNvSpPr/>
            <p:nvPr/>
          </p:nvSpPr>
          <p:spPr>
            <a:xfrm>
              <a:off x="7413521" y="3859118"/>
              <a:ext cx="167029" cy="6062"/>
            </a:xfrm>
            <a:custGeom>
              <a:avLst/>
              <a:gdLst/>
              <a:ahLst/>
              <a:cxnLst/>
              <a:rect l="l" t="t" r="r" b="b"/>
              <a:pathLst>
                <a:path w="9313" h="338" extrusionOk="0">
                  <a:moveTo>
                    <a:pt x="4657" y="1"/>
                  </a:moveTo>
                  <a:cubicBezTo>
                    <a:pt x="3881" y="23"/>
                    <a:pt x="3104" y="46"/>
                    <a:pt x="2351" y="46"/>
                  </a:cubicBezTo>
                  <a:cubicBezTo>
                    <a:pt x="1575" y="92"/>
                    <a:pt x="822" y="115"/>
                    <a:pt x="46" y="183"/>
                  </a:cubicBezTo>
                  <a:cubicBezTo>
                    <a:pt x="23" y="183"/>
                    <a:pt x="0" y="206"/>
                    <a:pt x="0" y="252"/>
                  </a:cubicBezTo>
                  <a:cubicBezTo>
                    <a:pt x="0" y="274"/>
                    <a:pt x="23" y="320"/>
                    <a:pt x="46" y="320"/>
                  </a:cubicBezTo>
                  <a:cubicBezTo>
                    <a:pt x="434" y="332"/>
                    <a:pt x="822" y="337"/>
                    <a:pt x="1207" y="337"/>
                  </a:cubicBezTo>
                  <a:cubicBezTo>
                    <a:pt x="1592" y="337"/>
                    <a:pt x="1975" y="332"/>
                    <a:pt x="2351" y="320"/>
                  </a:cubicBezTo>
                  <a:lnTo>
                    <a:pt x="4657" y="297"/>
                  </a:lnTo>
                  <a:lnTo>
                    <a:pt x="9244" y="229"/>
                  </a:lnTo>
                  <a:cubicBezTo>
                    <a:pt x="9290" y="229"/>
                    <a:pt x="9313" y="183"/>
                    <a:pt x="9313" y="160"/>
                  </a:cubicBezTo>
                  <a:cubicBezTo>
                    <a:pt x="9313" y="115"/>
                    <a:pt x="9290" y="92"/>
                    <a:pt x="9244" y="92"/>
                  </a:cubicBezTo>
                  <a:cubicBezTo>
                    <a:pt x="7715" y="1"/>
                    <a:pt x="6186" y="1"/>
                    <a:pt x="4657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7" name="Google Shape;3737;p39"/>
            <p:cNvSpPr/>
            <p:nvPr/>
          </p:nvSpPr>
          <p:spPr>
            <a:xfrm>
              <a:off x="7492124" y="3656456"/>
              <a:ext cx="6170" cy="167441"/>
            </a:xfrm>
            <a:custGeom>
              <a:avLst/>
              <a:gdLst/>
              <a:ahLst/>
              <a:cxnLst/>
              <a:rect l="l" t="t" r="r" b="b"/>
              <a:pathLst>
                <a:path w="344" h="9336" extrusionOk="0">
                  <a:moveTo>
                    <a:pt x="183" y="0"/>
                  </a:moveTo>
                  <a:cubicBezTo>
                    <a:pt x="138" y="0"/>
                    <a:pt x="115" y="23"/>
                    <a:pt x="92" y="69"/>
                  </a:cubicBezTo>
                  <a:cubicBezTo>
                    <a:pt x="46" y="822"/>
                    <a:pt x="23" y="1598"/>
                    <a:pt x="23" y="2374"/>
                  </a:cubicBezTo>
                  <a:cubicBezTo>
                    <a:pt x="1" y="3127"/>
                    <a:pt x="1" y="3903"/>
                    <a:pt x="1" y="4656"/>
                  </a:cubicBezTo>
                  <a:cubicBezTo>
                    <a:pt x="23" y="6186"/>
                    <a:pt x="46" y="7738"/>
                    <a:pt x="206" y="9267"/>
                  </a:cubicBezTo>
                  <a:cubicBezTo>
                    <a:pt x="206" y="9290"/>
                    <a:pt x="229" y="9336"/>
                    <a:pt x="275" y="9336"/>
                  </a:cubicBezTo>
                  <a:cubicBezTo>
                    <a:pt x="297" y="9313"/>
                    <a:pt x="343" y="9290"/>
                    <a:pt x="343" y="9244"/>
                  </a:cubicBezTo>
                  <a:cubicBezTo>
                    <a:pt x="297" y="8491"/>
                    <a:pt x="297" y="7715"/>
                    <a:pt x="297" y="6962"/>
                  </a:cubicBezTo>
                  <a:lnTo>
                    <a:pt x="297" y="4656"/>
                  </a:lnTo>
                  <a:lnTo>
                    <a:pt x="297" y="2374"/>
                  </a:lnTo>
                  <a:cubicBezTo>
                    <a:pt x="275" y="1598"/>
                    <a:pt x="275" y="845"/>
                    <a:pt x="229" y="69"/>
                  </a:cubicBezTo>
                  <a:cubicBezTo>
                    <a:pt x="229" y="23"/>
                    <a:pt x="206" y="0"/>
                    <a:pt x="183" y="0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8" name="Google Shape;3738;p39"/>
            <p:cNvSpPr/>
            <p:nvPr/>
          </p:nvSpPr>
          <p:spPr>
            <a:xfrm>
              <a:off x="7494994" y="3708852"/>
              <a:ext cx="28678" cy="106283"/>
            </a:xfrm>
            <a:custGeom>
              <a:avLst/>
              <a:gdLst/>
              <a:ahLst/>
              <a:cxnLst/>
              <a:rect l="l" t="t" r="r" b="b"/>
              <a:pathLst>
                <a:path w="1599" h="5926" extrusionOk="0">
                  <a:moveTo>
                    <a:pt x="1416" y="1"/>
                  </a:moveTo>
                  <a:cubicBezTo>
                    <a:pt x="1393" y="1"/>
                    <a:pt x="1347" y="24"/>
                    <a:pt x="1347" y="69"/>
                  </a:cubicBezTo>
                  <a:cubicBezTo>
                    <a:pt x="1324" y="1142"/>
                    <a:pt x="1324" y="2215"/>
                    <a:pt x="1256" y="3265"/>
                  </a:cubicBezTo>
                  <a:cubicBezTo>
                    <a:pt x="1187" y="3813"/>
                    <a:pt x="1165" y="4337"/>
                    <a:pt x="1028" y="4840"/>
                  </a:cubicBezTo>
                  <a:cubicBezTo>
                    <a:pt x="959" y="5091"/>
                    <a:pt x="868" y="5342"/>
                    <a:pt x="731" y="5524"/>
                  </a:cubicBezTo>
                  <a:cubicBezTo>
                    <a:pt x="598" y="5676"/>
                    <a:pt x="419" y="5764"/>
                    <a:pt x="232" y="5764"/>
                  </a:cubicBezTo>
                  <a:cubicBezTo>
                    <a:pt x="193" y="5764"/>
                    <a:pt x="154" y="5760"/>
                    <a:pt x="115" y="5753"/>
                  </a:cubicBezTo>
                  <a:lnTo>
                    <a:pt x="92" y="5753"/>
                  </a:lnTo>
                  <a:cubicBezTo>
                    <a:pt x="85" y="5746"/>
                    <a:pt x="76" y="5743"/>
                    <a:pt x="68" y="5743"/>
                  </a:cubicBezTo>
                  <a:cubicBezTo>
                    <a:pt x="46" y="5743"/>
                    <a:pt x="23" y="5759"/>
                    <a:pt x="23" y="5775"/>
                  </a:cubicBezTo>
                  <a:cubicBezTo>
                    <a:pt x="0" y="5821"/>
                    <a:pt x="23" y="5844"/>
                    <a:pt x="46" y="5867"/>
                  </a:cubicBezTo>
                  <a:cubicBezTo>
                    <a:pt x="134" y="5907"/>
                    <a:pt x="226" y="5926"/>
                    <a:pt x="318" y="5926"/>
                  </a:cubicBezTo>
                  <a:cubicBezTo>
                    <a:pt x="534" y="5926"/>
                    <a:pt x="746" y="5822"/>
                    <a:pt x="891" y="5661"/>
                  </a:cubicBezTo>
                  <a:cubicBezTo>
                    <a:pt x="1096" y="5456"/>
                    <a:pt x="1210" y="5182"/>
                    <a:pt x="1301" y="4908"/>
                  </a:cubicBezTo>
                  <a:cubicBezTo>
                    <a:pt x="1461" y="4383"/>
                    <a:pt x="1507" y="3835"/>
                    <a:pt x="1530" y="3288"/>
                  </a:cubicBezTo>
                  <a:cubicBezTo>
                    <a:pt x="1598" y="2215"/>
                    <a:pt x="1575" y="1142"/>
                    <a:pt x="1484" y="46"/>
                  </a:cubicBezTo>
                  <a:cubicBezTo>
                    <a:pt x="1484" y="24"/>
                    <a:pt x="1461" y="1"/>
                    <a:pt x="1416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9" name="Google Shape;3739;p39"/>
            <p:cNvSpPr/>
            <p:nvPr/>
          </p:nvSpPr>
          <p:spPr>
            <a:xfrm>
              <a:off x="7306235" y="3697390"/>
              <a:ext cx="50379" cy="84097"/>
            </a:xfrm>
            <a:custGeom>
              <a:avLst/>
              <a:gdLst/>
              <a:ahLst/>
              <a:cxnLst/>
              <a:rect l="l" t="t" r="r" b="b"/>
              <a:pathLst>
                <a:path w="2809" h="4689" extrusionOk="0">
                  <a:moveTo>
                    <a:pt x="2717" y="1"/>
                  </a:moveTo>
                  <a:cubicBezTo>
                    <a:pt x="2672" y="1"/>
                    <a:pt x="2649" y="23"/>
                    <a:pt x="2649" y="69"/>
                  </a:cubicBezTo>
                  <a:cubicBezTo>
                    <a:pt x="2626" y="297"/>
                    <a:pt x="2626" y="548"/>
                    <a:pt x="2603" y="777"/>
                  </a:cubicBezTo>
                  <a:cubicBezTo>
                    <a:pt x="2557" y="982"/>
                    <a:pt x="2557" y="1233"/>
                    <a:pt x="2489" y="1439"/>
                  </a:cubicBezTo>
                  <a:lnTo>
                    <a:pt x="2398" y="1781"/>
                  </a:lnTo>
                  <a:lnTo>
                    <a:pt x="2283" y="2101"/>
                  </a:lnTo>
                  <a:cubicBezTo>
                    <a:pt x="2261" y="2215"/>
                    <a:pt x="2215" y="2306"/>
                    <a:pt x="2169" y="2420"/>
                  </a:cubicBezTo>
                  <a:cubicBezTo>
                    <a:pt x="2101" y="2511"/>
                    <a:pt x="2078" y="2625"/>
                    <a:pt x="2010" y="2717"/>
                  </a:cubicBezTo>
                  <a:cubicBezTo>
                    <a:pt x="1781" y="3105"/>
                    <a:pt x="1507" y="3470"/>
                    <a:pt x="1165" y="3767"/>
                  </a:cubicBezTo>
                  <a:cubicBezTo>
                    <a:pt x="846" y="4086"/>
                    <a:pt x="457" y="4360"/>
                    <a:pt x="69" y="4543"/>
                  </a:cubicBezTo>
                  <a:lnTo>
                    <a:pt x="47" y="4566"/>
                  </a:lnTo>
                  <a:cubicBezTo>
                    <a:pt x="24" y="4566"/>
                    <a:pt x="1" y="4611"/>
                    <a:pt x="24" y="4634"/>
                  </a:cubicBezTo>
                  <a:cubicBezTo>
                    <a:pt x="24" y="4668"/>
                    <a:pt x="48" y="4689"/>
                    <a:pt x="79" y="4689"/>
                  </a:cubicBezTo>
                  <a:cubicBezTo>
                    <a:pt x="91" y="4689"/>
                    <a:pt x="103" y="4686"/>
                    <a:pt x="115" y="4680"/>
                  </a:cubicBezTo>
                  <a:cubicBezTo>
                    <a:pt x="572" y="4543"/>
                    <a:pt x="982" y="4292"/>
                    <a:pt x="1348" y="3972"/>
                  </a:cubicBezTo>
                  <a:cubicBezTo>
                    <a:pt x="1713" y="3653"/>
                    <a:pt x="2032" y="3287"/>
                    <a:pt x="2261" y="2854"/>
                  </a:cubicBezTo>
                  <a:cubicBezTo>
                    <a:pt x="2329" y="2740"/>
                    <a:pt x="2375" y="2625"/>
                    <a:pt x="2420" y="2534"/>
                  </a:cubicBezTo>
                  <a:cubicBezTo>
                    <a:pt x="2466" y="2420"/>
                    <a:pt x="2512" y="2306"/>
                    <a:pt x="2557" y="2192"/>
                  </a:cubicBezTo>
                  <a:lnTo>
                    <a:pt x="2672" y="1849"/>
                  </a:lnTo>
                  <a:lnTo>
                    <a:pt x="2740" y="1484"/>
                  </a:lnTo>
                  <a:cubicBezTo>
                    <a:pt x="2763" y="1370"/>
                    <a:pt x="2763" y="1256"/>
                    <a:pt x="2786" y="1142"/>
                  </a:cubicBezTo>
                  <a:lnTo>
                    <a:pt x="2808" y="777"/>
                  </a:lnTo>
                  <a:cubicBezTo>
                    <a:pt x="2808" y="548"/>
                    <a:pt x="2786" y="297"/>
                    <a:pt x="2786" y="69"/>
                  </a:cubicBezTo>
                  <a:cubicBezTo>
                    <a:pt x="2763" y="23"/>
                    <a:pt x="2740" y="1"/>
                    <a:pt x="2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0" name="Google Shape;3740;p39"/>
            <p:cNvSpPr/>
            <p:nvPr/>
          </p:nvSpPr>
          <p:spPr>
            <a:xfrm>
              <a:off x="7643214" y="3697390"/>
              <a:ext cx="50361" cy="84115"/>
            </a:xfrm>
            <a:custGeom>
              <a:avLst/>
              <a:gdLst/>
              <a:ahLst/>
              <a:cxnLst/>
              <a:rect l="l" t="t" r="r" b="b"/>
              <a:pathLst>
                <a:path w="2808" h="4690" extrusionOk="0">
                  <a:moveTo>
                    <a:pt x="114" y="1"/>
                  </a:moveTo>
                  <a:cubicBezTo>
                    <a:pt x="69" y="1"/>
                    <a:pt x="46" y="23"/>
                    <a:pt x="46" y="69"/>
                  </a:cubicBezTo>
                  <a:cubicBezTo>
                    <a:pt x="23" y="297"/>
                    <a:pt x="0" y="548"/>
                    <a:pt x="0" y="777"/>
                  </a:cubicBezTo>
                  <a:lnTo>
                    <a:pt x="23" y="1142"/>
                  </a:lnTo>
                  <a:cubicBezTo>
                    <a:pt x="46" y="1256"/>
                    <a:pt x="46" y="1370"/>
                    <a:pt x="91" y="1484"/>
                  </a:cubicBezTo>
                  <a:lnTo>
                    <a:pt x="160" y="1849"/>
                  </a:lnTo>
                  <a:lnTo>
                    <a:pt x="251" y="2192"/>
                  </a:lnTo>
                  <a:cubicBezTo>
                    <a:pt x="297" y="2306"/>
                    <a:pt x="343" y="2420"/>
                    <a:pt x="388" y="2534"/>
                  </a:cubicBezTo>
                  <a:cubicBezTo>
                    <a:pt x="457" y="2625"/>
                    <a:pt x="480" y="2740"/>
                    <a:pt x="548" y="2854"/>
                  </a:cubicBezTo>
                  <a:cubicBezTo>
                    <a:pt x="776" y="3287"/>
                    <a:pt x="1096" y="3653"/>
                    <a:pt x="1461" y="3972"/>
                  </a:cubicBezTo>
                  <a:cubicBezTo>
                    <a:pt x="1826" y="4292"/>
                    <a:pt x="2237" y="4543"/>
                    <a:pt x="2716" y="4680"/>
                  </a:cubicBezTo>
                  <a:cubicBezTo>
                    <a:pt x="2723" y="4686"/>
                    <a:pt x="2732" y="4689"/>
                    <a:pt x="2741" y="4689"/>
                  </a:cubicBezTo>
                  <a:cubicBezTo>
                    <a:pt x="2762" y="4689"/>
                    <a:pt x="2785" y="4673"/>
                    <a:pt x="2785" y="4657"/>
                  </a:cubicBezTo>
                  <a:cubicBezTo>
                    <a:pt x="2808" y="4611"/>
                    <a:pt x="2785" y="4566"/>
                    <a:pt x="2762" y="4566"/>
                  </a:cubicBezTo>
                  <a:cubicBezTo>
                    <a:pt x="2351" y="4360"/>
                    <a:pt x="1963" y="4086"/>
                    <a:pt x="1644" y="3767"/>
                  </a:cubicBezTo>
                  <a:cubicBezTo>
                    <a:pt x="1301" y="3470"/>
                    <a:pt x="1027" y="3105"/>
                    <a:pt x="799" y="2717"/>
                  </a:cubicBezTo>
                  <a:cubicBezTo>
                    <a:pt x="731" y="2625"/>
                    <a:pt x="708" y="2511"/>
                    <a:pt x="639" y="2420"/>
                  </a:cubicBezTo>
                  <a:cubicBezTo>
                    <a:pt x="594" y="2306"/>
                    <a:pt x="548" y="2215"/>
                    <a:pt x="525" y="2101"/>
                  </a:cubicBezTo>
                  <a:lnTo>
                    <a:pt x="411" y="1781"/>
                  </a:lnTo>
                  <a:lnTo>
                    <a:pt x="320" y="1439"/>
                  </a:lnTo>
                  <a:cubicBezTo>
                    <a:pt x="251" y="1233"/>
                    <a:pt x="251" y="982"/>
                    <a:pt x="206" y="777"/>
                  </a:cubicBezTo>
                  <a:cubicBezTo>
                    <a:pt x="183" y="548"/>
                    <a:pt x="183" y="297"/>
                    <a:pt x="183" y="69"/>
                  </a:cubicBezTo>
                  <a:cubicBezTo>
                    <a:pt x="183" y="23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73D7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1" name="Google Shape;3741;p39"/>
            <p:cNvSpPr/>
            <p:nvPr/>
          </p:nvSpPr>
          <p:spPr>
            <a:xfrm>
              <a:off x="7263669" y="3233730"/>
              <a:ext cx="157182" cy="447478"/>
            </a:xfrm>
            <a:custGeom>
              <a:avLst/>
              <a:gdLst/>
              <a:ahLst/>
              <a:cxnLst/>
              <a:rect l="l" t="t" r="r" b="b"/>
              <a:pathLst>
                <a:path w="8764" h="24950" extrusionOk="0">
                  <a:moveTo>
                    <a:pt x="6416" y="1"/>
                  </a:moveTo>
                  <a:cubicBezTo>
                    <a:pt x="6148" y="1"/>
                    <a:pt x="5939" y="37"/>
                    <a:pt x="5866" y="79"/>
                  </a:cubicBezTo>
                  <a:cubicBezTo>
                    <a:pt x="5547" y="216"/>
                    <a:pt x="5204" y="421"/>
                    <a:pt x="4999" y="627"/>
                  </a:cubicBezTo>
                  <a:cubicBezTo>
                    <a:pt x="4520" y="1106"/>
                    <a:pt x="4086" y="1608"/>
                    <a:pt x="3698" y="2156"/>
                  </a:cubicBezTo>
                  <a:cubicBezTo>
                    <a:pt x="2922" y="3229"/>
                    <a:pt x="2351" y="4370"/>
                    <a:pt x="1872" y="5534"/>
                  </a:cubicBezTo>
                  <a:cubicBezTo>
                    <a:pt x="1415" y="6698"/>
                    <a:pt x="1050" y="7839"/>
                    <a:pt x="776" y="9004"/>
                  </a:cubicBezTo>
                  <a:cubicBezTo>
                    <a:pt x="639" y="9551"/>
                    <a:pt x="502" y="10145"/>
                    <a:pt x="388" y="10693"/>
                  </a:cubicBezTo>
                  <a:cubicBezTo>
                    <a:pt x="343" y="10989"/>
                    <a:pt x="297" y="11263"/>
                    <a:pt x="251" y="11560"/>
                  </a:cubicBezTo>
                  <a:lnTo>
                    <a:pt x="114" y="12473"/>
                  </a:lnTo>
                  <a:cubicBezTo>
                    <a:pt x="114" y="12610"/>
                    <a:pt x="91" y="12770"/>
                    <a:pt x="69" y="12929"/>
                  </a:cubicBezTo>
                  <a:lnTo>
                    <a:pt x="46" y="13363"/>
                  </a:lnTo>
                  <a:cubicBezTo>
                    <a:pt x="23" y="13660"/>
                    <a:pt x="0" y="13957"/>
                    <a:pt x="0" y="14253"/>
                  </a:cubicBezTo>
                  <a:cubicBezTo>
                    <a:pt x="0" y="14824"/>
                    <a:pt x="0" y="15395"/>
                    <a:pt x="46" y="15942"/>
                  </a:cubicBezTo>
                  <a:cubicBezTo>
                    <a:pt x="114" y="17061"/>
                    <a:pt x="274" y="18111"/>
                    <a:pt x="502" y="19115"/>
                  </a:cubicBezTo>
                  <a:cubicBezTo>
                    <a:pt x="708" y="20142"/>
                    <a:pt x="1004" y="21078"/>
                    <a:pt x="1347" y="21991"/>
                  </a:cubicBezTo>
                  <a:cubicBezTo>
                    <a:pt x="1438" y="22219"/>
                    <a:pt x="1529" y="22448"/>
                    <a:pt x="1621" y="22676"/>
                  </a:cubicBezTo>
                  <a:cubicBezTo>
                    <a:pt x="1712" y="22904"/>
                    <a:pt x="1803" y="23110"/>
                    <a:pt x="1895" y="23315"/>
                  </a:cubicBezTo>
                  <a:cubicBezTo>
                    <a:pt x="2100" y="23749"/>
                    <a:pt x="2328" y="24160"/>
                    <a:pt x="2579" y="24593"/>
                  </a:cubicBezTo>
                  <a:cubicBezTo>
                    <a:pt x="2726" y="24830"/>
                    <a:pt x="2956" y="24950"/>
                    <a:pt x="3212" y="24950"/>
                  </a:cubicBezTo>
                  <a:cubicBezTo>
                    <a:pt x="3474" y="24950"/>
                    <a:pt x="3763" y="24824"/>
                    <a:pt x="4017" y="24570"/>
                  </a:cubicBezTo>
                  <a:cubicBezTo>
                    <a:pt x="4405" y="24182"/>
                    <a:pt x="4565" y="23589"/>
                    <a:pt x="4474" y="23110"/>
                  </a:cubicBezTo>
                  <a:lnTo>
                    <a:pt x="4451" y="23041"/>
                  </a:lnTo>
                  <a:lnTo>
                    <a:pt x="4200" y="21694"/>
                  </a:lnTo>
                  <a:cubicBezTo>
                    <a:pt x="4109" y="21238"/>
                    <a:pt x="4017" y="20781"/>
                    <a:pt x="3949" y="20325"/>
                  </a:cubicBezTo>
                  <a:cubicBezTo>
                    <a:pt x="3789" y="19412"/>
                    <a:pt x="3652" y="18499"/>
                    <a:pt x="3561" y="17563"/>
                  </a:cubicBezTo>
                  <a:cubicBezTo>
                    <a:pt x="3470" y="16650"/>
                    <a:pt x="3401" y="15714"/>
                    <a:pt x="3401" y="14801"/>
                  </a:cubicBezTo>
                  <a:cubicBezTo>
                    <a:pt x="3378" y="14345"/>
                    <a:pt x="3424" y="13865"/>
                    <a:pt x="3424" y="13409"/>
                  </a:cubicBezTo>
                  <a:cubicBezTo>
                    <a:pt x="3424" y="13181"/>
                    <a:pt x="3447" y="12952"/>
                    <a:pt x="3470" y="12724"/>
                  </a:cubicBezTo>
                  <a:lnTo>
                    <a:pt x="3492" y="12404"/>
                  </a:lnTo>
                  <a:cubicBezTo>
                    <a:pt x="3515" y="12290"/>
                    <a:pt x="3538" y="12176"/>
                    <a:pt x="3538" y="12062"/>
                  </a:cubicBezTo>
                  <a:lnTo>
                    <a:pt x="3629" y="11400"/>
                  </a:lnTo>
                  <a:lnTo>
                    <a:pt x="3766" y="10647"/>
                  </a:lnTo>
                  <a:cubicBezTo>
                    <a:pt x="3858" y="10145"/>
                    <a:pt x="3949" y="9665"/>
                    <a:pt x="4040" y="9186"/>
                  </a:cubicBezTo>
                  <a:cubicBezTo>
                    <a:pt x="4268" y="8227"/>
                    <a:pt x="4497" y="7269"/>
                    <a:pt x="4771" y="6333"/>
                  </a:cubicBezTo>
                  <a:cubicBezTo>
                    <a:pt x="5067" y="5443"/>
                    <a:pt x="5387" y="4530"/>
                    <a:pt x="5775" y="3754"/>
                  </a:cubicBezTo>
                  <a:cubicBezTo>
                    <a:pt x="5980" y="3343"/>
                    <a:pt x="6186" y="2978"/>
                    <a:pt x="6414" y="2635"/>
                  </a:cubicBezTo>
                  <a:cubicBezTo>
                    <a:pt x="6642" y="2293"/>
                    <a:pt x="7008" y="1791"/>
                    <a:pt x="7281" y="1631"/>
                  </a:cubicBezTo>
                  <a:cubicBezTo>
                    <a:pt x="7532" y="1471"/>
                    <a:pt x="8331" y="1357"/>
                    <a:pt x="8331" y="1357"/>
                  </a:cubicBezTo>
                  <a:cubicBezTo>
                    <a:pt x="8422" y="1457"/>
                    <a:pt x="8496" y="1500"/>
                    <a:pt x="8547" y="1500"/>
                  </a:cubicBezTo>
                  <a:cubicBezTo>
                    <a:pt x="8764" y="1500"/>
                    <a:pt x="8564" y="715"/>
                    <a:pt x="7510" y="216"/>
                  </a:cubicBezTo>
                  <a:cubicBezTo>
                    <a:pt x="7148" y="54"/>
                    <a:pt x="6739" y="1"/>
                    <a:pt x="6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2" name="Google Shape;3742;p39"/>
            <p:cNvSpPr/>
            <p:nvPr/>
          </p:nvSpPr>
          <p:spPr>
            <a:xfrm>
              <a:off x="7279633" y="3256350"/>
              <a:ext cx="528509" cy="484388"/>
            </a:xfrm>
            <a:custGeom>
              <a:avLst/>
              <a:gdLst/>
              <a:ahLst/>
              <a:cxnLst/>
              <a:rect l="l" t="t" r="r" b="b"/>
              <a:pathLst>
                <a:path w="29468" h="27008" extrusionOk="0">
                  <a:moveTo>
                    <a:pt x="9767" y="0"/>
                  </a:moveTo>
                  <a:cubicBezTo>
                    <a:pt x="8831" y="0"/>
                    <a:pt x="7609" y="29"/>
                    <a:pt x="5981" y="119"/>
                  </a:cubicBezTo>
                  <a:cubicBezTo>
                    <a:pt x="5981" y="119"/>
                    <a:pt x="2055" y="1283"/>
                    <a:pt x="480" y="13586"/>
                  </a:cubicBezTo>
                  <a:lnTo>
                    <a:pt x="23" y="23971"/>
                  </a:lnTo>
                  <a:cubicBezTo>
                    <a:pt x="0" y="24473"/>
                    <a:pt x="297" y="24907"/>
                    <a:pt x="754" y="25067"/>
                  </a:cubicBezTo>
                  <a:cubicBezTo>
                    <a:pt x="2465" y="25660"/>
                    <a:pt x="6871" y="26961"/>
                    <a:pt x="12121" y="27007"/>
                  </a:cubicBezTo>
                  <a:lnTo>
                    <a:pt x="12303" y="27007"/>
                  </a:lnTo>
                  <a:cubicBezTo>
                    <a:pt x="19059" y="26961"/>
                    <a:pt x="23921" y="24656"/>
                    <a:pt x="23921" y="24656"/>
                  </a:cubicBezTo>
                  <a:lnTo>
                    <a:pt x="22985" y="13221"/>
                  </a:lnTo>
                  <a:lnTo>
                    <a:pt x="22985" y="13221"/>
                  </a:lnTo>
                  <a:cubicBezTo>
                    <a:pt x="23067" y="13225"/>
                    <a:pt x="23149" y="13228"/>
                    <a:pt x="23231" y="13228"/>
                  </a:cubicBezTo>
                  <a:cubicBezTo>
                    <a:pt x="26265" y="13228"/>
                    <a:pt x="29468" y="10025"/>
                    <a:pt x="29468" y="10025"/>
                  </a:cubicBezTo>
                  <a:cubicBezTo>
                    <a:pt x="29468" y="10025"/>
                    <a:pt x="27391" y="941"/>
                    <a:pt x="21114" y="279"/>
                  </a:cubicBezTo>
                  <a:cubicBezTo>
                    <a:pt x="18869" y="63"/>
                    <a:pt x="16756" y="4"/>
                    <a:pt x="15135" y="4"/>
                  </a:cubicBezTo>
                  <a:cubicBezTo>
                    <a:pt x="13674" y="4"/>
                    <a:pt x="12612" y="52"/>
                    <a:pt x="12212" y="73"/>
                  </a:cubicBezTo>
                  <a:cubicBezTo>
                    <a:pt x="11699" y="48"/>
                    <a:pt x="10969" y="0"/>
                    <a:pt x="9767" y="0"/>
                  </a:cubicBez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3" name="Google Shape;3743;p39"/>
            <p:cNvSpPr/>
            <p:nvPr/>
          </p:nvSpPr>
          <p:spPr>
            <a:xfrm>
              <a:off x="7391816" y="3257301"/>
              <a:ext cx="192012" cy="94123"/>
            </a:xfrm>
            <a:custGeom>
              <a:avLst/>
              <a:gdLst/>
              <a:ahLst/>
              <a:cxnLst/>
              <a:rect l="l" t="t" r="r" b="b"/>
              <a:pathLst>
                <a:path w="10706" h="5248" extrusionOk="0">
                  <a:moveTo>
                    <a:pt x="5436" y="0"/>
                  </a:moveTo>
                  <a:cubicBezTo>
                    <a:pt x="4170" y="0"/>
                    <a:pt x="2736" y="76"/>
                    <a:pt x="1210" y="340"/>
                  </a:cubicBezTo>
                  <a:cubicBezTo>
                    <a:pt x="0" y="568"/>
                    <a:pt x="0" y="1527"/>
                    <a:pt x="0" y="1527"/>
                  </a:cubicBezTo>
                  <a:cubicBezTo>
                    <a:pt x="0" y="3581"/>
                    <a:pt x="1690" y="5247"/>
                    <a:pt x="3744" y="5247"/>
                  </a:cubicBezTo>
                  <a:lnTo>
                    <a:pt x="6277" y="5247"/>
                  </a:lnTo>
                  <a:cubicBezTo>
                    <a:pt x="8651" y="5247"/>
                    <a:pt x="10614" y="3581"/>
                    <a:pt x="10614" y="1184"/>
                  </a:cubicBezTo>
                  <a:cubicBezTo>
                    <a:pt x="10614" y="1184"/>
                    <a:pt x="10706" y="134"/>
                    <a:pt x="9427" y="134"/>
                  </a:cubicBezTo>
                  <a:cubicBezTo>
                    <a:pt x="8514" y="134"/>
                    <a:pt x="7124" y="0"/>
                    <a:pt x="54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4" name="Google Shape;3744;p39"/>
            <p:cNvSpPr/>
            <p:nvPr/>
          </p:nvSpPr>
          <p:spPr>
            <a:xfrm>
              <a:off x="7687843" y="3434922"/>
              <a:ext cx="138781" cy="62270"/>
            </a:xfrm>
            <a:custGeom>
              <a:avLst/>
              <a:gdLst/>
              <a:ahLst/>
              <a:cxnLst/>
              <a:rect l="l" t="t" r="r" b="b"/>
              <a:pathLst>
                <a:path w="7738" h="3472" extrusionOk="0">
                  <a:moveTo>
                    <a:pt x="6573" y="1"/>
                  </a:moveTo>
                  <a:cubicBezTo>
                    <a:pt x="6509" y="1"/>
                    <a:pt x="6446" y="16"/>
                    <a:pt x="6391" y="47"/>
                  </a:cubicBezTo>
                  <a:cubicBezTo>
                    <a:pt x="5592" y="549"/>
                    <a:pt x="3082" y="1919"/>
                    <a:pt x="411" y="1965"/>
                  </a:cubicBezTo>
                  <a:cubicBezTo>
                    <a:pt x="206" y="1987"/>
                    <a:pt x="23" y="2147"/>
                    <a:pt x="23" y="2353"/>
                  </a:cubicBezTo>
                  <a:lnTo>
                    <a:pt x="0" y="3060"/>
                  </a:lnTo>
                  <a:cubicBezTo>
                    <a:pt x="0" y="3288"/>
                    <a:pt x="183" y="3471"/>
                    <a:pt x="388" y="3471"/>
                  </a:cubicBezTo>
                  <a:cubicBezTo>
                    <a:pt x="3515" y="3403"/>
                    <a:pt x="6231" y="1850"/>
                    <a:pt x="7167" y="1348"/>
                  </a:cubicBezTo>
                  <a:cubicBezTo>
                    <a:pt x="7738" y="1029"/>
                    <a:pt x="6916" y="161"/>
                    <a:pt x="6916" y="161"/>
                  </a:cubicBezTo>
                  <a:cubicBezTo>
                    <a:pt x="6826" y="56"/>
                    <a:pt x="6697" y="1"/>
                    <a:pt x="6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5" name="Google Shape;3745;p39"/>
            <p:cNvSpPr/>
            <p:nvPr/>
          </p:nvSpPr>
          <p:spPr>
            <a:xfrm>
              <a:off x="7584252" y="3252278"/>
              <a:ext cx="158850" cy="417491"/>
            </a:xfrm>
            <a:custGeom>
              <a:avLst/>
              <a:gdLst/>
              <a:ahLst/>
              <a:cxnLst/>
              <a:rect l="l" t="t" r="r" b="b"/>
              <a:pathLst>
                <a:path w="8857" h="23278" extrusionOk="0">
                  <a:moveTo>
                    <a:pt x="4087" y="1"/>
                  </a:moveTo>
                  <a:cubicBezTo>
                    <a:pt x="3561" y="1"/>
                    <a:pt x="3120" y="102"/>
                    <a:pt x="3013" y="163"/>
                  </a:cubicBezTo>
                  <a:cubicBezTo>
                    <a:pt x="2694" y="323"/>
                    <a:pt x="2351" y="551"/>
                    <a:pt x="2192" y="780"/>
                  </a:cubicBezTo>
                  <a:cubicBezTo>
                    <a:pt x="1804" y="1259"/>
                    <a:pt x="1484" y="1784"/>
                    <a:pt x="1210" y="2309"/>
                  </a:cubicBezTo>
                  <a:cubicBezTo>
                    <a:pt x="662" y="3404"/>
                    <a:pt x="388" y="4523"/>
                    <a:pt x="206" y="5641"/>
                  </a:cubicBezTo>
                  <a:cubicBezTo>
                    <a:pt x="23" y="6760"/>
                    <a:pt x="0" y="7855"/>
                    <a:pt x="23" y="8951"/>
                  </a:cubicBezTo>
                  <a:cubicBezTo>
                    <a:pt x="46" y="9476"/>
                    <a:pt x="69" y="10024"/>
                    <a:pt x="137" y="10549"/>
                  </a:cubicBezTo>
                  <a:cubicBezTo>
                    <a:pt x="160" y="10823"/>
                    <a:pt x="183" y="11074"/>
                    <a:pt x="229" y="11348"/>
                  </a:cubicBezTo>
                  <a:lnTo>
                    <a:pt x="388" y="12192"/>
                  </a:lnTo>
                  <a:cubicBezTo>
                    <a:pt x="411" y="12352"/>
                    <a:pt x="434" y="12489"/>
                    <a:pt x="457" y="12626"/>
                  </a:cubicBezTo>
                  <a:lnTo>
                    <a:pt x="571" y="13037"/>
                  </a:lnTo>
                  <a:cubicBezTo>
                    <a:pt x="639" y="13311"/>
                    <a:pt x="708" y="13585"/>
                    <a:pt x="799" y="13858"/>
                  </a:cubicBezTo>
                  <a:cubicBezTo>
                    <a:pt x="982" y="14383"/>
                    <a:pt x="1142" y="14908"/>
                    <a:pt x="1370" y="15411"/>
                  </a:cubicBezTo>
                  <a:cubicBezTo>
                    <a:pt x="1781" y="16415"/>
                    <a:pt x="2306" y="17351"/>
                    <a:pt x="2876" y="18264"/>
                  </a:cubicBezTo>
                  <a:cubicBezTo>
                    <a:pt x="3424" y="19154"/>
                    <a:pt x="4063" y="19998"/>
                    <a:pt x="4725" y="20797"/>
                  </a:cubicBezTo>
                  <a:cubicBezTo>
                    <a:pt x="4885" y="20980"/>
                    <a:pt x="5068" y="21185"/>
                    <a:pt x="5227" y="21368"/>
                  </a:cubicBezTo>
                  <a:cubicBezTo>
                    <a:pt x="5410" y="21573"/>
                    <a:pt x="5593" y="21756"/>
                    <a:pt x="5775" y="21939"/>
                  </a:cubicBezTo>
                  <a:cubicBezTo>
                    <a:pt x="6140" y="22327"/>
                    <a:pt x="6483" y="22669"/>
                    <a:pt x="6916" y="23011"/>
                  </a:cubicBezTo>
                  <a:cubicBezTo>
                    <a:pt x="7134" y="23189"/>
                    <a:pt x="7390" y="23277"/>
                    <a:pt x="7644" y="23277"/>
                  </a:cubicBezTo>
                  <a:cubicBezTo>
                    <a:pt x="7976" y="23277"/>
                    <a:pt x="8304" y="23126"/>
                    <a:pt x="8537" y="22829"/>
                  </a:cubicBezTo>
                  <a:cubicBezTo>
                    <a:pt x="8834" y="22418"/>
                    <a:pt x="8857" y="21870"/>
                    <a:pt x="8605" y="21436"/>
                  </a:cubicBezTo>
                  <a:lnTo>
                    <a:pt x="8560" y="21368"/>
                  </a:lnTo>
                  <a:lnTo>
                    <a:pt x="7829" y="20181"/>
                  </a:lnTo>
                  <a:cubicBezTo>
                    <a:pt x="7601" y="19770"/>
                    <a:pt x="7350" y="19359"/>
                    <a:pt x="7122" y="18948"/>
                  </a:cubicBezTo>
                  <a:cubicBezTo>
                    <a:pt x="6665" y="18127"/>
                    <a:pt x="6232" y="17305"/>
                    <a:pt x="5844" y="16461"/>
                  </a:cubicBezTo>
                  <a:cubicBezTo>
                    <a:pt x="5456" y="15639"/>
                    <a:pt x="5090" y="14794"/>
                    <a:pt x="4794" y="13950"/>
                  </a:cubicBezTo>
                  <a:cubicBezTo>
                    <a:pt x="4634" y="13516"/>
                    <a:pt x="4543" y="13105"/>
                    <a:pt x="4406" y="12672"/>
                  </a:cubicBezTo>
                  <a:cubicBezTo>
                    <a:pt x="4337" y="12466"/>
                    <a:pt x="4292" y="12261"/>
                    <a:pt x="4246" y="12055"/>
                  </a:cubicBezTo>
                  <a:lnTo>
                    <a:pt x="4177" y="11736"/>
                  </a:lnTo>
                  <a:cubicBezTo>
                    <a:pt x="4155" y="11622"/>
                    <a:pt x="4132" y="11530"/>
                    <a:pt x="4109" y="11416"/>
                  </a:cubicBezTo>
                  <a:lnTo>
                    <a:pt x="4018" y="10800"/>
                  </a:lnTo>
                  <a:lnTo>
                    <a:pt x="3926" y="10115"/>
                  </a:lnTo>
                  <a:cubicBezTo>
                    <a:pt x="3858" y="9636"/>
                    <a:pt x="3835" y="9179"/>
                    <a:pt x="3789" y="8723"/>
                  </a:cubicBezTo>
                  <a:cubicBezTo>
                    <a:pt x="3744" y="7810"/>
                    <a:pt x="3698" y="6920"/>
                    <a:pt x="3721" y="6029"/>
                  </a:cubicBezTo>
                  <a:cubicBezTo>
                    <a:pt x="3767" y="5162"/>
                    <a:pt x="3858" y="4317"/>
                    <a:pt x="4063" y="3541"/>
                  </a:cubicBezTo>
                  <a:cubicBezTo>
                    <a:pt x="4155" y="3153"/>
                    <a:pt x="4269" y="2788"/>
                    <a:pt x="4428" y="2446"/>
                  </a:cubicBezTo>
                  <a:cubicBezTo>
                    <a:pt x="4565" y="2103"/>
                    <a:pt x="4839" y="1601"/>
                    <a:pt x="5068" y="1419"/>
                  </a:cubicBezTo>
                  <a:cubicBezTo>
                    <a:pt x="5341" y="1236"/>
                    <a:pt x="6186" y="1053"/>
                    <a:pt x="6186" y="1053"/>
                  </a:cubicBezTo>
                  <a:cubicBezTo>
                    <a:pt x="6307" y="1123"/>
                    <a:pt x="6397" y="1154"/>
                    <a:pt x="6457" y="1154"/>
                  </a:cubicBezTo>
                  <a:cubicBezTo>
                    <a:pt x="6746" y="1154"/>
                    <a:pt x="6290" y="436"/>
                    <a:pt x="4908" y="95"/>
                  </a:cubicBezTo>
                  <a:cubicBezTo>
                    <a:pt x="4634" y="26"/>
                    <a:pt x="4350" y="1"/>
                    <a:pt x="4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6" name="Google Shape;3746;p39"/>
            <p:cNvSpPr/>
            <p:nvPr/>
          </p:nvSpPr>
          <p:spPr>
            <a:xfrm>
              <a:off x="7596127" y="3372498"/>
              <a:ext cx="259555" cy="297039"/>
            </a:xfrm>
            <a:custGeom>
              <a:avLst/>
              <a:gdLst/>
              <a:ahLst/>
              <a:cxnLst/>
              <a:rect l="l" t="t" r="r" b="b"/>
              <a:pathLst>
                <a:path w="14472" h="16562" extrusionOk="0">
                  <a:moveTo>
                    <a:pt x="3399" y="1"/>
                  </a:moveTo>
                  <a:cubicBezTo>
                    <a:pt x="2909" y="1"/>
                    <a:pt x="2416" y="122"/>
                    <a:pt x="1963" y="377"/>
                  </a:cubicBezTo>
                  <a:cubicBezTo>
                    <a:pt x="525" y="1176"/>
                    <a:pt x="0" y="3002"/>
                    <a:pt x="799" y="4440"/>
                  </a:cubicBezTo>
                  <a:lnTo>
                    <a:pt x="6391" y="14483"/>
                  </a:lnTo>
                  <a:cubicBezTo>
                    <a:pt x="6505" y="14689"/>
                    <a:pt x="6642" y="14894"/>
                    <a:pt x="6802" y="15100"/>
                  </a:cubicBezTo>
                  <a:cubicBezTo>
                    <a:pt x="7609" y="16061"/>
                    <a:pt x="8769" y="16561"/>
                    <a:pt x="9934" y="16561"/>
                  </a:cubicBezTo>
                  <a:cubicBezTo>
                    <a:pt x="10844" y="16561"/>
                    <a:pt x="11758" y="16255"/>
                    <a:pt x="12509" y="15625"/>
                  </a:cubicBezTo>
                  <a:cubicBezTo>
                    <a:pt x="14220" y="14187"/>
                    <a:pt x="14472" y="11653"/>
                    <a:pt x="13034" y="9918"/>
                  </a:cubicBezTo>
                  <a:lnTo>
                    <a:pt x="5707" y="1085"/>
                  </a:lnTo>
                  <a:cubicBezTo>
                    <a:pt x="5123" y="384"/>
                    <a:pt x="4268" y="1"/>
                    <a:pt x="3399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7" name="Google Shape;3747;p39"/>
            <p:cNvSpPr/>
            <p:nvPr/>
          </p:nvSpPr>
          <p:spPr>
            <a:xfrm>
              <a:off x="7713225" y="3563089"/>
              <a:ext cx="176857" cy="148215"/>
            </a:xfrm>
            <a:custGeom>
              <a:avLst/>
              <a:gdLst/>
              <a:ahLst/>
              <a:cxnLst/>
              <a:rect l="l" t="t" r="r" b="b"/>
              <a:pathLst>
                <a:path w="9861" h="8264" extrusionOk="0">
                  <a:moveTo>
                    <a:pt x="8925" y="1370"/>
                  </a:moveTo>
                  <a:cubicBezTo>
                    <a:pt x="9861" y="2740"/>
                    <a:pt x="8857" y="5091"/>
                    <a:pt x="6642" y="6620"/>
                  </a:cubicBezTo>
                  <a:cubicBezTo>
                    <a:pt x="4451" y="8150"/>
                    <a:pt x="1895" y="8264"/>
                    <a:pt x="936" y="6894"/>
                  </a:cubicBezTo>
                  <a:cubicBezTo>
                    <a:pt x="0" y="5525"/>
                    <a:pt x="1005" y="3196"/>
                    <a:pt x="3219" y="1667"/>
                  </a:cubicBezTo>
                  <a:cubicBezTo>
                    <a:pt x="5410" y="138"/>
                    <a:pt x="7966" y="1"/>
                    <a:pt x="8925" y="1370"/>
                  </a:cubicBezTo>
                  <a:close/>
                </a:path>
              </a:pathLst>
            </a:custGeom>
            <a:solidFill>
              <a:srgbClr val="CA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8" name="Google Shape;3748;p39"/>
            <p:cNvSpPr/>
            <p:nvPr/>
          </p:nvSpPr>
          <p:spPr>
            <a:xfrm>
              <a:off x="7562548" y="3326649"/>
              <a:ext cx="129796" cy="122783"/>
            </a:xfrm>
            <a:custGeom>
              <a:avLst/>
              <a:gdLst/>
              <a:ahLst/>
              <a:cxnLst/>
              <a:rect l="l" t="t" r="r" b="b"/>
              <a:pathLst>
                <a:path w="7237" h="6846" extrusionOk="0">
                  <a:moveTo>
                    <a:pt x="4983" y="1"/>
                  </a:moveTo>
                  <a:cubicBezTo>
                    <a:pt x="4964" y="1"/>
                    <a:pt x="4947" y="4"/>
                    <a:pt x="4931" y="12"/>
                  </a:cubicBezTo>
                  <a:cubicBezTo>
                    <a:pt x="4406" y="240"/>
                    <a:pt x="4543" y="1541"/>
                    <a:pt x="4543" y="1541"/>
                  </a:cubicBezTo>
                  <a:cubicBezTo>
                    <a:pt x="4543" y="1541"/>
                    <a:pt x="3394" y="1348"/>
                    <a:pt x="2358" y="1348"/>
                  </a:cubicBezTo>
                  <a:cubicBezTo>
                    <a:pt x="1722" y="1348"/>
                    <a:pt x="1128" y="1421"/>
                    <a:pt x="868" y="1655"/>
                  </a:cubicBezTo>
                  <a:cubicBezTo>
                    <a:pt x="160" y="2317"/>
                    <a:pt x="799" y="2956"/>
                    <a:pt x="799" y="2956"/>
                  </a:cubicBezTo>
                  <a:cubicBezTo>
                    <a:pt x="799" y="2956"/>
                    <a:pt x="1" y="3458"/>
                    <a:pt x="708" y="4440"/>
                  </a:cubicBezTo>
                  <a:cubicBezTo>
                    <a:pt x="708" y="4440"/>
                    <a:pt x="23" y="5262"/>
                    <a:pt x="845" y="5901"/>
                  </a:cubicBezTo>
                  <a:cubicBezTo>
                    <a:pt x="1826" y="6670"/>
                    <a:pt x="2665" y="6846"/>
                    <a:pt x="3226" y="6846"/>
                  </a:cubicBezTo>
                  <a:cubicBezTo>
                    <a:pt x="3697" y="6846"/>
                    <a:pt x="3972" y="6722"/>
                    <a:pt x="3972" y="6722"/>
                  </a:cubicBezTo>
                  <a:lnTo>
                    <a:pt x="7236" y="3253"/>
                  </a:lnTo>
                  <a:cubicBezTo>
                    <a:pt x="7236" y="3253"/>
                    <a:pt x="5546" y="1"/>
                    <a:pt x="4983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9" name="Google Shape;3749;p39"/>
            <p:cNvSpPr/>
            <p:nvPr/>
          </p:nvSpPr>
          <p:spPr>
            <a:xfrm>
              <a:off x="7239919" y="4217375"/>
              <a:ext cx="67974" cy="56513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3310" y="1"/>
                  </a:moveTo>
                  <a:lnTo>
                    <a:pt x="3310" y="1"/>
                  </a:lnTo>
                  <a:cubicBezTo>
                    <a:pt x="0" y="663"/>
                    <a:pt x="594" y="2717"/>
                    <a:pt x="594" y="2717"/>
                  </a:cubicBezTo>
                  <a:cubicBezTo>
                    <a:pt x="1552" y="2922"/>
                    <a:pt x="2032" y="3059"/>
                    <a:pt x="3173" y="3151"/>
                  </a:cubicBezTo>
                  <a:cubicBezTo>
                    <a:pt x="3675" y="2146"/>
                    <a:pt x="3789" y="1073"/>
                    <a:pt x="3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0" name="Google Shape;3750;p39"/>
            <p:cNvSpPr/>
            <p:nvPr/>
          </p:nvSpPr>
          <p:spPr>
            <a:xfrm>
              <a:off x="7296011" y="4162287"/>
              <a:ext cx="173503" cy="113367"/>
            </a:xfrm>
            <a:custGeom>
              <a:avLst/>
              <a:gdLst/>
              <a:ahLst/>
              <a:cxnLst/>
              <a:rect l="l" t="t" r="r" b="b"/>
              <a:pathLst>
                <a:path w="9674" h="6321" extrusionOk="0">
                  <a:moveTo>
                    <a:pt x="3473" y="1"/>
                  </a:moveTo>
                  <a:cubicBezTo>
                    <a:pt x="980" y="1"/>
                    <a:pt x="1256" y="2821"/>
                    <a:pt x="1256" y="2821"/>
                  </a:cubicBezTo>
                  <a:cubicBezTo>
                    <a:pt x="936" y="2843"/>
                    <a:pt x="913" y="2843"/>
                    <a:pt x="137" y="3003"/>
                  </a:cubicBezTo>
                  <a:cubicBezTo>
                    <a:pt x="617" y="4076"/>
                    <a:pt x="502" y="5149"/>
                    <a:pt x="0" y="6153"/>
                  </a:cubicBezTo>
                  <a:cubicBezTo>
                    <a:pt x="1470" y="6276"/>
                    <a:pt x="2878" y="6320"/>
                    <a:pt x="4143" y="6320"/>
                  </a:cubicBezTo>
                  <a:cubicBezTo>
                    <a:pt x="7337" y="6320"/>
                    <a:pt x="9610" y="6039"/>
                    <a:pt x="9610" y="6039"/>
                  </a:cubicBezTo>
                  <a:lnTo>
                    <a:pt x="9655" y="2638"/>
                  </a:lnTo>
                  <a:cubicBezTo>
                    <a:pt x="9674" y="1563"/>
                    <a:pt x="8805" y="764"/>
                    <a:pt x="7827" y="764"/>
                  </a:cubicBezTo>
                  <a:cubicBezTo>
                    <a:pt x="7579" y="764"/>
                    <a:pt x="7325" y="816"/>
                    <a:pt x="7076" y="926"/>
                  </a:cubicBezTo>
                  <a:cubicBezTo>
                    <a:pt x="6290" y="1263"/>
                    <a:pt x="6035" y="1688"/>
                    <a:pt x="5918" y="2006"/>
                  </a:cubicBezTo>
                  <a:lnTo>
                    <a:pt x="5918" y="2006"/>
                  </a:lnTo>
                  <a:cubicBezTo>
                    <a:pt x="5916" y="2008"/>
                    <a:pt x="5914" y="2011"/>
                    <a:pt x="5913" y="2015"/>
                  </a:cubicBezTo>
                  <a:lnTo>
                    <a:pt x="5913" y="2015"/>
                  </a:lnTo>
                  <a:cubicBezTo>
                    <a:pt x="5976" y="1374"/>
                    <a:pt x="5268" y="127"/>
                    <a:pt x="3767" y="13"/>
                  </a:cubicBezTo>
                  <a:cubicBezTo>
                    <a:pt x="3665" y="5"/>
                    <a:pt x="3567" y="1"/>
                    <a:pt x="3473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1" name="Google Shape;3751;p39"/>
            <p:cNvSpPr/>
            <p:nvPr/>
          </p:nvSpPr>
          <p:spPr>
            <a:xfrm>
              <a:off x="7249139" y="4264839"/>
              <a:ext cx="220045" cy="27423"/>
            </a:xfrm>
            <a:custGeom>
              <a:avLst/>
              <a:gdLst/>
              <a:ahLst/>
              <a:cxnLst/>
              <a:rect l="l" t="t" r="r" b="b"/>
              <a:pathLst>
                <a:path w="12269" h="1529" extrusionOk="0">
                  <a:moveTo>
                    <a:pt x="180" y="1"/>
                  </a:moveTo>
                  <a:cubicBezTo>
                    <a:pt x="1" y="1"/>
                    <a:pt x="240" y="870"/>
                    <a:pt x="240" y="870"/>
                  </a:cubicBezTo>
                  <a:cubicBezTo>
                    <a:pt x="2178" y="1374"/>
                    <a:pt x="4422" y="1529"/>
                    <a:pt x="6442" y="1529"/>
                  </a:cubicBezTo>
                  <a:cubicBezTo>
                    <a:pt x="9633" y="1529"/>
                    <a:pt x="12268" y="1144"/>
                    <a:pt x="12268" y="1144"/>
                  </a:cubicBezTo>
                  <a:lnTo>
                    <a:pt x="12268" y="390"/>
                  </a:lnTo>
                  <a:cubicBezTo>
                    <a:pt x="12268" y="390"/>
                    <a:pt x="10456" y="568"/>
                    <a:pt x="7827" y="568"/>
                  </a:cubicBezTo>
                  <a:cubicBezTo>
                    <a:pt x="5654" y="568"/>
                    <a:pt x="2921" y="447"/>
                    <a:pt x="194" y="2"/>
                  </a:cubicBezTo>
                  <a:cubicBezTo>
                    <a:pt x="189" y="1"/>
                    <a:pt x="184" y="1"/>
                    <a:pt x="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2" name="Google Shape;3752;p39"/>
            <p:cNvSpPr/>
            <p:nvPr/>
          </p:nvSpPr>
          <p:spPr>
            <a:xfrm>
              <a:off x="7412696" y="4214917"/>
              <a:ext cx="31548" cy="31135"/>
            </a:xfrm>
            <a:custGeom>
              <a:avLst/>
              <a:gdLst/>
              <a:ahLst/>
              <a:cxnLst/>
              <a:rect l="l" t="t" r="r" b="b"/>
              <a:pathLst>
                <a:path w="1759" h="1736" extrusionOk="0">
                  <a:moveTo>
                    <a:pt x="891" y="1"/>
                  </a:moveTo>
                  <a:cubicBezTo>
                    <a:pt x="411" y="1"/>
                    <a:pt x="23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7" y="1735"/>
                    <a:pt x="1758" y="1347"/>
                    <a:pt x="1758" y="868"/>
                  </a:cubicBezTo>
                  <a:cubicBezTo>
                    <a:pt x="1758" y="389"/>
                    <a:pt x="1370" y="1"/>
                    <a:pt x="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3" name="Google Shape;3753;p39"/>
            <p:cNvSpPr/>
            <p:nvPr/>
          </p:nvSpPr>
          <p:spPr>
            <a:xfrm>
              <a:off x="7316065" y="4211168"/>
              <a:ext cx="60602" cy="9918"/>
            </a:xfrm>
            <a:custGeom>
              <a:avLst/>
              <a:gdLst/>
              <a:ahLst/>
              <a:cxnLst/>
              <a:rect l="l" t="t" r="r" b="b"/>
              <a:pathLst>
                <a:path w="3379" h="553" extrusionOk="0">
                  <a:moveTo>
                    <a:pt x="172" y="1"/>
                  </a:moveTo>
                  <a:cubicBezTo>
                    <a:pt x="78" y="1"/>
                    <a:pt x="24" y="82"/>
                    <a:pt x="24" y="164"/>
                  </a:cubicBezTo>
                  <a:cubicBezTo>
                    <a:pt x="1" y="255"/>
                    <a:pt x="69" y="347"/>
                    <a:pt x="183" y="347"/>
                  </a:cubicBezTo>
                  <a:lnTo>
                    <a:pt x="3173" y="552"/>
                  </a:lnTo>
                  <a:lnTo>
                    <a:pt x="3196" y="552"/>
                  </a:lnTo>
                  <a:cubicBezTo>
                    <a:pt x="3288" y="552"/>
                    <a:pt x="3356" y="484"/>
                    <a:pt x="3356" y="392"/>
                  </a:cubicBezTo>
                  <a:cubicBezTo>
                    <a:pt x="3379" y="278"/>
                    <a:pt x="3310" y="210"/>
                    <a:pt x="3196" y="210"/>
                  </a:cubicBezTo>
                  <a:lnTo>
                    <a:pt x="206" y="4"/>
                  </a:lnTo>
                  <a:cubicBezTo>
                    <a:pt x="194" y="2"/>
                    <a:pt x="183" y="1"/>
                    <a:pt x="1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4" name="Google Shape;3754;p39"/>
            <p:cNvSpPr/>
            <p:nvPr/>
          </p:nvSpPr>
          <p:spPr>
            <a:xfrm>
              <a:off x="7292315" y="4157229"/>
              <a:ext cx="88455" cy="51976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1576" y="341"/>
                  </a:moveTo>
                  <a:cubicBezTo>
                    <a:pt x="1622" y="341"/>
                    <a:pt x="1644" y="341"/>
                    <a:pt x="1667" y="364"/>
                  </a:cubicBezTo>
                  <a:cubicBezTo>
                    <a:pt x="1736" y="409"/>
                    <a:pt x="1804" y="501"/>
                    <a:pt x="1850" y="569"/>
                  </a:cubicBezTo>
                  <a:cubicBezTo>
                    <a:pt x="2032" y="889"/>
                    <a:pt x="2101" y="1231"/>
                    <a:pt x="2192" y="1596"/>
                  </a:cubicBezTo>
                  <a:cubicBezTo>
                    <a:pt x="2215" y="1710"/>
                    <a:pt x="2261" y="1847"/>
                    <a:pt x="2283" y="1961"/>
                  </a:cubicBezTo>
                  <a:lnTo>
                    <a:pt x="2215" y="1916"/>
                  </a:lnTo>
                  <a:cubicBezTo>
                    <a:pt x="1918" y="1528"/>
                    <a:pt x="1690" y="1094"/>
                    <a:pt x="1553" y="637"/>
                  </a:cubicBezTo>
                  <a:cubicBezTo>
                    <a:pt x="1507" y="501"/>
                    <a:pt x="1507" y="386"/>
                    <a:pt x="1530" y="364"/>
                  </a:cubicBezTo>
                  <a:cubicBezTo>
                    <a:pt x="1553" y="341"/>
                    <a:pt x="1576" y="341"/>
                    <a:pt x="1576" y="341"/>
                  </a:cubicBezTo>
                  <a:close/>
                  <a:moveTo>
                    <a:pt x="549" y="1162"/>
                  </a:moveTo>
                  <a:cubicBezTo>
                    <a:pt x="663" y="1162"/>
                    <a:pt x="777" y="1231"/>
                    <a:pt x="891" y="1299"/>
                  </a:cubicBezTo>
                  <a:cubicBezTo>
                    <a:pt x="1279" y="1550"/>
                    <a:pt x="1644" y="1824"/>
                    <a:pt x="1964" y="2144"/>
                  </a:cubicBezTo>
                  <a:cubicBezTo>
                    <a:pt x="1987" y="2167"/>
                    <a:pt x="2010" y="2190"/>
                    <a:pt x="2032" y="2212"/>
                  </a:cubicBezTo>
                  <a:cubicBezTo>
                    <a:pt x="1530" y="2121"/>
                    <a:pt x="982" y="1870"/>
                    <a:pt x="526" y="1505"/>
                  </a:cubicBezTo>
                  <a:cubicBezTo>
                    <a:pt x="389" y="1391"/>
                    <a:pt x="366" y="1322"/>
                    <a:pt x="366" y="1277"/>
                  </a:cubicBezTo>
                  <a:cubicBezTo>
                    <a:pt x="366" y="1208"/>
                    <a:pt x="457" y="1162"/>
                    <a:pt x="549" y="1162"/>
                  </a:cubicBezTo>
                  <a:close/>
                  <a:moveTo>
                    <a:pt x="1594" y="1"/>
                  </a:moveTo>
                  <a:cubicBezTo>
                    <a:pt x="1495" y="1"/>
                    <a:pt x="1397" y="29"/>
                    <a:pt x="1325" y="90"/>
                  </a:cubicBezTo>
                  <a:cubicBezTo>
                    <a:pt x="1211" y="181"/>
                    <a:pt x="1097" y="364"/>
                    <a:pt x="1211" y="752"/>
                  </a:cubicBezTo>
                  <a:cubicBezTo>
                    <a:pt x="1279" y="911"/>
                    <a:pt x="1348" y="1071"/>
                    <a:pt x="1416" y="1231"/>
                  </a:cubicBezTo>
                  <a:cubicBezTo>
                    <a:pt x="1302" y="1162"/>
                    <a:pt x="1188" y="1071"/>
                    <a:pt x="1074" y="1003"/>
                  </a:cubicBezTo>
                  <a:cubicBezTo>
                    <a:pt x="937" y="911"/>
                    <a:pt x="754" y="820"/>
                    <a:pt x="549" y="820"/>
                  </a:cubicBezTo>
                  <a:cubicBezTo>
                    <a:pt x="320" y="820"/>
                    <a:pt x="47" y="980"/>
                    <a:pt x="24" y="1231"/>
                  </a:cubicBezTo>
                  <a:cubicBezTo>
                    <a:pt x="1" y="1505"/>
                    <a:pt x="229" y="1710"/>
                    <a:pt x="320" y="1756"/>
                  </a:cubicBezTo>
                  <a:cubicBezTo>
                    <a:pt x="594" y="2007"/>
                    <a:pt x="982" y="2235"/>
                    <a:pt x="1416" y="2395"/>
                  </a:cubicBezTo>
                  <a:cubicBezTo>
                    <a:pt x="1416" y="2486"/>
                    <a:pt x="1485" y="2578"/>
                    <a:pt x="1576" y="2578"/>
                  </a:cubicBezTo>
                  <a:lnTo>
                    <a:pt x="2466" y="2669"/>
                  </a:lnTo>
                  <a:cubicBezTo>
                    <a:pt x="2512" y="2692"/>
                    <a:pt x="2535" y="2692"/>
                    <a:pt x="2557" y="2692"/>
                  </a:cubicBezTo>
                  <a:lnTo>
                    <a:pt x="2626" y="2692"/>
                  </a:lnTo>
                  <a:lnTo>
                    <a:pt x="4726" y="2897"/>
                  </a:lnTo>
                  <a:lnTo>
                    <a:pt x="4749" y="2897"/>
                  </a:lnTo>
                  <a:cubicBezTo>
                    <a:pt x="4817" y="2897"/>
                    <a:pt x="4908" y="2829"/>
                    <a:pt x="4908" y="2737"/>
                  </a:cubicBezTo>
                  <a:cubicBezTo>
                    <a:pt x="4931" y="2646"/>
                    <a:pt x="4863" y="2555"/>
                    <a:pt x="4749" y="2555"/>
                  </a:cubicBezTo>
                  <a:lnTo>
                    <a:pt x="2786" y="2372"/>
                  </a:lnTo>
                  <a:cubicBezTo>
                    <a:pt x="2671" y="2098"/>
                    <a:pt x="2603" y="1824"/>
                    <a:pt x="2535" y="1528"/>
                  </a:cubicBezTo>
                  <a:cubicBezTo>
                    <a:pt x="2443" y="1140"/>
                    <a:pt x="2352" y="752"/>
                    <a:pt x="2146" y="409"/>
                  </a:cubicBezTo>
                  <a:cubicBezTo>
                    <a:pt x="2055" y="272"/>
                    <a:pt x="1987" y="158"/>
                    <a:pt x="1850" y="67"/>
                  </a:cubicBezTo>
                  <a:cubicBezTo>
                    <a:pt x="1774" y="24"/>
                    <a:pt x="1684" y="1"/>
                    <a:pt x="15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5" name="Google Shape;3755;p39"/>
            <p:cNvSpPr/>
            <p:nvPr/>
          </p:nvSpPr>
          <p:spPr>
            <a:xfrm>
              <a:off x="7742284" y="4217375"/>
              <a:ext cx="67974" cy="56513"/>
            </a:xfrm>
            <a:custGeom>
              <a:avLst/>
              <a:gdLst/>
              <a:ahLst/>
              <a:cxnLst/>
              <a:rect l="l" t="t" r="r" b="b"/>
              <a:pathLst>
                <a:path w="3790" h="3151" extrusionOk="0">
                  <a:moveTo>
                    <a:pt x="503" y="1"/>
                  </a:moveTo>
                  <a:cubicBezTo>
                    <a:pt x="1" y="1073"/>
                    <a:pt x="138" y="2146"/>
                    <a:pt x="617" y="3151"/>
                  </a:cubicBezTo>
                  <a:cubicBezTo>
                    <a:pt x="1758" y="3059"/>
                    <a:pt x="2261" y="2922"/>
                    <a:pt x="3219" y="2717"/>
                  </a:cubicBezTo>
                  <a:cubicBezTo>
                    <a:pt x="3219" y="2717"/>
                    <a:pt x="3790" y="663"/>
                    <a:pt x="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6" name="Google Shape;3756;p39"/>
            <p:cNvSpPr/>
            <p:nvPr/>
          </p:nvSpPr>
          <p:spPr>
            <a:xfrm>
              <a:off x="7581059" y="4162287"/>
              <a:ext cx="173091" cy="113367"/>
            </a:xfrm>
            <a:custGeom>
              <a:avLst/>
              <a:gdLst/>
              <a:ahLst/>
              <a:cxnLst/>
              <a:rect l="l" t="t" r="r" b="b"/>
              <a:pathLst>
                <a:path w="9651" h="6321" extrusionOk="0">
                  <a:moveTo>
                    <a:pt x="6180" y="1"/>
                  </a:moveTo>
                  <a:cubicBezTo>
                    <a:pt x="6086" y="1"/>
                    <a:pt x="5987" y="5"/>
                    <a:pt x="5885" y="13"/>
                  </a:cubicBezTo>
                  <a:cubicBezTo>
                    <a:pt x="4401" y="127"/>
                    <a:pt x="3671" y="1383"/>
                    <a:pt x="3762" y="2022"/>
                  </a:cubicBezTo>
                  <a:cubicBezTo>
                    <a:pt x="3625" y="1702"/>
                    <a:pt x="3397" y="1268"/>
                    <a:pt x="2598" y="926"/>
                  </a:cubicBezTo>
                  <a:cubicBezTo>
                    <a:pt x="2349" y="816"/>
                    <a:pt x="2095" y="764"/>
                    <a:pt x="1847" y="764"/>
                  </a:cubicBezTo>
                  <a:cubicBezTo>
                    <a:pt x="869" y="764"/>
                    <a:pt x="0" y="1563"/>
                    <a:pt x="19" y="2638"/>
                  </a:cubicBezTo>
                  <a:lnTo>
                    <a:pt x="41" y="6039"/>
                  </a:lnTo>
                  <a:cubicBezTo>
                    <a:pt x="41" y="6039"/>
                    <a:pt x="2326" y="6320"/>
                    <a:pt x="5518" y="6320"/>
                  </a:cubicBezTo>
                  <a:cubicBezTo>
                    <a:pt x="6782" y="6320"/>
                    <a:pt x="8188" y="6276"/>
                    <a:pt x="9651" y="6153"/>
                  </a:cubicBezTo>
                  <a:cubicBezTo>
                    <a:pt x="9172" y="5149"/>
                    <a:pt x="9035" y="4076"/>
                    <a:pt x="9537" y="3003"/>
                  </a:cubicBezTo>
                  <a:cubicBezTo>
                    <a:pt x="8761" y="2843"/>
                    <a:pt x="8738" y="2843"/>
                    <a:pt x="8418" y="2821"/>
                  </a:cubicBezTo>
                  <a:cubicBezTo>
                    <a:pt x="8418" y="2821"/>
                    <a:pt x="8694" y="1"/>
                    <a:pt x="6180" y="1"/>
                  </a:cubicBezTo>
                  <a:close/>
                </a:path>
              </a:pathLst>
            </a:custGeom>
            <a:solidFill>
              <a:srgbClr val="3AB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7" name="Google Shape;3757;p39"/>
            <p:cNvSpPr/>
            <p:nvPr/>
          </p:nvSpPr>
          <p:spPr>
            <a:xfrm>
              <a:off x="7601849" y="4214917"/>
              <a:ext cx="31135" cy="31135"/>
            </a:xfrm>
            <a:custGeom>
              <a:avLst/>
              <a:gdLst/>
              <a:ahLst/>
              <a:cxnLst/>
              <a:rect l="l" t="t" r="r" b="b"/>
              <a:pathLst>
                <a:path w="1736" h="1736" extrusionOk="0">
                  <a:moveTo>
                    <a:pt x="868" y="1"/>
                  </a:moveTo>
                  <a:cubicBezTo>
                    <a:pt x="389" y="1"/>
                    <a:pt x="1" y="389"/>
                    <a:pt x="1" y="868"/>
                  </a:cubicBezTo>
                  <a:cubicBezTo>
                    <a:pt x="1" y="1347"/>
                    <a:pt x="389" y="1735"/>
                    <a:pt x="868" y="1735"/>
                  </a:cubicBezTo>
                  <a:cubicBezTo>
                    <a:pt x="1348" y="1735"/>
                    <a:pt x="1736" y="1347"/>
                    <a:pt x="1736" y="868"/>
                  </a:cubicBezTo>
                  <a:cubicBezTo>
                    <a:pt x="1736" y="389"/>
                    <a:pt x="1348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8" name="Google Shape;3758;p39"/>
            <p:cNvSpPr/>
            <p:nvPr/>
          </p:nvSpPr>
          <p:spPr>
            <a:xfrm>
              <a:off x="7580970" y="4264839"/>
              <a:ext cx="220439" cy="27423"/>
            </a:xfrm>
            <a:custGeom>
              <a:avLst/>
              <a:gdLst/>
              <a:ahLst/>
              <a:cxnLst/>
              <a:rect l="l" t="t" r="r" b="b"/>
              <a:pathLst>
                <a:path w="12291" h="1529" extrusionOk="0">
                  <a:moveTo>
                    <a:pt x="12112" y="1"/>
                  </a:moveTo>
                  <a:cubicBezTo>
                    <a:pt x="12108" y="1"/>
                    <a:pt x="12103" y="1"/>
                    <a:pt x="12098" y="2"/>
                  </a:cubicBezTo>
                  <a:cubicBezTo>
                    <a:pt x="9371" y="447"/>
                    <a:pt x="6634" y="568"/>
                    <a:pt x="4455" y="568"/>
                  </a:cubicBezTo>
                  <a:cubicBezTo>
                    <a:pt x="1820" y="568"/>
                    <a:pt x="1" y="390"/>
                    <a:pt x="1" y="390"/>
                  </a:cubicBezTo>
                  <a:lnTo>
                    <a:pt x="1" y="390"/>
                  </a:lnTo>
                  <a:lnTo>
                    <a:pt x="24" y="1144"/>
                  </a:lnTo>
                  <a:cubicBezTo>
                    <a:pt x="24" y="1144"/>
                    <a:pt x="2659" y="1529"/>
                    <a:pt x="5844" y="1529"/>
                  </a:cubicBezTo>
                  <a:cubicBezTo>
                    <a:pt x="7862" y="1529"/>
                    <a:pt x="10100" y="1374"/>
                    <a:pt x="12030" y="870"/>
                  </a:cubicBezTo>
                  <a:cubicBezTo>
                    <a:pt x="12030" y="870"/>
                    <a:pt x="12290" y="1"/>
                    <a:pt x="121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9" name="Google Shape;3759;p39"/>
            <p:cNvSpPr/>
            <p:nvPr/>
          </p:nvSpPr>
          <p:spPr>
            <a:xfrm>
              <a:off x="7673923" y="4211168"/>
              <a:ext cx="60190" cy="9918"/>
            </a:xfrm>
            <a:custGeom>
              <a:avLst/>
              <a:gdLst/>
              <a:ahLst/>
              <a:cxnLst/>
              <a:rect l="l" t="t" r="r" b="b"/>
              <a:pathLst>
                <a:path w="3356" h="553" extrusionOk="0">
                  <a:moveTo>
                    <a:pt x="3202" y="1"/>
                  </a:moveTo>
                  <a:cubicBezTo>
                    <a:pt x="3192" y="1"/>
                    <a:pt x="3182" y="2"/>
                    <a:pt x="3173" y="4"/>
                  </a:cubicBezTo>
                  <a:lnTo>
                    <a:pt x="160" y="210"/>
                  </a:lnTo>
                  <a:cubicBezTo>
                    <a:pt x="69" y="210"/>
                    <a:pt x="0" y="278"/>
                    <a:pt x="0" y="392"/>
                  </a:cubicBezTo>
                  <a:cubicBezTo>
                    <a:pt x="0" y="484"/>
                    <a:pt x="91" y="552"/>
                    <a:pt x="183" y="552"/>
                  </a:cubicBezTo>
                  <a:lnTo>
                    <a:pt x="3196" y="347"/>
                  </a:lnTo>
                  <a:cubicBezTo>
                    <a:pt x="3287" y="347"/>
                    <a:pt x="3355" y="255"/>
                    <a:pt x="3355" y="164"/>
                  </a:cubicBezTo>
                  <a:cubicBezTo>
                    <a:pt x="3355" y="82"/>
                    <a:pt x="3282" y="1"/>
                    <a:pt x="3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0" name="Google Shape;3760;p39"/>
            <p:cNvSpPr/>
            <p:nvPr/>
          </p:nvSpPr>
          <p:spPr>
            <a:xfrm>
              <a:off x="7669815" y="4157229"/>
              <a:ext cx="88455" cy="51976"/>
            </a:xfrm>
            <a:custGeom>
              <a:avLst/>
              <a:gdLst/>
              <a:ahLst/>
              <a:cxnLst/>
              <a:rect l="l" t="t" r="r" b="b"/>
              <a:pathLst>
                <a:path w="4932" h="2898" extrusionOk="0">
                  <a:moveTo>
                    <a:pt x="3333" y="341"/>
                  </a:moveTo>
                  <a:cubicBezTo>
                    <a:pt x="3356" y="341"/>
                    <a:pt x="3379" y="341"/>
                    <a:pt x="3379" y="364"/>
                  </a:cubicBezTo>
                  <a:cubicBezTo>
                    <a:pt x="3425" y="386"/>
                    <a:pt x="3425" y="501"/>
                    <a:pt x="3379" y="637"/>
                  </a:cubicBezTo>
                  <a:cubicBezTo>
                    <a:pt x="3219" y="1094"/>
                    <a:pt x="2991" y="1528"/>
                    <a:pt x="2694" y="1916"/>
                  </a:cubicBezTo>
                  <a:cubicBezTo>
                    <a:pt x="2675" y="1934"/>
                    <a:pt x="2657" y="1938"/>
                    <a:pt x="2651" y="1951"/>
                  </a:cubicBezTo>
                  <a:lnTo>
                    <a:pt x="2651" y="1951"/>
                  </a:lnTo>
                  <a:cubicBezTo>
                    <a:pt x="2673" y="1840"/>
                    <a:pt x="2695" y="1729"/>
                    <a:pt x="2717" y="1596"/>
                  </a:cubicBezTo>
                  <a:cubicBezTo>
                    <a:pt x="2808" y="1231"/>
                    <a:pt x="2900" y="889"/>
                    <a:pt x="3082" y="569"/>
                  </a:cubicBezTo>
                  <a:cubicBezTo>
                    <a:pt x="3128" y="501"/>
                    <a:pt x="3174" y="409"/>
                    <a:pt x="3242" y="364"/>
                  </a:cubicBezTo>
                  <a:cubicBezTo>
                    <a:pt x="3288" y="341"/>
                    <a:pt x="3311" y="341"/>
                    <a:pt x="3333" y="341"/>
                  </a:cubicBezTo>
                  <a:close/>
                  <a:moveTo>
                    <a:pt x="4383" y="1162"/>
                  </a:moveTo>
                  <a:cubicBezTo>
                    <a:pt x="4452" y="1162"/>
                    <a:pt x="4543" y="1208"/>
                    <a:pt x="4543" y="1277"/>
                  </a:cubicBezTo>
                  <a:cubicBezTo>
                    <a:pt x="4566" y="1322"/>
                    <a:pt x="4543" y="1391"/>
                    <a:pt x="4383" y="1505"/>
                  </a:cubicBezTo>
                  <a:cubicBezTo>
                    <a:pt x="3950" y="1870"/>
                    <a:pt x="3402" y="2121"/>
                    <a:pt x="2877" y="2212"/>
                  </a:cubicBezTo>
                  <a:cubicBezTo>
                    <a:pt x="2900" y="2190"/>
                    <a:pt x="2922" y="2167"/>
                    <a:pt x="2945" y="2144"/>
                  </a:cubicBezTo>
                  <a:cubicBezTo>
                    <a:pt x="3288" y="1824"/>
                    <a:pt x="3630" y="1550"/>
                    <a:pt x="4018" y="1299"/>
                  </a:cubicBezTo>
                  <a:cubicBezTo>
                    <a:pt x="4132" y="1231"/>
                    <a:pt x="4269" y="1162"/>
                    <a:pt x="4383" y="1162"/>
                  </a:cubicBezTo>
                  <a:close/>
                  <a:moveTo>
                    <a:pt x="3326" y="1"/>
                  </a:moveTo>
                  <a:cubicBezTo>
                    <a:pt x="3237" y="1"/>
                    <a:pt x="3146" y="24"/>
                    <a:pt x="3059" y="67"/>
                  </a:cubicBezTo>
                  <a:cubicBezTo>
                    <a:pt x="2945" y="158"/>
                    <a:pt x="2854" y="272"/>
                    <a:pt x="2786" y="409"/>
                  </a:cubicBezTo>
                  <a:cubicBezTo>
                    <a:pt x="2557" y="752"/>
                    <a:pt x="2489" y="1140"/>
                    <a:pt x="2397" y="1528"/>
                  </a:cubicBezTo>
                  <a:cubicBezTo>
                    <a:pt x="2329" y="1824"/>
                    <a:pt x="2261" y="2098"/>
                    <a:pt x="2124" y="2372"/>
                  </a:cubicBezTo>
                  <a:lnTo>
                    <a:pt x="161" y="2555"/>
                  </a:lnTo>
                  <a:cubicBezTo>
                    <a:pt x="69" y="2555"/>
                    <a:pt x="1" y="2646"/>
                    <a:pt x="1" y="2737"/>
                  </a:cubicBezTo>
                  <a:cubicBezTo>
                    <a:pt x="24" y="2829"/>
                    <a:pt x="92" y="2897"/>
                    <a:pt x="183" y="2897"/>
                  </a:cubicBezTo>
                  <a:lnTo>
                    <a:pt x="206" y="2897"/>
                  </a:lnTo>
                  <a:lnTo>
                    <a:pt x="2306" y="2692"/>
                  </a:lnTo>
                  <a:cubicBezTo>
                    <a:pt x="2321" y="2692"/>
                    <a:pt x="2337" y="2702"/>
                    <a:pt x="2345" y="2702"/>
                  </a:cubicBezTo>
                  <a:cubicBezTo>
                    <a:pt x="2349" y="2702"/>
                    <a:pt x="2352" y="2699"/>
                    <a:pt x="2352" y="2692"/>
                  </a:cubicBezTo>
                  <a:cubicBezTo>
                    <a:pt x="2397" y="2692"/>
                    <a:pt x="2420" y="2692"/>
                    <a:pt x="2443" y="2669"/>
                  </a:cubicBezTo>
                  <a:lnTo>
                    <a:pt x="3356" y="2578"/>
                  </a:lnTo>
                  <a:cubicBezTo>
                    <a:pt x="3447" y="2578"/>
                    <a:pt x="3516" y="2486"/>
                    <a:pt x="3516" y="2395"/>
                  </a:cubicBezTo>
                  <a:cubicBezTo>
                    <a:pt x="3927" y="2235"/>
                    <a:pt x="4315" y="2007"/>
                    <a:pt x="4612" y="1756"/>
                  </a:cubicBezTo>
                  <a:cubicBezTo>
                    <a:pt x="4680" y="1710"/>
                    <a:pt x="4931" y="1505"/>
                    <a:pt x="4885" y="1231"/>
                  </a:cubicBezTo>
                  <a:cubicBezTo>
                    <a:pt x="4863" y="980"/>
                    <a:pt x="4612" y="820"/>
                    <a:pt x="4383" y="820"/>
                  </a:cubicBezTo>
                  <a:cubicBezTo>
                    <a:pt x="4178" y="820"/>
                    <a:pt x="3995" y="911"/>
                    <a:pt x="3835" y="1003"/>
                  </a:cubicBezTo>
                  <a:cubicBezTo>
                    <a:pt x="3721" y="1071"/>
                    <a:pt x="3630" y="1162"/>
                    <a:pt x="3516" y="1231"/>
                  </a:cubicBezTo>
                  <a:cubicBezTo>
                    <a:pt x="3584" y="1071"/>
                    <a:pt x="3653" y="911"/>
                    <a:pt x="3699" y="752"/>
                  </a:cubicBezTo>
                  <a:cubicBezTo>
                    <a:pt x="3835" y="364"/>
                    <a:pt x="3721" y="181"/>
                    <a:pt x="3607" y="90"/>
                  </a:cubicBezTo>
                  <a:cubicBezTo>
                    <a:pt x="3523" y="29"/>
                    <a:pt x="3426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1" name="Google Shape;3761;p39"/>
            <p:cNvSpPr/>
            <p:nvPr/>
          </p:nvSpPr>
          <p:spPr>
            <a:xfrm>
              <a:off x="7597759" y="3156525"/>
              <a:ext cx="171548" cy="94589"/>
            </a:xfrm>
            <a:custGeom>
              <a:avLst/>
              <a:gdLst/>
              <a:ahLst/>
              <a:cxnLst/>
              <a:rect l="l" t="t" r="r" b="b"/>
              <a:pathLst>
                <a:path w="9565" h="5274" fill="none" extrusionOk="0">
                  <a:moveTo>
                    <a:pt x="9564" y="0"/>
                  </a:moveTo>
                  <a:cubicBezTo>
                    <a:pt x="9108" y="1963"/>
                    <a:pt x="7693" y="3698"/>
                    <a:pt x="5821" y="4474"/>
                  </a:cubicBezTo>
                  <a:cubicBezTo>
                    <a:pt x="3972" y="5273"/>
                    <a:pt x="1735" y="5090"/>
                    <a:pt x="1" y="404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2" name="Google Shape;3762;p39"/>
            <p:cNvSpPr/>
            <p:nvPr/>
          </p:nvSpPr>
          <p:spPr>
            <a:xfrm>
              <a:off x="7757029" y="2754859"/>
              <a:ext cx="166634" cy="348405"/>
            </a:xfrm>
            <a:custGeom>
              <a:avLst/>
              <a:gdLst/>
              <a:ahLst/>
              <a:cxnLst/>
              <a:rect l="l" t="t" r="r" b="b"/>
              <a:pathLst>
                <a:path w="9291" h="19426" fill="none" extrusionOk="0">
                  <a:moveTo>
                    <a:pt x="1" y="138"/>
                  </a:moveTo>
                  <a:cubicBezTo>
                    <a:pt x="2397" y="1"/>
                    <a:pt x="4657" y="1484"/>
                    <a:pt x="6163" y="3379"/>
                  </a:cubicBezTo>
                  <a:cubicBezTo>
                    <a:pt x="8400" y="6209"/>
                    <a:pt x="9291" y="10021"/>
                    <a:pt x="8537" y="13536"/>
                  </a:cubicBezTo>
                  <a:cubicBezTo>
                    <a:pt x="8195" y="15157"/>
                    <a:pt x="7487" y="16732"/>
                    <a:pt x="6232" y="17827"/>
                  </a:cubicBezTo>
                  <a:cubicBezTo>
                    <a:pt x="4999" y="18923"/>
                    <a:pt x="3173" y="19425"/>
                    <a:pt x="1644" y="18832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3" name="Google Shape;3763;p39"/>
            <p:cNvSpPr/>
            <p:nvPr/>
          </p:nvSpPr>
          <p:spPr>
            <a:xfrm>
              <a:off x="7191595" y="2700417"/>
              <a:ext cx="88043" cy="209194"/>
            </a:xfrm>
            <a:custGeom>
              <a:avLst/>
              <a:gdLst/>
              <a:ahLst/>
              <a:cxnLst/>
              <a:rect l="l" t="t" r="r" b="b"/>
              <a:pathLst>
                <a:path w="4909" h="11664" fill="none" extrusionOk="0">
                  <a:moveTo>
                    <a:pt x="4908" y="0"/>
                  </a:moveTo>
                  <a:cubicBezTo>
                    <a:pt x="1804" y="1986"/>
                    <a:pt x="1" y="5843"/>
                    <a:pt x="457" y="9495"/>
                  </a:cubicBezTo>
                  <a:cubicBezTo>
                    <a:pt x="526" y="9998"/>
                    <a:pt x="640" y="10523"/>
                    <a:pt x="914" y="10933"/>
                  </a:cubicBezTo>
                  <a:cubicBezTo>
                    <a:pt x="1211" y="11367"/>
                    <a:pt x="1736" y="11664"/>
                    <a:pt x="2238" y="1155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4" name="Google Shape;3764;p39"/>
            <p:cNvSpPr/>
            <p:nvPr/>
          </p:nvSpPr>
          <p:spPr>
            <a:xfrm>
              <a:off x="7244009" y="3030009"/>
              <a:ext cx="138386" cy="190775"/>
            </a:xfrm>
            <a:custGeom>
              <a:avLst/>
              <a:gdLst/>
              <a:ahLst/>
              <a:cxnLst/>
              <a:rect l="l" t="t" r="r" b="b"/>
              <a:pathLst>
                <a:path w="7716" h="10637" fill="none" extrusionOk="0">
                  <a:moveTo>
                    <a:pt x="7715" y="9815"/>
                  </a:moveTo>
                  <a:cubicBezTo>
                    <a:pt x="7327" y="10409"/>
                    <a:pt x="6620" y="10637"/>
                    <a:pt x="5981" y="10546"/>
                  </a:cubicBezTo>
                  <a:cubicBezTo>
                    <a:pt x="5342" y="10454"/>
                    <a:pt x="4748" y="10089"/>
                    <a:pt x="4223" y="9655"/>
                  </a:cubicBezTo>
                  <a:cubicBezTo>
                    <a:pt x="1530" y="7510"/>
                    <a:pt x="1" y="3675"/>
                    <a:pt x="366" y="0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5" name="Google Shape;3765;p39"/>
            <p:cNvSpPr/>
            <p:nvPr/>
          </p:nvSpPr>
          <p:spPr>
            <a:xfrm>
              <a:off x="7199380" y="2595516"/>
              <a:ext cx="706191" cy="650520"/>
            </a:xfrm>
            <a:custGeom>
              <a:avLst/>
              <a:gdLst/>
              <a:ahLst/>
              <a:cxnLst/>
              <a:rect l="l" t="t" r="r" b="b"/>
              <a:pathLst>
                <a:path w="39375" h="36271" extrusionOk="0">
                  <a:moveTo>
                    <a:pt x="16909" y="1"/>
                  </a:moveTo>
                  <a:cubicBezTo>
                    <a:pt x="14402" y="1"/>
                    <a:pt x="13125" y="1237"/>
                    <a:pt x="13125" y="1237"/>
                  </a:cubicBezTo>
                  <a:cubicBezTo>
                    <a:pt x="13125" y="1237"/>
                    <a:pt x="12415" y="999"/>
                    <a:pt x="11322" y="999"/>
                  </a:cubicBezTo>
                  <a:cubicBezTo>
                    <a:pt x="10123" y="999"/>
                    <a:pt x="8464" y="1286"/>
                    <a:pt x="6780" y="2493"/>
                  </a:cubicBezTo>
                  <a:cubicBezTo>
                    <a:pt x="3538" y="4798"/>
                    <a:pt x="4223" y="6099"/>
                    <a:pt x="4223" y="6099"/>
                  </a:cubicBezTo>
                  <a:cubicBezTo>
                    <a:pt x="2283" y="7537"/>
                    <a:pt x="731" y="10459"/>
                    <a:pt x="366" y="13061"/>
                  </a:cubicBezTo>
                  <a:cubicBezTo>
                    <a:pt x="1" y="15686"/>
                    <a:pt x="1735" y="16987"/>
                    <a:pt x="1735" y="16987"/>
                  </a:cubicBezTo>
                  <a:cubicBezTo>
                    <a:pt x="1735" y="16987"/>
                    <a:pt x="1667" y="19041"/>
                    <a:pt x="1849" y="21095"/>
                  </a:cubicBezTo>
                  <a:cubicBezTo>
                    <a:pt x="2032" y="23150"/>
                    <a:pt x="2397" y="26459"/>
                    <a:pt x="4223" y="29746"/>
                  </a:cubicBezTo>
                  <a:cubicBezTo>
                    <a:pt x="6518" y="33861"/>
                    <a:pt x="8916" y="34135"/>
                    <a:pt x="9514" y="34135"/>
                  </a:cubicBezTo>
                  <a:cubicBezTo>
                    <a:pt x="9606" y="34135"/>
                    <a:pt x="9656" y="34129"/>
                    <a:pt x="9656" y="34129"/>
                  </a:cubicBezTo>
                  <a:cubicBezTo>
                    <a:pt x="11592" y="35932"/>
                    <a:pt x="13988" y="36012"/>
                    <a:pt x="17179" y="36012"/>
                  </a:cubicBezTo>
                  <a:cubicBezTo>
                    <a:pt x="17490" y="36012"/>
                    <a:pt x="17809" y="36011"/>
                    <a:pt x="18135" y="36011"/>
                  </a:cubicBezTo>
                  <a:cubicBezTo>
                    <a:pt x="19631" y="36011"/>
                    <a:pt x="21291" y="36027"/>
                    <a:pt x="23145" y="36206"/>
                  </a:cubicBezTo>
                  <a:cubicBezTo>
                    <a:pt x="23604" y="36250"/>
                    <a:pt x="24035" y="36270"/>
                    <a:pt x="24439" y="36270"/>
                  </a:cubicBezTo>
                  <a:cubicBezTo>
                    <a:pt x="29674" y="36270"/>
                    <a:pt x="30584" y="32824"/>
                    <a:pt x="32024" y="32485"/>
                  </a:cubicBezTo>
                  <a:cubicBezTo>
                    <a:pt x="33577" y="32097"/>
                    <a:pt x="35768" y="25934"/>
                    <a:pt x="35768" y="25934"/>
                  </a:cubicBezTo>
                  <a:cubicBezTo>
                    <a:pt x="39374" y="24131"/>
                    <a:pt x="38758" y="18539"/>
                    <a:pt x="37000" y="14248"/>
                  </a:cubicBezTo>
                  <a:cubicBezTo>
                    <a:pt x="35083" y="9477"/>
                    <a:pt x="29788" y="8016"/>
                    <a:pt x="29788" y="8016"/>
                  </a:cubicBezTo>
                  <a:cubicBezTo>
                    <a:pt x="24015" y="1534"/>
                    <a:pt x="19700" y="1"/>
                    <a:pt x="16909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6" name="Google Shape;3766;p39"/>
            <p:cNvSpPr/>
            <p:nvPr/>
          </p:nvSpPr>
          <p:spPr>
            <a:xfrm>
              <a:off x="7424570" y="3112721"/>
              <a:ext cx="132647" cy="218610"/>
            </a:xfrm>
            <a:custGeom>
              <a:avLst/>
              <a:gdLst/>
              <a:ahLst/>
              <a:cxnLst/>
              <a:rect l="l" t="t" r="r" b="b"/>
              <a:pathLst>
                <a:path w="7396" h="12189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9587"/>
                  </a:lnTo>
                  <a:cubicBezTo>
                    <a:pt x="0" y="11573"/>
                    <a:pt x="1598" y="12189"/>
                    <a:pt x="3584" y="12189"/>
                  </a:cubicBezTo>
                  <a:lnTo>
                    <a:pt x="3789" y="12189"/>
                  </a:lnTo>
                  <a:cubicBezTo>
                    <a:pt x="5775" y="12189"/>
                    <a:pt x="7396" y="11573"/>
                    <a:pt x="7396" y="9587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7" name="Google Shape;3767;p39"/>
            <p:cNvSpPr/>
            <p:nvPr/>
          </p:nvSpPr>
          <p:spPr>
            <a:xfrm>
              <a:off x="7424570" y="3112721"/>
              <a:ext cx="132647" cy="149829"/>
            </a:xfrm>
            <a:custGeom>
              <a:avLst/>
              <a:gdLst/>
              <a:ahLst/>
              <a:cxnLst/>
              <a:rect l="l" t="t" r="r" b="b"/>
              <a:pathLst>
                <a:path w="7396" h="8354" extrusionOk="0">
                  <a:moveTo>
                    <a:pt x="3584" y="0"/>
                  </a:moveTo>
                  <a:cubicBezTo>
                    <a:pt x="1598" y="0"/>
                    <a:pt x="0" y="1621"/>
                    <a:pt x="0" y="3606"/>
                  </a:cubicBezTo>
                  <a:lnTo>
                    <a:pt x="0" y="7601"/>
                  </a:lnTo>
                  <a:cubicBezTo>
                    <a:pt x="1960" y="8175"/>
                    <a:pt x="3697" y="8354"/>
                    <a:pt x="5115" y="8354"/>
                  </a:cubicBezTo>
                  <a:cubicBezTo>
                    <a:pt x="6010" y="8354"/>
                    <a:pt x="6778" y="8283"/>
                    <a:pt x="7396" y="8194"/>
                  </a:cubicBezTo>
                  <a:lnTo>
                    <a:pt x="7396" y="3606"/>
                  </a:lnTo>
                  <a:cubicBezTo>
                    <a:pt x="7396" y="1621"/>
                    <a:pt x="5775" y="0"/>
                    <a:pt x="3789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8" name="Google Shape;3768;p39"/>
            <p:cNvSpPr/>
            <p:nvPr/>
          </p:nvSpPr>
          <p:spPr>
            <a:xfrm>
              <a:off x="7689888" y="3031157"/>
              <a:ext cx="166634" cy="163926"/>
            </a:xfrm>
            <a:custGeom>
              <a:avLst/>
              <a:gdLst/>
              <a:ahLst/>
              <a:cxnLst/>
              <a:rect l="l" t="t" r="r" b="b"/>
              <a:pathLst>
                <a:path w="9291" h="9140" extrusionOk="0">
                  <a:moveTo>
                    <a:pt x="4654" y="0"/>
                  </a:moveTo>
                  <a:cubicBezTo>
                    <a:pt x="2235" y="0"/>
                    <a:pt x="225" y="1923"/>
                    <a:pt x="114" y="4365"/>
                  </a:cubicBezTo>
                  <a:cubicBezTo>
                    <a:pt x="0" y="6898"/>
                    <a:pt x="1940" y="9021"/>
                    <a:pt x="4451" y="9135"/>
                  </a:cubicBezTo>
                  <a:cubicBezTo>
                    <a:pt x="4521" y="9138"/>
                    <a:pt x="4590" y="9140"/>
                    <a:pt x="4659" y="9140"/>
                  </a:cubicBezTo>
                  <a:cubicBezTo>
                    <a:pt x="7078" y="9140"/>
                    <a:pt x="9088" y="7216"/>
                    <a:pt x="9199" y="4775"/>
                  </a:cubicBezTo>
                  <a:cubicBezTo>
                    <a:pt x="9290" y="2242"/>
                    <a:pt x="7350" y="119"/>
                    <a:pt x="4862" y="5"/>
                  </a:cubicBezTo>
                  <a:cubicBezTo>
                    <a:pt x="4792" y="2"/>
                    <a:pt x="4723" y="0"/>
                    <a:pt x="4654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9" name="Google Shape;3769;p39"/>
            <p:cNvSpPr/>
            <p:nvPr/>
          </p:nvSpPr>
          <p:spPr>
            <a:xfrm>
              <a:off x="7701350" y="3085276"/>
              <a:ext cx="140019" cy="47259"/>
            </a:xfrm>
            <a:custGeom>
              <a:avLst/>
              <a:gdLst/>
              <a:ahLst/>
              <a:cxnLst/>
              <a:rect l="l" t="t" r="r" b="b"/>
              <a:pathLst>
                <a:path w="7807" h="2635" extrusionOk="0">
                  <a:moveTo>
                    <a:pt x="3150" y="1"/>
                  </a:moveTo>
                  <a:lnTo>
                    <a:pt x="2602" y="24"/>
                  </a:lnTo>
                  <a:cubicBezTo>
                    <a:pt x="2420" y="24"/>
                    <a:pt x="2260" y="92"/>
                    <a:pt x="2077" y="115"/>
                  </a:cubicBezTo>
                  <a:cubicBezTo>
                    <a:pt x="1712" y="161"/>
                    <a:pt x="1393" y="320"/>
                    <a:pt x="1050" y="434"/>
                  </a:cubicBezTo>
                  <a:cubicBezTo>
                    <a:pt x="868" y="480"/>
                    <a:pt x="731" y="594"/>
                    <a:pt x="571" y="663"/>
                  </a:cubicBezTo>
                  <a:lnTo>
                    <a:pt x="92" y="914"/>
                  </a:lnTo>
                  <a:cubicBezTo>
                    <a:pt x="23" y="959"/>
                    <a:pt x="0" y="1028"/>
                    <a:pt x="46" y="1119"/>
                  </a:cubicBezTo>
                  <a:cubicBezTo>
                    <a:pt x="61" y="1163"/>
                    <a:pt x="104" y="1189"/>
                    <a:pt x="151" y="1189"/>
                  </a:cubicBezTo>
                  <a:cubicBezTo>
                    <a:pt x="177" y="1189"/>
                    <a:pt x="204" y="1181"/>
                    <a:pt x="229" y="1165"/>
                  </a:cubicBezTo>
                  <a:lnTo>
                    <a:pt x="251" y="1165"/>
                  </a:lnTo>
                  <a:lnTo>
                    <a:pt x="708" y="959"/>
                  </a:lnTo>
                  <a:cubicBezTo>
                    <a:pt x="868" y="891"/>
                    <a:pt x="1005" y="800"/>
                    <a:pt x="1187" y="754"/>
                  </a:cubicBezTo>
                  <a:cubicBezTo>
                    <a:pt x="1507" y="663"/>
                    <a:pt x="1804" y="526"/>
                    <a:pt x="2146" y="503"/>
                  </a:cubicBezTo>
                  <a:cubicBezTo>
                    <a:pt x="2450" y="440"/>
                    <a:pt x="2758" y="411"/>
                    <a:pt x="3064" y="411"/>
                  </a:cubicBezTo>
                  <a:cubicBezTo>
                    <a:pt x="3426" y="411"/>
                    <a:pt x="3786" y="452"/>
                    <a:pt x="4132" y="526"/>
                  </a:cubicBezTo>
                  <a:cubicBezTo>
                    <a:pt x="4794" y="663"/>
                    <a:pt x="5410" y="937"/>
                    <a:pt x="5981" y="1302"/>
                  </a:cubicBezTo>
                  <a:cubicBezTo>
                    <a:pt x="6528" y="1667"/>
                    <a:pt x="7076" y="2101"/>
                    <a:pt x="7533" y="2580"/>
                  </a:cubicBezTo>
                  <a:cubicBezTo>
                    <a:pt x="7570" y="2618"/>
                    <a:pt x="7615" y="2635"/>
                    <a:pt x="7655" y="2635"/>
                  </a:cubicBezTo>
                  <a:cubicBezTo>
                    <a:pt x="7688" y="2635"/>
                    <a:pt x="7718" y="2623"/>
                    <a:pt x="7738" y="2603"/>
                  </a:cubicBezTo>
                  <a:cubicBezTo>
                    <a:pt x="7807" y="2534"/>
                    <a:pt x="7807" y="2466"/>
                    <a:pt x="7761" y="2397"/>
                  </a:cubicBezTo>
                  <a:cubicBezTo>
                    <a:pt x="7556" y="2101"/>
                    <a:pt x="7304" y="1850"/>
                    <a:pt x="7053" y="1599"/>
                  </a:cubicBezTo>
                  <a:cubicBezTo>
                    <a:pt x="6780" y="1348"/>
                    <a:pt x="6506" y="1142"/>
                    <a:pt x="6209" y="937"/>
                  </a:cubicBezTo>
                  <a:cubicBezTo>
                    <a:pt x="5615" y="549"/>
                    <a:pt x="4931" y="252"/>
                    <a:pt x="4223" y="115"/>
                  </a:cubicBezTo>
                  <a:cubicBezTo>
                    <a:pt x="3881" y="24"/>
                    <a:pt x="3515" y="1"/>
                    <a:pt x="3150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0" name="Google Shape;3770;p39"/>
            <p:cNvSpPr/>
            <p:nvPr/>
          </p:nvSpPr>
          <p:spPr>
            <a:xfrm>
              <a:off x="7673923" y="3107806"/>
              <a:ext cx="108489" cy="37466"/>
            </a:xfrm>
            <a:custGeom>
              <a:avLst/>
              <a:gdLst/>
              <a:ahLst/>
              <a:cxnLst/>
              <a:rect l="l" t="t" r="r" b="b"/>
              <a:pathLst>
                <a:path w="6049" h="2089" extrusionOk="0">
                  <a:moveTo>
                    <a:pt x="2442" y="0"/>
                  </a:moveTo>
                  <a:cubicBezTo>
                    <a:pt x="2168" y="23"/>
                    <a:pt x="1872" y="23"/>
                    <a:pt x="1598" y="114"/>
                  </a:cubicBezTo>
                  <a:cubicBezTo>
                    <a:pt x="1324" y="160"/>
                    <a:pt x="1073" y="274"/>
                    <a:pt x="799" y="365"/>
                  </a:cubicBezTo>
                  <a:cubicBezTo>
                    <a:pt x="548" y="480"/>
                    <a:pt x="320" y="616"/>
                    <a:pt x="69" y="753"/>
                  </a:cubicBezTo>
                  <a:cubicBezTo>
                    <a:pt x="23" y="776"/>
                    <a:pt x="0" y="845"/>
                    <a:pt x="23" y="913"/>
                  </a:cubicBezTo>
                  <a:cubicBezTo>
                    <a:pt x="40" y="947"/>
                    <a:pt x="81" y="968"/>
                    <a:pt x="120" y="968"/>
                  </a:cubicBezTo>
                  <a:cubicBezTo>
                    <a:pt x="134" y="968"/>
                    <a:pt x="148" y="965"/>
                    <a:pt x="160" y="959"/>
                  </a:cubicBezTo>
                  <a:lnTo>
                    <a:pt x="183" y="959"/>
                  </a:lnTo>
                  <a:cubicBezTo>
                    <a:pt x="434" y="845"/>
                    <a:pt x="662" y="731"/>
                    <a:pt x="913" y="639"/>
                  </a:cubicBezTo>
                  <a:cubicBezTo>
                    <a:pt x="1164" y="571"/>
                    <a:pt x="1415" y="480"/>
                    <a:pt x="1666" y="457"/>
                  </a:cubicBezTo>
                  <a:cubicBezTo>
                    <a:pt x="1876" y="419"/>
                    <a:pt x="2090" y="400"/>
                    <a:pt x="2304" y="400"/>
                  </a:cubicBezTo>
                  <a:cubicBezTo>
                    <a:pt x="2603" y="400"/>
                    <a:pt x="2903" y="436"/>
                    <a:pt x="3196" y="502"/>
                  </a:cubicBezTo>
                  <a:cubicBezTo>
                    <a:pt x="3698" y="594"/>
                    <a:pt x="4177" y="822"/>
                    <a:pt x="4611" y="1096"/>
                  </a:cubicBezTo>
                  <a:cubicBezTo>
                    <a:pt x="5044" y="1370"/>
                    <a:pt x="5455" y="1689"/>
                    <a:pt x="5843" y="2054"/>
                  </a:cubicBezTo>
                  <a:cubicBezTo>
                    <a:pt x="5866" y="2077"/>
                    <a:pt x="5895" y="2089"/>
                    <a:pt x="5923" y="2089"/>
                  </a:cubicBezTo>
                  <a:cubicBezTo>
                    <a:pt x="5952" y="2089"/>
                    <a:pt x="5980" y="2077"/>
                    <a:pt x="6003" y="2054"/>
                  </a:cubicBezTo>
                  <a:cubicBezTo>
                    <a:pt x="6049" y="2009"/>
                    <a:pt x="6049" y="1940"/>
                    <a:pt x="6026" y="1918"/>
                  </a:cubicBezTo>
                  <a:cubicBezTo>
                    <a:pt x="5706" y="1438"/>
                    <a:pt x="5296" y="1050"/>
                    <a:pt x="4839" y="731"/>
                  </a:cubicBezTo>
                  <a:cubicBezTo>
                    <a:pt x="4383" y="411"/>
                    <a:pt x="3835" y="206"/>
                    <a:pt x="3287" y="92"/>
                  </a:cubicBezTo>
                  <a:cubicBezTo>
                    <a:pt x="3013" y="23"/>
                    <a:pt x="2716" y="0"/>
                    <a:pt x="2442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1" name="Google Shape;3771;p39"/>
            <p:cNvSpPr/>
            <p:nvPr/>
          </p:nvSpPr>
          <p:spPr>
            <a:xfrm>
              <a:off x="7135504" y="2898703"/>
              <a:ext cx="186291" cy="163926"/>
            </a:xfrm>
            <a:custGeom>
              <a:avLst/>
              <a:gdLst/>
              <a:ahLst/>
              <a:cxnLst/>
              <a:rect l="l" t="t" r="r" b="b"/>
              <a:pathLst>
                <a:path w="10387" h="9140" extrusionOk="0">
                  <a:moveTo>
                    <a:pt x="5223" y="0"/>
                  </a:moveTo>
                  <a:cubicBezTo>
                    <a:pt x="3539" y="0"/>
                    <a:pt x="1917" y="938"/>
                    <a:pt x="1119" y="2550"/>
                  </a:cubicBezTo>
                  <a:cubicBezTo>
                    <a:pt x="1" y="4810"/>
                    <a:pt x="937" y="7549"/>
                    <a:pt x="3174" y="8667"/>
                  </a:cubicBezTo>
                  <a:cubicBezTo>
                    <a:pt x="3821" y="8987"/>
                    <a:pt x="4505" y="9139"/>
                    <a:pt x="5179" y="9139"/>
                  </a:cubicBezTo>
                  <a:cubicBezTo>
                    <a:pt x="6858" y="9139"/>
                    <a:pt x="8470" y="8196"/>
                    <a:pt x="9268" y="6567"/>
                  </a:cubicBezTo>
                  <a:cubicBezTo>
                    <a:pt x="10386" y="4307"/>
                    <a:pt x="9473" y="1568"/>
                    <a:pt x="7236" y="473"/>
                  </a:cubicBezTo>
                  <a:cubicBezTo>
                    <a:pt x="6588" y="152"/>
                    <a:pt x="5901" y="0"/>
                    <a:pt x="5223" y="0"/>
                  </a:cubicBezTo>
                  <a:close/>
                </a:path>
              </a:pathLst>
            </a:custGeom>
            <a:solidFill>
              <a:srgbClr val="EDA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2" name="Google Shape;3772;p39"/>
            <p:cNvSpPr/>
            <p:nvPr/>
          </p:nvSpPr>
          <p:spPr>
            <a:xfrm>
              <a:off x="7160885" y="2951566"/>
              <a:ext cx="135535" cy="56908"/>
            </a:xfrm>
            <a:custGeom>
              <a:avLst/>
              <a:gdLst/>
              <a:ahLst/>
              <a:cxnLst/>
              <a:rect l="l" t="t" r="r" b="b"/>
              <a:pathLst>
                <a:path w="7557" h="3173" extrusionOk="0">
                  <a:moveTo>
                    <a:pt x="2588" y="0"/>
                  </a:moveTo>
                  <a:cubicBezTo>
                    <a:pt x="2448" y="0"/>
                    <a:pt x="2308" y="5"/>
                    <a:pt x="2169" y="14"/>
                  </a:cubicBezTo>
                  <a:cubicBezTo>
                    <a:pt x="1804" y="59"/>
                    <a:pt x="1439" y="105"/>
                    <a:pt x="1097" y="196"/>
                  </a:cubicBezTo>
                  <a:cubicBezTo>
                    <a:pt x="754" y="288"/>
                    <a:pt x="412" y="402"/>
                    <a:pt x="92" y="562"/>
                  </a:cubicBezTo>
                  <a:cubicBezTo>
                    <a:pt x="24" y="584"/>
                    <a:pt x="1" y="653"/>
                    <a:pt x="24" y="744"/>
                  </a:cubicBezTo>
                  <a:cubicBezTo>
                    <a:pt x="43" y="801"/>
                    <a:pt x="92" y="841"/>
                    <a:pt x="160" y="841"/>
                  </a:cubicBezTo>
                  <a:cubicBezTo>
                    <a:pt x="175" y="841"/>
                    <a:pt x="190" y="840"/>
                    <a:pt x="206" y="835"/>
                  </a:cubicBezTo>
                  <a:cubicBezTo>
                    <a:pt x="846" y="607"/>
                    <a:pt x="1530" y="493"/>
                    <a:pt x="2192" y="447"/>
                  </a:cubicBezTo>
                  <a:cubicBezTo>
                    <a:pt x="2295" y="444"/>
                    <a:pt x="2398" y="442"/>
                    <a:pt x="2501" y="442"/>
                  </a:cubicBezTo>
                  <a:cubicBezTo>
                    <a:pt x="3065" y="442"/>
                    <a:pt x="3638" y="499"/>
                    <a:pt x="4178" y="653"/>
                  </a:cubicBezTo>
                  <a:cubicBezTo>
                    <a:pt x="4817" y="835"/>
                    <a:pt x="5411" y="1155"/>
                    <a:pt x="5936" y="1589"/>
                  </a:cubicBezTo>
                  <a:cubicBezTo>
                    <a:pt x="6209" y="1794"/>
                    <a:pt x="6415" y="2045"/>
                    <a:pt x="6643" y="2296"/>
                  </a:cubicBezTo>
                  <a:cubicBezTo>
                    <a:pt x="6780" y="2410"/>
                    <a:pt x="6871" y="2547"/>
                    <a:pt x="6963" y="2684"/>
                  </a:cubicBezTo>
                  <a:lnTo>
                    <a:pt x="7259" y="3095"/>
                  </a:lnTo>
                  <a:lnTo>
                    <a:pt x="7282" y="3118"/>
                  </a:lnTo>
                  <a:cubicBezTo>
                    <a:pt x="7307" y="3156"/>
                    <a:pt x="7346" y="3173"/>
                    <a:pt x="7388" y="3173"/>
                  </a:cubicBezTo>
                  <a:cubicBezTo>
                    <a:pt x="7422" y="3173"/>
                    <a:pt x="7457" y="3161"/>
                    <a:pt x="7488" y="3141"/>
                  </a:cubicBezTo>
                  <a:cubicBezTo>
                    <a:pt x="7556" y="3095"/>
                    <a:pt x="7556" y="3004"/>
                    <a:pt x="7511" y="2935"/>
                  </a:cubicBezTo>
                  <a:lnTo>
                    <a:pt x="7237" y="2502"/>
                  </a:lnTo>
                  <a:cubicBezTo>
                    <a:pt x="7122" y="2365"/>
                    <a:pt x="7054" y="2182"/>
                    <a:pt x="6917" y="2068"/>
                  </a:cubicBezTo>
                  <a:cubicBezTo>
                    <a:pt x="6689" y="1794"/>
                    <a:pt x="6461" y="1520"/>
                    <a:pt x="6164" y="1292"/>
                  </a:cubicBezTo>
                  <a:cubicBezTo>
                    <a:pt x="6027" y="1178"/>
                    <a:pt x="5913" y="1041"/>
                    <a:pt x="5753" y="950"/>
                  </a:cubicBezTo>
                  <a:lnTo>
                    <a:pt x="5296" y="676"/>
                  </a:lnTo>
                  <a:cubicBezTo>
                    <a:pt x="4977" y="516"/>
                    <a:pt x="4657" y="333"/>
                    <a:pt x="4292" y="242"/>
                  </a:cubicBezTo>
                  <a:cubicBezTo>
                    <a:pt x="3742" y="77"/>
                    <a:pt x="3162" y="0"/>
                    <a:pt x="258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3" name="Google Shape;3773;p39"/>
            <p:cNvSpPr/>
            <p:nvPr/>
          </p:nvSpPr>
          <p:spPr>
            <a:xfrm>
              <a:off x="7205927" y="2993326"/>
              <a:ext cx="105225" cy="44909"/>
            </a:xfrm>
            <a:custGeom>
              <a:avLst/>
              <a:gdLst/>
              <a:ahLst/>
              <a:cxnLst/>
              <a:rect l="l" t="t" r="r" b="b"/>
              <a:pathLst>
                <a:path w="5867" h="2504" extrusionOk="0">
                  <a:moveTo>
                    <a:pt x="2028" y="0"/>
                  </a:moveTo>
                  <a:cubicBezTo>
                    <a:pt x="1914" y="0"/>
                    <a:pt x="1802" y="5"/>
                    <a:pt x="1690" y="14"/>
                  </a:cubicBezTo>
                  <a:cubicBezTo>
                    <a:pt x="1119" y="60"/>
                    <a:pt x="571" y="197"/>
                    <a:pt x="69" y="470"/>
                  </a:cubicBezTo>
                  <a:cubicBezTo>
                    <a:pt x="24" y="493"/>
                    <a:pt x="1" y="539"/>
                    <a:pt x="24" y="607"/>
                  </a:cubicBezTo>
                  <a:cubicBezTo>
                    <a:pt x="24" y="645"/>
                    <a:pt x="69" y="682"/>
                    <a:pt x="123" y="682"/>
                  </a:cubicBezTo>
                  <a:cubicBezTo>
                    <a:pt x="135" y="682"/>
                    <a:pt x="148" y="680"/>
                    <a:pt x="161" y="676"/>
                  </a:cubicBezTo>
                  <a:cubicBezTo>
                    <a:pt x="663" y="562"/>
                    <a:pt x="1188" y="470"/>
                    <a:pt x="1713" y="448"/>
                  </a:cubicBezTo>
                  <a:cubicBezTo>
                    <a:pt x="1838" y="436"/>
                    <a:pt x="1965" y="431"/>
                    <a:pt x="2093" y="431"/>
                  </a:cubicBezTo>
                  <a:cubicBezTo>
                    <a:pt x="2476" y="431"/>
                    <a:pt x="2865" y="482"/>
                    <a:pt x="3242" y="585"/>
                  </a:cubicBezTo>
                  <a:cubicBezTo>
                    <a:pt x="3721" y="744"/>
                    <a:pt x="4201" y="973"/>
                    <a:pt x="4589" y="1292"/>
                  </a:cubicBezTo>
                  <a:cubicBezTo>
                    <a:pt x="4794" y="1452"/>
                    <a:pt x="4977" y="1635"/>
                    <a:pt x="5159" y="1817"/>
                  </a:cubicBezTo>
                  <a:cubicBezTo>
                    <a:pt x="5342" y="2023"/>
                    <a:pt x="5479" y="2251"/>
                    <a:pt x="5639" y="2433"/>
                  </a:cubicBezTo>
                  <a:lnTo>
                    <a:pt x="5661" y="2456"/>
                  </a:lnTo>
                  <a:cubicBezTo>
                    <a:pt x="5690" y="2484"/>
                    <a:pt x="5718" y="2504"/>
                    <a:pt x="5746" y="2504"/>
                  </a:cubicBezTo>
                  <a:cubicBezTo>
                    <a:pt x="5764" y="2504"/>
                    <a:pt x="5781" y="2497"/>
                    <a:pt x="5798" y="2479"/>
                  </a:cubicBezTo>
                  <a:cubicBezTo>
                    <a:pt x="5867" y="2456"/>
                    <a:pt x="5867" y="2388"/>
                    <a:pt x="5844" y="2319"/>
                  </a:cubicBezTo>
                  <a:cubicBezTo>
                    <a:pt x="5707" y="2091"/>
                    <a:pt x="5570" y="1840"/>
                    <a:pt x="5388" y="1635"/>
                  </a:cubicBezTo>
                  <a:cubicBezTo>
                    <a:pt x="5205" y="1429"/>
                    <a:pt x="5045" y="1201"/>
                    <a:pt x="4817" y="1018"/>
                  </a:cubicBezTo>
                  <a:cubicBezTo>
                    <a:pt x="4611" y="836"/>
                    <a:pt x="4383" y="676"/>
                    <a:pt x="4132" y="516"/>
                  </a:cubicBezTo>
                  <a:cubicBezTo>
                    <a:pt x="3881" y="402"/>
                    <a:pt x="3630" y="265"/>
                    <a:pt x="3356" y="197"/>
                  </a:cubicBezTo>
                  <a:cubicBezTo>
                    <a:pt x="2920" y="69"/>
                    <a:pt x="2470" y="0"/>
                    <a:pt x="2028" y="0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4" name="Google Shape;3774;p39"/>
            <p:cNvSpPr/>
            <p:nvPr/>
          </p:nvSpPr>
          <p:spPr>
            <a:xfrm>
              <a:off x="7232547" y="2687107"/>
              <a:ext cx="553492" cy="545457"/>
            </a:xfrm>
            <a:custGeom>
              <a:avLst/>
              <a:gdLst/>
              <a:ahLst/>
              <a:cxnLst/>
              <a:rect l="l" t="t" r="r" b="b"/>
              <a:pathLst>
                <a:path w="30861" h="30413" extrusionOk="0">
                  <a:moveTo>
                    <a:pt x="15447" y="1"/>
                  </a:moveTo>
                  <a:cubicBezTo>
                    <a:pt x="8038" y="1"/>
                    <a:pt x="1657" y="5734"/>
                    <a:pt x="845" y="13410"/>
                  </a:cubicBezTo>
                  <a:cubicBezTo>
                    <a:pt x="0" y="21627"/>
                    <a:pt x="3584" y="29319"/>
                    <a:pt x="13650" y="30324"/>
                  </a:cubicBezTo>
                  <a:cubicBezTo>
                    <a:pt x="14249" y="30383"/>
                    <a:pt x="14834" y="30412"/>
                    <a:pt x="15406" y="30412"/>
                  </a:cubicBezTo>
                  <a:cubicBezTo>
                    <a:pt x="23827" y="30412"/>
                    <a:pt x="29202" y="24120"/>
                    <a:pt x="29993" y="16446"/>
                  </a:cubicBezTo>
                  <a:cubicBezTo>
                    <a:pt x="30860" y="8229"/>
                    <a:pt x="25017" y="902"/>
                    <a:pt x="16960" y="80"/>
                  </a:cubicBezTo>
                  <a:cubicBezTo>
                    <a:pt x="16452" y="27"/>
                    <a:pt x="15947" y="1"/>
                    <a:pt x="15447" y="1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5" name="Google Shape;3775;p39"/>
            <p:cNvSpPr/>
            <p:nvPr/>
          </p:nvSpPr>
          <p:spPr>
            <a:xfrm>
              <a:off x="7305428" y="2803184"/>
              <a:ext cx="375003" cy="114228"/>
            </a:xfrm>
            <a:custGeom>
              <a:avLst/>
              <a:gdLst/>
              <a:ahLst/>
              <a:cxnLst/>
              <a:rect l="l" t="t" r="r" b="b"/>
              <a:pathLst>
                <a:path w="20909" h="6369" fill="none" extrusionOk="0">
                  <a:moveTo>
                    <a:pt x="20908" y="0"/>
                  </a:moveTo>
                  <a:cubicBezTo>
                    <a:pt x="19744" y="2579"/>
                    <a:pt x="17302" y="4246"/>
                    <a:pt x="14677" y="5296"/>
                  </a:cubicBezTo>
                  <a:cubicBezTo>
                    <a:pt x="14015" y="5570"/>
                    <a:pt x="13353" y="5570"/>
                    <a:pt x="12782" y="5250"/>
                  </a:cubicBezTo>
                  <a:cubicBezTo>
                    <a:pt x="12189" y="4908"/>
                    <a:pt x="11892" y="4177"/>
                    <a:pt x="11892" y="3492"/>
                  </a:cubicBezTo>
                  <a:cubicBezTo>
                    <a:pt x="11915" y="2785"/>
                    <a:pt x="12166" y="2123"/>
                    <a:pt x="12394" y="1484"/>
                  </a:cubicBezTo>
                  <a:cubicBezTo>
                    <a:pt x="12075" y="2374"/>
                    <a:pt x="11755" y="3241"/>
                    <a:pt x="11276" y="4040"/>
                  </a:cubicBezTo>
                  <a:cubicBezTo>
                    <a:pt x="10774" y="4839"/>
                    <a:pt x="10112" y="5547"/>
                    <a:pt x="9267" y="5935"/>
                  </a:cubicBezTo>
                  <a:cubicBezTo>
                    <a:pt x="8423" y="6323"/>
                    <a:pt x="7396" y="6368"/>
                    <a:pt x="6597" y="5889"/>
                  </a:cubicBezTo>
                  <a:cubicBezTo>
                    <a:pt x="5798" y="5410"/>
                    <a:pt x="5341" y="4360"/>
                    <a:pt x="5638" y="3470"/>
                  </a:cubicBezTo>
                  <a:cubicBezTo>
                    <a:pt x="5159" y="4565"/>
                    <a:pt x="4223" y="5478"/>
                    <a:pt x="3127" y="5912"/>
                  </a:cubicBezTo>
                  <a:cubicBezTo>
                    <a:pt x="2443" y="6209"/>
                    <a:pt x="1621" y="6300"/>
                    <a:pt x="982" y="5958"/>
                  </a:cubicBezTo>
                  <a:cubicBezTo>
                    <a:pt x="343" y="5615"/>
                    <a:pt x="0" y="4679"/>
                    <a:pt x="434" y="408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6" name="Google Shape;3776;p39"/>
            <p:cNvSpPr/>
            <p:nvPr/>
          </p:nvSpPr>
          <p:spPr>
            <a:xfrm>
              <a:off x="7548215" y="2982097"/>
              <a:ext cx="117098" cy="118335"/>
            </a:xfrm>
            <a:custGeom>
              <a:avLst/>
              <a:gdLst/>
              <a:ahLst/>
              <a:cxnLst/>
              <a:rect l="l" t="t" r="r" b="b"/>
              <a:pathLst>
                <a:path w="6529" h="6598" extrusionOk="0">
                  <a:moveTo>
                    <a:pt x="3265" y="1"/>
                  </a:moveTo>
                  <a:cubicBezTo>
                    <a:pt x="1462" y="1"/>
                    <a:pt x="1" y="1484"/>
                    <a:pt x="1" y="3311"/>
                  </a:cubicBezTo>
                  <a:cubicBezTo>
                    <a:pt x="1" y="5114"/>
                    <a:pt x="1462" y="6597"/>
                    <a:pt x="3265" y="6597"/>
                  </a:cubicBezTo>
                  <a:cubicBezTo>
                    <a:pt x="5068" y="6597"/>
                    <a:pt x="6529" y="5114"/>
                    <a:pt x="6529" y="3311"/>
                  </a:cubicBezTo>
                  <a:cubicBezTo>
                    <a:pt x="6529" y="1484"/>
                    <a:pt x="5068" y="1"/>
                    <a:pt x="3265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7" name="Google Shape;3777;p39"/>
            <p:cNvSpPr/>
            <p:nvPr/>
          </p:nvSpPr>
          <p:spPr>
            <a:xfrm>
              <a:off x="7546996" y="2987012"/>
              <a:ext cx="116273" cy="117923"/>
            </a:xfrm>
            <a:custGeom>
              <a:avLst/>
              <a:gdLst/>
              <a:ahLst/>
              <a:cxnLst/>
              <a:rect l="l" t="t" r="r" b="b"/>
              <a:pathLst>
                <a:path w="6483" h="6575" extrusionOk="0">
                  <a:moveTo>
                    <a:pt x="3241" y="1"/>
                  </a:moveTo>
                  <a:cubicBezTo>
                    <a:pt x="1461" y="1"/>
                    <a:pt x="0" y="1484"/>
                    <a:pt x="0" y="3288"/>
                  </a:cubicBezTo>
                  <a:cubicBezTo>
                    <a:pt x="0" y="5091"/>
                    <a:pt x="1461" y="6574"/>
                    <a:pt x="3241" y="6574"/>
                  </a:cubicBezTo>
                  <a:cubicBezTo>
                    <a:pt x="5045" y="6574"/>
                    <a:pt x="6483" y="5091"/>
                    <a:pt x="6483" y="3288"/>
                  </a:cubicBezTo>
                  <a:cubicBezTo>
                    <a:pt x="6483" y="1484"/>
                    <a:pt x="5045" y="1"/>
                    <a:pt x="32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8" name="Google Shape;3778;p39"/>
            <p:cNvSpPr/>
            <p:nvPr/>
          </p:nvSpPr>
          <p:spPr>
            <a:xfrm>
              <a:off x="7549866" y="2993559"/>
              <a:ext cx="75740" cy="76582"/>
            </a:xfrm>
            <a:custGeom>
              <a:avLst/>
              <a:gdLst/>
              <a:ahLst/>
              <a:cxnLst/>
              <a:rect l="l" t="t" r="r" b="b"/>
              <a:pathLst>
                <a:path w="4223" h="4270" extrusionOk="0">
                  <a:moveTo>
                    <a:pt x="2123" y="1"/>
                  </a:moveTo>
                  <a:cubicBezTo>
                    <a:pt x="959" y="1"/>
                    <a:pt x="0" y="960"/>
                    <a:pt x="0" y="2124"/>
                  </a:cubicBezTo>
                  <a:cubicBezTo>
                    <a:pt x="0" y="3311"/>
                    <a:pt x="959" y="4269"/>
                    <a:pt x="2123" y="4269"/>
                  </a:cubicBezTo>
                  <a:cubicBezTo>
                    <a:pt x="3287" y="4269"/>
                    <a:pt x="4223" y="3311"/>
                    <a:pt x="4223" y="2124"/>
                  </a:cubicBezTo>
                  <a:cubicBezTo>
                    <a:pt x="4223" y="960"/>
                    <a:pt x="3287" y="1"/>
                    <a:pt x="2123" y="1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9" name="Google Shape;3779;p39"/>
            <p:cNvSpPr/>
            <p:nvPr/>
          </p:nvSpPr>
          <p:spPr>
            <a:xfrm>
              <a:off x="7612917" y="3017722"/>
              <a:ext cx="27441" cy="18437"/>
            </a:xfrm>
            <a:custGeom>
              <a:avLst/>
              <a:gdLst/>
              <a:ahLst/>
              <a:cxnLst/>
              <a:rect l="l" t="t" r="r" b="b"/>
              <a:pathLst>
                <a:path w="1530" h="1028" extrusionOk="0">
                  <a:moveTo>
                    <a:pt x="776" y="1"/>
                  </a:moveTo>
                  <a:cubicBezTo>
                    <a:pt x="343" y="1"/>
                    <a:pt x="0" y="229"/>
                    <a:pt x="0" y="526"/>
                  </a:cubicBezTo>
                  <a:cubicBezTo>
                    <a:pt x="0" y="800"/>
                    <a:pt x="343" y="1028"/>
                    <a:pt x="776" y="1028"/>
                  </a:cubicBezTo>
                  <a:cubicBezTo>
                    <a:pt x="1187" y="1028"/>
                    <a:pt x="1529" y="800"/>
                    <a:pt x="1529" y="526"/>
                  </a:cubicBezTo>
                  <a:cubicBezTo>
                    <a:pt x="1529" y="229"/>
                    <a:pt x="1187" y="1"/>
                    <a:pt x="7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0" name="Google Shape;3780;p39"/>
            <p:cNvSpPr/>
            <p:nvPr/>
          </p:nvSpPr>
          <p:spPr>
            <a:xfrm>
              <a:off x="7307885" y="2920265"/>
              <a:ext cx="133060" cy="118174"/>
            </a:xfrm>
            <a:custGeom>
              <a:avLst/>
              <a:gdLst/>
              <a:ahLst/>
              <a:cxnLst/>
              <a:rect l="l" t="t" r="r" b="b"/>
              <a:pathLst>
                <a:path w="7419" h="6589" extrusionOk="0">
                  <a:moveTo>
                    <a:pt x="3736" y="1"/>
                  </a:moveTo>
                  <a:cubicBezTo>
                    <a:pt x="2434" y="1"/>
                    <a:pt x="1192" y="785"/>
                    <a:pt x="685" y="2078"/>
                  </a:cubicBezTo>
                  <a:cubicBezTo>
                    <a:pt x="0" y="3767"/>
                    <a:pt x="799" y="5685"/>
                    <a:pt x="2465" y="6347"/>
                  </a:cubicBezTo>
                  <a:cubicBezTo>
                    <a:pt x="2864" y="6511"/>
                    <a:pt x="3278" y="6588"/>
                    <a:pt x="3685" y="6588"/>
                  </a:cubicBezTo>
                  <a:cubicBezTo>
                    <a:pt x="4979" y="6588"/>
                    <a:pt x="6213" y="5805"/>
                    <a:pt x="6734" y="4521"/>
                  </a:cubicBezTo>
                  <a:cubicBezTo>
                    <a:pt x="7418" y="2832"/>
                    <a:pt x="6620" y="914"/>
                    <a:pt x="4931" y="229"/>
                  </a:cubicBezTo>
                  <a:cubicBezTo>
                    <a:pt x="4540" y="74"/>
                    <a:pt x="4135" y="1"/>
                    <a:pt x="3736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1" name="Google Shape;3781;p39"/>
            <p:cNvSpPr/>
            <p:nvPr/>
          </p:nvSpPr>
          <p:spPr>
            <a:xfrm>
              <a:off x="7307885" y="2925539"/>
              <a:ext cx="132235" cy="117403"/>
            </a:xfrm>
            <a:custGeom>
              <a:avLst/>
              <a:gdLst/>
              <a:ahLst/>
              <a:cxnLst/>
              <a:rect l="l" t="t" r="r" b="b"/>
              <a:pathLst>
                <a:path w="7373" h="6546" extrusionOk="0">
                  <a:moveTo>
                    <a:pt x="3713" y="0"/>
                  </a:moveTo>
                  <a:cubicBezTo>
                    <a:pt x="2432" y="0"/>
                    <a:pt x="1207" y="770"/>
                    <a:pt x="685" y="2058"/>
                  </a:cubicBezTo>
                  <a:cubicBezTo>
                    <a:pt x="0" y="3747"/>
                    <a:pt x="799" y="5642"/>
                    <a:pt x="2465" y="6304"/>
                  </a:cubicBezTo>
                  <a:cubicBezTo>
                    <a:pt x="2864" y="6468"/>
                    <a:pt x="3276" y="6545"/>
                    <a:pt x="3682" y="6545"/>
                  </a:cubicBezTo>
                  <a:cubicBezTo>
                    <a:pt x="4970" y="6545"/>
                    <a:pt x="6190" y="5762"/>
                    <a:pt x="6711" y="4478"/>
                  </a:cubicBezTo>
                  <a:cubicBezTo>
                    <a:pt x="7373" y="2811"/>
                    <a:pt x="6574" y="894"/>
                    <a:pt x="4908" y="232"/>
                  </a:cubicBezTo>
                  <a:cubicBezTo>
                    <a:pt x="4517" y="75"/>
                    <a:pt x="4113" y="0"/>
                    <a:pt x="3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2" name="Google Shape;3782;p39"/>
            <p:cNvSpPr/>
            <p:nvPr/>
          </p:nvSpPr>
          <p:spPr>
            <a:xfrm>
              <a:off x="7313607" y="2936391"/>
              <a:ext cx="85998" cy="76278"/>
            </a:xfrm>
            <a:custGeom>
              <a:avLst/>
              <a:gdLst/>
              <a:ahLst/>
              <a:cxnLst/>
              <a:rect l="l" t="t" r="r" b="b"/>
              <a:pathLst>
                <a:path w="4795" h="4253" extrusionOk="0">
                  <a:moveTo>
                    <a:pt x="2417" y="0"/>
                  </a:moveTo>
                  <a:cubicBezTo>
                    <a:pt x="1582" y="0"/>
                    <a:pt x="783" y="504"/>
                    <a:pt x="435" y="1339"/>
                  </a:cubicBezTo>
                  <a:cubicBezTo>
                    <a:pt x="1" y="2435"/>
                    <a:pt x="526" y="3667"/>
                    <a:pt x="1599" y="4101"/>
                  </a:cubicBezTo>
                  <a:cubicBezTo>
                    <a:pt x="1854" y="4204"/>
                    <a:pt x="2117" y="4253"/>
                    <a:pt x="2378" y="4253"/>
                  </a:cubicBezTo>
                  <a:cubicBezTo>
                    <a:pt x="3213" y="4253"/>
                    <a:pt x="4012" y="3749"/>
                    <a:pt x="4360" y="2914"/>
                  </a:cubicBezTo>
                  <a:cubicBezTo>
                    <a:pt x="4794" y="1818"/>
                    <a:pt x="4269" y="586"/>
                    <a:pt x="3196" y="152"/>
                  </a:cubicBezTo>
                  <a:cubicBezTo>
                    <a:pt x="2941" y="49"/>
                    <a:pt x="2678" y="0"/>
                    <a:pt x="2417" y="0"/>
                  </a:cubicBezTo>
                  <a:close/>
                </a:path>
              </a:pathLst>
            </a:custGeom>
            <a:solidFill>
              <a:srgbClr val="4B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3" name="Google Shape;3783;p39"/>
            <p:cNvSpPr/>
            <p:nvPr/>
          </p:nvSpPr>
          <p:spPr>
            <a:xfrm>
              <a:off x="7380766" y="2959136"/>
              <a:ext cx="28266" cy="18509"/>
            </a:xfrm>
            <a:custGeom>
              <a:avLst/>
              <a:gdLst/>
              <a:ahLst/>
              <a:cxnLst/>
              <a:rect l="l" t="t" r="r" b="b"/>
              <a:pathLst>
                <a:path w="1576" h="1032" extrusionOk="0">
                  <a:moveTo>
                    <a:pt x="760" y="1"/>
                  </a:moveTo>
                  <a:cubicBezTo>
                    <a:pt x="375" y="1"/>
                    <a:pt x="45" y="199"/>
                    <a:pt x="23" y="459"/>
                  </a:cubicBezTo>
                  <a:cubicBezTo>
                    <a:pt x="0" y="733"/>
                    <a:pt x="320" y="1007"/>
                    <a:pt x="753" y="1030"/>
                  </a:cubicBezTo>
                  <a:cubicBezTo>
                    <a:pt x="777" y="1031"/>
                    <a:pt x="799" y="1032"/>
                    <a:pt x="822" y="1032"/>
                  </a:cubicBezTo>
                  <a:cubicBezTo>
                    <a:pt x="1204" y="1032"/>
                    <a:pt x="1531" y="853"/>
                    <a:pt x="1552" y="573"/>
                  </a:cubicBezTo>
                  <a:cubicBezTo>
                    <a:pt x="1575" y="299"/>
                    <a:pt x="1256" y="48"/>
                    <a:pt x="822" y="3"/>
                  </a:cubicBezTo>
                  <a:cubicBezTo>
                    <a:pt x="801" y="1"/>
                    <a:pt x="780" y="1"/>
                    <a:pt x="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4" name="Google Shape;3784;p39"/>
            <p:cNvSpPr/>
            <p:nvPr/>
          </p:nvSpPr>
          <p:spPr>
            <a:xfrm>
              <a:off x="7541255" y="3072952"/>
              <a:ext cx="114641" cy="53697"/>
            </a:xfrm>
            <a:custGeom>
              <a:avLst/>
              <a:gdLst/>
              <a:ahLst/>
              <a:cxnLst/>
              <a:rect l="l" t="t" r="r" b="b"/>
              <a:pathLst>
                <a:path w="6392" h="2994" extrusionOk="0">
                  <a:moveTo>
                    <a:pt x="2459" y="0"/>
                  </a:moveTo>
                  <a:cubicBezTo>
                    <a:pt x="1199" y="0"/>
                    <a:pt x="225" y="404"/>
                    <a:pt x="115" y="1030"/>
                  </a:cubicBezTo>
                  <a:cubicBezTo>
                    <a:pt x="1" y="1829"/>
                    <a:pt x="1279" y="2674"/>
                    <a:pt x="2991" y="2925"/>
                  </a:cubicBezTo>
                  <a:cubicBezTo>
                    <a:pt x="3307" y="2972"/>
                    <a:pt x="3615" y="2994"/>
                    <a:pt x="3907" y="2994"/>
                  </a:cubicBezTo>
                  <a:cubicBezTo>
                    <a:pt x="5179" y="2994"/>
                    <a:pt x="6162" y="2574"/>
                    <a:pt x="6255" y="1943"/>
                  </a:cubicBezTo>
                  <a:cubicBezTo>
                    <a:pt x="6392" y="1144"/>
                    <a:pt x="5091" y="300"/>
                    <a:pt x="3402" y="72"/>
                  </a:cubicBezTo>
                  <a:cubicBezTo>
                    <a:pt x="3076" y="23"/>
                    <a:pt x="2759" y="0"/>
                    <a:pt x="2459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5" name="Google Shape;3785;p39"/>
            <p:cNvSpPr/>
            <p:nvPr/>
          </p:nvSpPr>
          <p:spPr>
            <a:xfrm>
              <a:off x="7301733" y="3019731"/>
              <a:ext cx="114246" cy="53733"/>
            </a:xfrm>
            <a:custGeom>
              <a:avLst/>
              <a:gdLst/>
              <a:ahLst/>
              <a:cxnLst/>
              <a:rect l="l" t="t" r="r" b="b"/>
              <a:pathLst>
                <a:path w="6370" h="2996" extrusionOk="0">
                  <a:moveTo>
                    <a:pt x="2460" y="0"/>
                  </a:moveTo>
                  <a:cubicBezTo>
                    <a:pt x="1194" y="0"/>
                    <a:pt x="207" y="407"/>
                    <a:pt x="115" y="1053"/>
                  </a:cubicBezTo>
                  <a:cubicBezTo>
                    <a:pt x="1" y="1829"/>
                    <a:pt x="1279" y="2673"/>
                    <a:pt x="2968" y="2924"/>
                  </a:cubicBezTo>
                  <a:cubicBezTo>
                    <a:pt x="3297" y="2973"/>
                    <a:pt x="3616" y="2996"/>
                    <a:pt x="3918" y="2996"/>
                  </a:cubicBezTo>
                  <a:cubicBezTo>
                    <a:pt x="5191" y="2996"/>
                    <a:pt x="6163" y="2588"/>
                    <a:pt x="6255" y="1943"/>
                  </a:cubicBezTo>
                  <a:cubicBezTo>
                    <a:pt x="6369" y="1167"/>
                    <a:pt x="5091" y="322"/>
                    <a:pt x="3402" y="71"/>
                  </a:cubicBezTo>
                  <a:cubicBezTo>
                    <a:pt x="3078" y="23"/>
                    <a:pt x="2761" y="0"/>
                    <a:pt x="2460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6" name="Google Shape;3786;p39"/>
            <p:cNvSpPr/>
            <p:nvPr/>
          </p:nvSpPr>
          <p:spPr>
            <a:xfrm>
              <a:off x="7497039" y="3073006"/>
              <a:ext cx="185878" cy="119555"/>
            </a:xfrm>
            <a:custGeom>
              <a:avLst/>
              <a:gdLst/>
              <a:ahLst/>
              <a:cxnLst/>
              <a:rect l="l" t="t" r="r" b="b"/>
              <a:pathLst>
                <a:path w="10364" h="6666" extrusionOk="0">
                  <a:moveTo>
                    <a:pt x="115" y="3013"/>
                  </a:moveTo>
                  <a:cubicBezTo>
                    <a:pt x="1" y="4748"/>
                    <a:pt x="2192" y="6300"/>
                    <a:pt x="4976" y="6482"/>
                  </a:cubicBezTo>
                  <a:cubicBezTo>
                    <a:pt x="7784" y="6665"/>
                    <a:pt x="10135" y="5387"/>
                    <a:pt x="10249" y="3652"/>
                  </a:cubicBezTo>
                  <a:cubicBezTo>
                    <a:pt x="10363" y="1917"/>
                    <a:pt x="8172" y="342"/>
                    <a:pt x="5387" y="183"/>
                  </a:cubicBezTo>
                  <a:cubicBezTo>
                    <a:pt x="2580" y="0"/>
                    <a:pt x="229" y="1278"/>
                    <a:pt x="115" y="3013"/>
                  </a:cubicBezTo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7" name="Google Shape;3787;p39"/>
            <p:cNvSpPr/>
            <p:nvPr/>
          </p:nvSpPr>
          <p:spPr>
            <a:xfrm>
              <a:off x="7263669" y="3024251"/>
              <a:ext cx="192425" cy="121241"/>
            </a:xfrm>
            <a:custGeom>
              <a:avLst/>
              <a:gdLst/>
              <a:ahLst/>
              <a:cxnLst/>
              <a:rect l="l" t="t" r="r" b="b"/>
              <a:pathLst>
                <a:path w="10729" h="6760" extrusionOk="0">
                  <a:moveTo>
                    <a:pt x="4030" y="0"/>
                  </a:moveTo>
                  <a:cubicBezTo>
                    <a:pt x="2299" y="0"/>
                    <a:pt x="895" y="676"/>
                    <a:pt x="525" y="1851"/>
                  </a:cubicBezTo>
                  <a:cubicBezTo>
                    <a:pt x="0" y="3494"/>
                    <a:pt x="1735" y="5548"/>
                    <a:pt x="4405" y="6393"/>
                  </a:cubicBezTo>
                  <a:cubicBezTo>
                    <a:pt x="5193" y="6642"/>
                    <a:pt x="5974" y="6760"/>
                    <a:pt x="6698" y="6760"/>
                  </a:cubicBezTo>
                  <a:cubicBezTo>
                    <a:pt x="8430" y="6760"/>
                    <a:pt x="9833" y="6084"/>
                    <a:pt x="10203" y="4909"/>
                  </a:cubicBezTo>
                  <a:cubicBezTo>
                    <a:pt x="10728" y="3243"/>
                    <a:pt x="8993" y="1212"/>
                    <a:pt x="6323" y="367"/>
                  </a:cubicBezTo>
                  <a:cubicBezTo>
                    <a:pt x="5536" y="118"/>
                    <a:pt x="4754" y="0"/>
                    <a:pt x="4030" y="0"/>
                  </a:cubicBezTo>
                  <a:close/>
                </a:path>
              </a:pathLst>
            </a:custGeom>
            <a:solidFill>
              <a:srgbClr val="F89189">
                <a:alpha val="3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8" name="Google Shape;3788;p39"/>
            <p:cNvSpPr/>
            <p:nvPr/>
          </p:nvSpPr>
          <p:spPr>
            <a:xfrm>
              <a:off x="7479837" y="3142193"/>
              <a:ext cx="35637" cy="13720"/>
            </a:xfrm>
            <a:custGeom>
              <a:avLst/>
              <a:gdLst/>
              <a:ahLst/>
              <a:cxnLst/>
              <a:rect l="l" t="t" r="r" b="b"/>
              <a:pathLst>
                <a:path w="1987" h="765" extrusionOk="0">
                  <a:moveTo>
                    <a:pt x="1918" y="1"/>
                  </a:moveTo>
                  <a:cubicBezTo>
                    <a:pt x="1667" y="229"/>
                    <a:pt x="1370" y="411"/>
                    <a:pt x="1051" y="526"/>
                  </a:cubicBezTo>
                  <a:cubicBezTo>
                    <a:pt x="832" y="603"/>
                    <a:pt x="603" y="639"/>
                    <a:pt x="378" y="639"/>
                  </a:cubicBezTo>
                  <a:cubicBezTo>
                    <a:pt x="274" y="639"/>
                    <a:pt x="171" y="631"/>
                    <a:pt x="69" y="617"/>
                  </a:cubicBezTo>
                  <a:cubicBezTo>
                    <a:pt x="47" y="617"/>
                    <a:pt x="24" y="617"/>
                    <a:pt x="1" y="640"/>
                  </a:cubicBezTo>
                  <a:cubicBezTo>
                    <a:pt x="1" y="662"/>
                    <a:pt x="24" y="708"/>
                    <a:pt x="47" y="708"/>
                  </a:cubicBezTo>
                  <a:cubicBezTo>
                    <a:pt x="189" y="746"/>
                    <a:pt x="336" y="764"/>
                    <a:pt x="484" y="764"/>
                  </a:cubicBezTo>
                  <a:cubicBezTo>
                    <a:pt x="690" y="764"/>
                    <a:pt x="897" y="729"/>
                    <a:pt x="1097" y="662"/>
                  </a:cubicBezTo>
                  <a:cubicBezTo>
                    <a:pt x="1439" y="548"/>
                    <a:pt x="1758" y="366"/>
                    <a:pt x="1987" y="69"/>
                  </a:cubicBezTo>
                  <a:cubicBezTo>
                    <a:pt x="1987" y="46"/>
                    <a:pt x="1987" y="23"/>
                    <a:pt x="1964" y="23"/>
                  </a:cubicBezTo>
                  <a:cubicBezTo>
                    <a:pt x="1964" y="1"/>
                    <a:pt x="1918" y="1"/>
                    <a:pt x="1918" y="1"/>
                  </a:cubicBezTo>
                  <a:close/>
                </a:path>
              </a:pathLst>
            </a:custGeom>
            <a:solidFill>
              <a:srgbClr val="9930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9" name="Google Shape;3789;p39"/>
            <p:cNvSpPr/>
            <p:nvPr/>
          </p:nvSpPr>
          <p:spPr>
            <a:xfrm>
              <a:off x="7215757" y="2629365"/>
              <a:ext cx="586654" cy="397547"/>
            </a:xfrm>
            <a:custGeom>
              <a:avLst/>
              <a:gdLst/>
              <a:ahLst/>
              <a:cxnLst/>
              <a:rect l="l" t="t" r="r" b="b"/>
              <a:pathLst>
                <a:path w="32710" h="22166" extrusionOk="0">
                  <a:moveTo>
                    <a:pt x="13153" y="0"/>
                  </a:moveTo>
                  <a:cubicBezTo>
                    <a:pt x="12954" y="0"/>
                    <a:pt x="12754" y="4"/>
                    <a:pt x="12554" y="12"/>
                  </a:cubicBezTo>
                  <a:cubicBezTo>
                    <a:pt x="10318" y="126"/>
                    <a:pt x="8058" y="766"/>
                    <a:pt x="6232" y="2067"/>
                  </a:cubicBezTo>
                  <a:cubicBezTo>
                    <a:pt x="3561" y="3984"/>
                    <a:pt x="2055" y="7134"/>
                    <a:pt x="914" y="10215"/>
                  </a:cubicBezTo>
                  <a:cubicBezTo>
                    <a:pt x="434" y="11516"/>
                    <a:pt x="1" y="13000"/>
                    <a:pt x="594" y="14278"/>
                  </a:cubicBezTo>
                  <a:cubicBezTo>
                    <a:pt x="1125" y="15472"/>
                    <a:pt x="2469" y="16152"/>
                    <a:pt x="3777" y="16152"/>
                  </a:cubicBezTo>
                  <a:cubicBezTo>
                    <a:pt x="3819" y="16152"/>
                    <a:pt x="3861" y="16151"/>
                    <a:pt x="3904" y="16150"/>
                  </a:cubicBezTo>
                  <a:cubicBezTo>
                    <a:pt x="5250" y="16081"/>
                    <a:pt x="6506" y="15374"/>
                    <a:pt x="7487" y="14461"/>
                  </a:cubicBezTo>
                  <a:cubicBezTo>
                    <a:pt x="8469" y="13525"/>
                    <a:pt x="9199" y="12384"/>
                    <a:pt x="9930" y="11265"/>
                  </a:cubicBezTo>
                  <a:lnTo>
                    <a:pt x="9930" y="11265"/>
                  </a:lnTo>
                  <a:cubicBezTo>
                    <a:pt x="9542" y="12224"/>
                    <a:pt x="9656" y="13411"/>
                    <a:pt x="10249" y="14278"/>
                  </a:cubicBezTo>
                  <a:cubicBezTo>
                    <a:pt x="10841" y="15132"/>
                    <a:pt x="11853" y="15650"/>
                    <a:pt x="12861" y="15650"/>
                  </a:cubicBezTo>
                  <a:cubicBezTo>
                    <a:pt x="12904" y="15650"/>
                    <a:pt x="12946" y="15649"/>
                    <a:pt x="12988" y="15648"/>
                  </a:cubicBezTo>
                  <a:cubicBezTo>
                    <a:pt x="13992" y="15625"/>
                    <a:pt x="14951" y="15077"/>
                    <a:pt x="15682" y="14392"/>
                  </a:cubicBezTo>
                  <a:cubicBezTo>
                    <a:pt x="16307" y="13806"/>
                    <a:pt x="16815" y="13086"/>
                    <a:pt x="17292" y="12362"/>
                  </a:cubicBezTo>
                  <a:lnTo>
                    <a:pt x="17292" y="12362"/>
                  </a:lnTo>
                  <a:cubicBezTo>
                    <a:pt x="17051" y="12937"/>
                    <a:pt x="17232" y="13693"/>
                    <a:pt x="17713" y="14118"/>
                  </a:cubicBezTo>
                  <a:cubicBezTo>
                    <a:pt x="18104" y="14452"/>
                    <a:pt x="18597" y="14537"/>
                    <a:pt x="19103" y="14537"/>
                  </a:cubicBezTo>
                  <a:cubicBezTo>
                    <a:pt x="19394" y="14537"/>
                    <a:pt x="19689" y="14509"/>
                    <a:pt x="19973" y="14484"/>
                  </a:cubicBezTo>
                  <a:cubicBezTo>
                    <a:pt x="21365" y="14369"/>
                    <a:pt x="24857" y="11676"/>
                    <a:pt x="25702" y="9827"/>
                  </a:cubicBezTo>
                  <a:cubicBezTo>
                    <a:pt x="25999" y="12406"/>
                    <a:pt x="26136" y="13571"/>
                    <a:pt x="26638" y="16104"/>
                  </a:cubicBezTo>
                  <a:cubicBezTo>
                    <a:pt x="26957" y="17702"/>
                    <a:pt x="27528" y="19277"/>
                    <a:pt x="28509" y="20578"/>
                  </a:cubicBezTo>
                  <a:cubicBezTo>
                    <a:pt x="29044" y="21295"/>
                    <a:pt x="29761" y="22166"/>
                    <a:pt x="30438" y="22166"/>
                  </a:cubicBezTo>
                  <a:cubicBezTo>
                    <a:pt x="30773" y="22166"/>
                    <a:pt x="31098" y="21952"/>
                    <a:pt x="31385" y="21400"/>
                  </a:cubicBezTo>
                  <a:cubicBezTo>
                    <a:pt x="32024" y="20121"/>
                    <a:pt x="32390" y="18683"/>
                    <a:pt x="32481" y="17245"/>
                  </a:cubicBezTo>
                  <a:cubicBezTo>
                    <a:pt x="32709" y="14392"/>
                    <a:pt x="31933" y="11448"/>
                    <a:pt x="30404" y="9028"/>
                  </a:cubicBezTo>
                  <a:cubicBezTo>
                    <a:pt x="27893" y="5057"/>
                    <a:pt x="23648" y="2432"/>
                    <a:pt x="19174" y="1017"/>
                  </a:cubicBezTo>
                  <a:cubicBezTo>
                    <a:pt x="17220" y="414"/>
                    <a:pt x="15190" y="0"/>
                    <a:pt x="13153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0" name="Google Shape;3790;p39"/>
            <p:cNvSpPr/>
            <p:nvPr/>
          </p:nvSpPr>
          <p:spPr>
            <a:xfrm>
              <a:off x="7431118" y="2762644"/>
              <a:ext cx="187098" cy="70897"/>
            </a:xfrm>
            <a:custGeom>
              <a:avLst/>
              <a:gdLst/>
              <a:ahLst/>
              <a:cxnLst/>
              <a:rect l="l" t="t" r="r" b="b"/>
              <a:pathLst>
                <a:path w="10432" h="3953" extrusionOk="0">
                  <a:moveTo>
                    <a:pt x="914" y="1"/>
                  </a:moveTo>
                  <a:cubicBezTo>
                    <a:pt x="891" y="1"/>
                    <a:pt x="845" y="1"/>
                    <a:pt x="845" y="23"/>
                  </a:cubicBezTo>
                  <a:cubicBezTo>
                    <a:pt x="617" y="389"/>
                    <a:pt x="412" y="754"/>
                    <a:pt x="252" y="1142"/>
                  </a:cubicBezTo>
                  <a:cubicBezTo>
                    <a:pt x="92" y="1530"/>
                    <a:pt x="1" y="1963"/>
                    <a:pt x="24" y="2397"/>
                  </a:cubicBezTo>
                  <a:cubicBezTo>
                    <a:pt x="69" y="2831"/>
                    <a:pt x="229" y="3265"/>
                    <a:pt x="571" y="3561"/>
                  </a:cubicBezTo>
                  <a:cubicBezTo>
                    <a:pt x="886" y="3834"/>
                    <a:pt x="1296" y="3952"/>
                    <a:pt x="1697" y="3952"/>
                  </a:cubicBezTo>
                  <a:cubicBezTo>
                    <a:pt x="1732" y="3952"/>
                    <a:pt x="1768" y="3951"/>
                    <a:pt x="1804" y="3949"/>
                  </a:cubicBezTo>
                  <a:cubicBezTo>
                    <a:pt x="2671" y="3926"/>
                    <a:pt x="3447" y="3493"/>
                    <a:pt x="4132" y="2991"/>
                  </a:cubicBezTo>
                  <a:cubicBezTo>
                    <a:pt x="4567" y="2661"/>
                    <a:pt x="4972" y="2272"/>
                    <a:pt x="5328" y="1837"/>
                  </a:cubicBezTo>
                  <a:lnTo>
                    <a:pt x="5328" y="1837"/>
                  </a:lnTo>
                  <a:cubicBezTo>
                    <a:pt x="5306" y="1916"/>
                    <a:pt x="5288" y="1996"/>
                    <a:pt x="5273" y="2078"/>
                  </a:cubicBezTo>
                  <a:cubicBezTo>
                    <a:pt x="5182" y="2443"/>
                    <a:pt x="5228" y="2854"/>
                    <a:pt x="5410" y="3196"/>
                  </a:cubicBezTo>
                  <a:cubicBezTo>
                    <a:pt x="5524" y="3356"/>
                    <a:pt x="5661" y="3516"/>
                    <a:pt x="5821" y="3607"/>
                  </a:cubicBezTo>
                  <a:cubicBezTo>
                    <a:pt x="5973" y="3702"/>
                    <a:pt x="6141" y="3750"/>
                    <a:pt x="6312" y="3750"/>
                  </a:cubicBezTo>
                  <a:cubicBezTo>
                    <a:pt x="6346" y="3750"/>
                    <a:pt x="6380" y="3748"/>
                    <a:pt x="6415" y="3744"/>
                  </a:cubicBezTo>
                  <a:cubicBezTo>
                    <a:pt x="6803" y="3744"/>
                    <a:pt x="7145" y="3584"/>
                    <a:pt x="7465" y="3401"/>
                  </a:cubicBezTo>
                  <a:cubicBezTo>
                    <a:pt x="8720" y="2648"/>
                    <a:pt x="9747" y="1530"/>
                    <a:pt x="10409" y="252"/>
                  </a:cubicBezTo>
                  <a:cubicBezTo>
                    <a:pt x="10432" y="229"/>
                    <a:pt x="10432" y="183"/>
                    <a:pt x="10409" y="183"/>
                  </a:cubicBezTo>
                  <a:cubicBezTo>
                    <a:pt x="10386" y="172"/>
                    <a:pt x="10369" y="166"/>
                    <a:pt x="10355" y="166"/>
                  </a:cubicBezTo>
                  <a:cubicBezTo>
                    <a:pt x="10341" y="166"/>
                    <a:pt x="10329" y="172"/>
                    <a:pt x="10318" y="183"/>
                  </a:cubicBezTo>
                  <a:cubicBezTo>
                    <a:pt x="9633" y="1439"/>
                    <a:pt x="8606" y="2511"/>
                    <a:pt x="7373" y="3242"/>
                  </a:cubicBezTo>
                  <a:cubicBezTo>
                    <a:pt x="7077" y="3401"/>
                    <a:pt x="6734" y="3538"/>
                    <a:pt x="6392" y="3561"/>
                  </a:cubicBezTo>
                  <a:cubicBezTo>
                    <a:pt x="6072" y="3561"/>
                    <a:pt x="5753" y="3379"/>
                    <a:pt x="5593" y="3082"/>
                  </a:cubicBezTo>
                  <a:cubicBezTo>
                    <a:pt x="5433" y="2808"/>
                    <a:pt x="5410" y="2443"/>
                    <a:pt x="5479" y="2100"/>
                  </a:cubicBezTo>
                  <a:cubicBezTo>
                    <a:pt x="5547" y="1781"/>
                    <a:pt x="5707" y="1439"/>
                    <a:pt x="5844" y="1119"/>
                  </a:cubicBezTo>
                  <a:lnTo>
                    <a:pt x="5844" y="1119"/>
                  </a:lnTo>
                  <a:cubicBezTo>
                    <a:pt x="5844" y="1119"/>
                    <a:pt x="5844" y="1119"/>
                    <a:pt x="5844" y="1119"/>
                  </a:cubicBezTo>
                  <a:cubicBezTo>
                    <a:pt x="5867" y="1073"/>
                    <a:pt x="5844" y="1005"/>
                    <a:pt x="5798" y="982"/>
                  </a:cubicBezTo>
                  <a:cubicBezTo>
                    <a:pt x="5782" y="974"/>
                    <a:pt x="5762" y="968"/>
                    <a:pt x="5742" y="968"/>
                  </a:cubicBezTo>
                  <a:cubicBezTo>
                    <a:pt x="5709" y="968"/>
                    <a:pt x="5676" y="984"/>
                    <a:pt x="5661" y="1028"/>
                  </a:cubicBezTo>
                  <a:cubicBezTo>
                    <a:pt x="5660" y="1030"/>
                    <a:pt x="5658" y="1033"/>
                    <a:pt x="5656" y="1036"/>
                  </a:cubicBezTo>
                  <a:lnTo>
                    <a:pt x="5656" y="1036"/>
                  </a:lnTo>
                  <a:lnTo>
                    <a:pt x="5639" y="1028"/>
                  </a:lnTo>
                  <a:cubicBezTo>
                    <a:pt x="5624" y="1063"/>
                    <a:pt x="5608" y="1098"/>
                    <a:pt x="5593" y="1134"/>
                  </a:cubicBezTo>
                  <a:lnTo>
                    <a:pt x="5593" y="1134"/>
                  </a:lnTo>
                  <a:cubicBezTo>
                    <a:pt x="5168" y="1776"/>
                    <a:pt x="4623" y="2355"/>
                    <a:pt x="3995" y="2831"/>
                  </a:cubicBezTo>
                  <a:cubicBezTo>
                    <a:pt x="3356" y="3333"/>
                    <a:pt x="2603" y="3744"/>
                    <a:pt x="1781" y="3767"/>
                  </a:cubicBezTo>
                  <a:cubicBezTo>
                    <a:pt x="1743" y="3769"/>
                    <a:pt x="1705" y="3770"/>
                    <a:pt x="1667" y="3770"/>
                  </a:cubicBezTo>
                  <a:cubicBezTo>
                    <a:pt x="1314" y="3770"/>
                    <a:pt x="953" y="3672"/>
                    <a:pt x="685" y="3424"/>
                  </a:cubicBezTo>
                  <a:cubicBezTo>
                    <a:pt x="389" y="3173"/>
                    <a:pt x="229" y="2785"/>
                    <a:pt x="183" y="2374"/>
                  </a:cubicBezTo>
                  <a:cubicBezTo>
                    <a:pt x="92" y="1553"/>
                    <a:pt x="526" y="799"/>
                    <a:pt x="914" y="69"/>
                  </a:cubicBezTo>
                  <a:cubicBezTo>
                    <a:pt x="937" y="46"/>
                    <a:pt x="937" y="23"/>
                    <a:pt x="914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1" name="Google Shape;3791;p39"/>
            <p:cNvSpPr/>
            <p:nvPr/>
          </p:nvSpPr>
          <p:spPr>
            <a:xfrm>
              <a:off x="7263256" y="2783936"/>
              <a:ext cx="60602" cy="52998"/>
            </a:xfrm>
            <a:custGeom>
              <a:avLst/>
              <a:gdLst/>
              <a:ahLst/>
              <a:cxnLst/>
              <a:rect l="l" t="t" r="r" b="b"/>
              <a:pathLst>
                <a:path w="3379" h="2955" extrusionOk="0">
                  <a:moveTo>
                    <a:pt x="388" y="0"/>
                  </a:moveTo>
                  <a:cubicBezTo>
                    <a:pt x="366" y="0"/>
                    <a:pt x="343" y="23"/>
                    <a:pt x="320" y="46"/>
                  </a:cubicBezTo>
                  <a:cubicBezTo>
                    <a:pt x="160" y="571"/>
                    <a:pt x="0" y="1119"/>
                    <a:pt x="92" y="1689"/>
                  </a:cubicBezTo>
                  <a:cubicBezTo>
                    <a:pt x="137" y="1986"/>
                    <a:pt x="229" y="2260"/>
                    <a:pt x="411" y="2488"/>
                  </a:cubicBezTo>
                  <a:cubicBezTo>
                    <a:pt x="594" y="2717"/>
                    <a:pt x="890" y="2899"/>
                    <a:pt x="1187" y="2945"/>
                  </a:cubicBezTo>
                  <a:cubicBezTo>
                    <a:pt x="1241" y="2951"/>
                    <a:pt x="1295" y="2954"/>
                    <a:pt x="1349" y="2954"/>
                  </a:cubicBezTo>
                  <a:cubicBezTo>
                    <a:pt x="1887" y="2954"/>
                    <a:pt x="2405" y="2652"/>
                    <a:pt x="2717" y="2237"/>
                  </a:cubicBezTo>
                  <a:cubicBezTo>
                    <a:pt x="3059" y="1781"/>
                    <a:pt x="3219" y="1233"/>
                    <a:pt x="3356" y="685"/>
                  </a:cubicBezTo>
                  <a:cubicBezTo>
                    <a:pt x="3378" y="662"/>
                    <a:pt x="3356" y="640"/>
                    <a:pt x="3333" y="640"/>
                  </a:cubicBezTo>
                  <a:cubicBezTo>
                    <a:pt x="3326" y="633"/>
                    <a:pt x="3317" y="630"/>
                    <a:pt x="3309" y="630"/>
                  </a:cubicBezTo>
                  <a:cubicBezTo>
                    <a:pt x="3287" y="630"/>
                    <a:pt x="3264" y="646"/>
                    <a:pt x="3264" y="662"/>
                  </a:cubicBezTo>
                  <a:cubicBezTo>
                    <a:pt x="3082" y="1187"/>
                    <a:pt x="2876" y="1689"/>
                    <a:pt x="2557" y="2100"/>
                  </a:cubicBezTo>
                  <a:cubicBezTo>
                    <a:pt x="2270" y="2469"/>
                    <a:pt x="1818" y="2727"/>
                    <a:pt x="1366" y="2727"/>
                  </a:cubicBezTo>
                  <a:cubicBezTo>
                    <a:pt x="1314" y="2727"/>
                    <a:pt x="1262" y="2724"/>
                    <a:pt x="1210" y="2717"/>
                  </a:cubicBezTo>
                  <a:cubicBezTo>
                    <a:pt x="708" y="2671"/>
                    <a:pt x="366" y="2169"/>
                    <a:pt x="274" y="1667"/>
                  </a:cubicBezTo>
                  <a:cubicBezTo>
                    <a:pt x="160" y="1142"/>
                    <a:pt x="297" y="594"/>
                    <a:pt x="434" y="69"/>
                  </a:cubicBezTo>
                  <a:cubicBezTo>
                    <a:pt x="434" y="46"/>
                    <a:pt x="411" y="23"/>
                    <a:pt x="388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2" name="Google Shape;3792;p39"/>
            <p:cNvSpPr/>
            <p:nvPr/>
          </p:nvSpPr>
          <p:spPr>
            <a:xfrm>
              <a:off x="7706677" y="2844118"/>
              <a:ext cx="104400" cy="143301"/>
            </a:xfrm>
            <a:custGeom>
              <a:avLst/>
              <a:gdLst/>
              <a:ahLst/>
              <a:cxnLst/>
              <a:rect l="l" t="t" r="r" b="b"/>
              <a:pathLst>
                <a:path w="5821" h="7990" extrusionOk="0">
                  <a:moveTo>
                    <a:pt x="69" y="1"/>
                  </a:moveTo>
                  <a:cubicBezTo>
                    <a:pt x="23" y="1"/>
                    <a:pt x="0" y="24"/>
                    <a:pt x="0" y="46"/>
                  </a:cubicBezTo>
                  <a:cubicBezTo>
                    <a:pt x="0" y="1576"/>
                    <a:pt x="206" y="3105"/>
                    <a:pt x="594" y="4589"/>
                  </a:cubicBezTo>
                  <a:cubicBezTo>
                    <a:pt x="685" y="4954"/>
                    <a:pt x="799" y="5319"/>
                    <a:pt x="936" y="5684"/>
                  </a:cubicBezTo>
                  <a:cubicBezTo>
                    <a:pt x="1050" y="6049"/>
                    <a:pt x="1187" y="6437"/>
                    <a:pt x="1438" y="6757"/>
                  </a:cubicBezTo>
                  <a:cubicBezTo>
                    <a:pt x="1661" y="7020"/>
                    <a:pt x="2010" y="7248"/>
                    <a:pt x="2388" y="7248"/>
                  </a:cubicBezTo>
                  <a:cubicBezTo>
                    <a:pt x="2436" y="7248"/>
                    <a:pt x="2485" y="7244"/>
                    <a:pt x="2534" y="7236"/>
                  </a:cubicBezTo>
                  <a:cubicBezTo>
                    <a:pt x="2743" y="7215"/>
                    <a:pt x="2914" y="7099"/>
                    <a:pt x="3046" y="6939"/>
                  </a:cubicBezTo>
                  <a:lnTo>
                    <a:pt x="3046" y="6939"/>
                  </a:lnTo>
                  <a:cubicBezTo>
                    <a:pt x="3102" y="7122"/>
                    <a:pt x="3194" y="7294"/>
                    <a:pt x="3310" y="7442"/>
                  </a:cubicBezTo>
                  <a:cubicBezTo>
                    <a:pt x="3584" y="7761"/>
                    <a:pt x="3972" y="7990"/>
                    <a:pt x="4383" y="7990"/>
                  </a:cubicBezTo>
                  <a:cubicBezTo>
                    <a:pt x="4793" y="7990"/>
                    <a:pt x="5181" y="7761"/>
                    <a:pt x="5433" y="7442"/>
                  </a:cubicBezTo>
                  <a:cubicBezTo>
                    <a:pt x="5684" y="7122"/>
                    <a:pt x="5821" y="6711"/>
                    <a:pt x="5729" y="6323"/>
                  </a:cubicBezTo>
                  <a:cubicBezTo>
                    <a:pt x="5729" y="6278"/>
                    <a:pt x="5706" y="6278"/>
                    <a:pt x="5661" y="6278"/>
                  </a:cubicBezTo>
                  <a:cubicBezTo>
                    <a:pt x="5638" y="6278"/>
                    <a:pt x="5615" y="6301"/>
                    <a:pt x="5638" y="6346"/>
                  </a:cubicBezTo>
                  <a:cubicBezTo>
                    <a:pt x="5752" y="7077"/>
                    <a:pt x="5090" y="7807"/>
                    <a:pt x="4383" y="7807"/>
                  </a:cubicBezTo>
                  <a:cubicBezTo>
                    <a:pt x="3781" y="7788"/>
                    <a:pt x="3272" y="7258"/>
                    <a:pt x="3201" y="6689"/>
                  </a:cubicBezTo>
                  <a:lnTo>
                    <a:pt x="3201" y="6689"/>
                  </a:lnTo>
                  <a:cubicBezTo>
                    <a:pt x="3250" y="6557"/>
                    <a:pt x="3262" y="6408"/>
                    <a:pt x="3218" y="6278"/>
                  </a:cubicBezTo>
                  <a:cubicBezTo>
                    <a:pt x="3196" y="6232"/>
                    <a:pt x="3173" y="6209"/>
                    <a:pt x="3150" y="6209"/>
                  </a:cubicBezTo>
                  <a:cubicBezTo>
                    <a:pt x="3137" y="6205"/>
                    <a:pt x="3126" y="6203"/>
                    <a:pt x="3115" y="6203"/>
                  </a:cubicBezTo>
                  <a:cubicBezTo>
                    <a:pt x="3066" y="6203"/>
                    <a:pt x="3032" y="6240"/>
                    <a:pt x="3013" y="6278"/>
                  </a:cubicBezTo>
                  <a:cubicBezTo>
                    <a:pt x="2986" y="6398"/>
                    <a:pt x="2979" y="6521"/>
                    <a:pt x="2989" y="6642"/>
                  </a:cubicBezTo>
                  <a:lnTo>
                    <a:pt x="2989" y="6642"/>
                  </a:lnTo>
                  <a:cubicBezTo>
                    <a:pt x="2908" y="6833"/>
                    <a:pt x="2719" y="6993"/>
                    <a:pt x="2511" y="7008"/>
                  </a:cubicBezTo>
                  <a:cubicBezTo>
                    <a:pt x="2462" y="7018"/>
                    <a:pt x="2413" y="7023"/>
                    <a:pt x="2365" y="7023"/>
                  </a:cubicBezTo>
                  <a:cubicBezTo>
                    <a:pt x="2073" y="7023"/>
                    <a:pt x="1794" y="6855"/>
                    <a:pt x="1598" y="6620"/>
                  </a:cubicBezTo>
                  <a:cubicBezTo>
                    <a:pt x="1370" y="6346"/>
                    <a:pt x="1233" y="5981"/>
                    <a:pt x="1119" y="5639"/>
                  </a:cubicBezTo>
                  <a:cubicBezTo>
                    <a:pt x="982" y="5273"/>
                    <a:pt x="867" y="4908"/>
                    <a:pt x="776" y="4543"/>
                  </a:cubicBezTo>
                  <a:cubicBezTo>
                    <a:pt x="365" y="3082"/>
                    <a:pt x="160" y="1576"/>
                    <a:pt x="114" y="46"/>
                  </a:cubicBezTo>
                  <a:cubicBezTo>
                    <a:pt x="114" y="24"/>
                    <a:pt x="91" y="1"/>
                    <a:pt x="69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3" name="Google Shape;3793;p39"/>
            <p:cNvSpPr/>
            <p:nvPr/>
          </p:nvSpPr>
          <p:spPr>
            <a:xfrm>
              <a:off x="7340640" y="2644971"/>
              <a:ext cx="92939" cy="77587"/>
            </a:xfrm>
            <a:custGeom>
              <a:avLst/>
              <a:gdLst/>
              <a:ahLst/>
              <a:cxnLst/>
              <a:rect l="l" t="t" r="r" b="b"/>
              <a:pathLst>
                <a:path w="5182" h="4326" extrusionOk="0">
                  <a:moveTo>
                    <a:pt x="1646" y="0"/>
                  </a:moveTo>
                  <a:cubicBezTo>
                    <a:pt x="1636" y="0"/>
                    <a:pt x="1628" y="3"/>
                    <a:pt x="1621" y="10"/>
                  </a:cubicBezTo>
                  <a:cubicBezTo>
                    <a:pt x="1233" y="284"/>
                    <a:pt x="845" y="535"/>
                    <a:pt x="525" y="923"/>
                  </a:cubicBezTo>
                  <a:cubicBezTo>
                    <a:pt x="206" y="1288"/>
                    <a:pt x="0" y="1790"/>
                    <a:pt x="69" y="2292"/>
                  </a:cubicBezTo>
                  <a:cubicBezTo>
                    <a:pt x="92" y="2543"/>
                    <a:pt x="183" y="2794"/>
                    <a:pt x="365" y="2977"/>
                  </a:cubicBezTo>
                  <a:cubicBezTo>
                    <a:pt x="525" y="3182"/>
                    <a:pt x="776" y="3296"/>
                    <a:pt x="1027" y="3342"/>
                  </a:cubicBezTo>
                  <a:cubicBezTo>
                    <a:pt x="1069" y="3346"/>
                    <a:pt x="1110" y="3347"/>
                    <a:pt x="1151" y="3347"/>
                  </a:cubicBezTo>
                  <a:cubicBezTo>
                    <a:pt x="1444" y="3347"/>
                    <a:pt x="1727" y="3257"/>
                    <a:pt x="1969" y="3105"/>
                  </a:cubicBezTo>
                  <a:lnTo>
                    <a:pt x="1969" y="3105"/>
                  </a:lnTo>
                  <a:cubicBezTo>
                    <a:pt x="1965" y="3138"/>
                    <a:pt x="1963" y="3172"/>
                    <a:pt x="1963" y="3205"/>
                  </a:cubicBezTo>
                  <a:cubicBezTo>
                    <a:pt x="1963" y="3411"/>
                    <a:pt x="2009" y="3616"/>
                    <a:pt x="2123" y="3799"/>
                  </a:cubicBezTo>
                  <a:cubicBezTo>
                    <a:pt x="2337" y="4163"/>
                    <a:pt x="2752" y="4326"/>
                    <a:pt x="3142" y="4326"/>
                  </a:cubicBezTo>
                  <a:cubicBezTo>
                    <a:pt x="3168" y="4326"/>
                    <a:pt x="3193" y="4325"/>
                    <a:pt x="3219" y="4324"/>
                  </a:cubicBezTo>
                  <a:cubicBezTo>
                    <a:pt x="3630" y="4301"/>
                    <a:pt x="4018" y="4141"/>
                    <a:pt x="4337" y="3913"/>
                  </a:cubicBezTo>
                  <a:cubicBezTo>
                    <a:pt x="4657" y="3662"/>
                    <a:pt x="4908" y="3365"/>
                    <a:pt x="5159" y="3091"/>
                  </a:cubicBezTo>
                  <a:cubicBezTo>
                    <a:pt x="5182" y="3068"/>
                    <a:pt x="5182" y="3023"/>
                    <a:pt x="5159" y="3000"/>
                  </a:cubicBezTo>
                  <a:cubicBezTo>
                    <a:pt x="5136" y="3000"/>
                    <a:pt x="5113" y="3000"/>
                    <a:pt x="5090" y="3023"/>
                  </a:cubicBezTo>
                  <a:cubicBezTo>
                    <a:pt x="4816" y="3296"/>
                    <a:pt x="4543" y="3548"/>
                    <a:pt x="4246" y="3776"/>
                  </a:cubicBezTo>
                  <a:cubicBezTo>
                    <a:pt x="3926" y="3981"/>
                    <a:pt x="3584" y="4118"/>
                    <a:pt x="3219" y="4118"/>
                  </a:cubicBezTo>
                  <a:cubicBezTo>
                    <a:pt x="3193" y="4120"/>
                    <a:pt x="3167" y="4121"/>
                    <a:pt x="3141" y="4121"/>
                  </a:cubicBezTo>
                  <a:cubicBezTo>
                    <a:pt x="2802" y="4121"/>
                    <a:pt x="2475" y="3981"/>
                    <a:pt x="2306" y="3685"/>
                  </a:cubicBezTo>
                  <a:cubicBezTo>
                    <a:pt x="2123" y="3411"/>
                    <a:pt x="2123" y="2977"/>
                    <a:pt x="2374" y="2772"/>
                  </a:cubicBezTo>
                  <a:lnTo>
                    <a:pt x="2364" y="2761"/>
                  </a:lnTo>
                  <a:lnTo>
                    <a:pt x="2364" y="2761"/>
                  </a:lnTo>
                  <a:cubicBezTo>
                    <a:pt x="2367" y="2757"/>
                    <a:pt x="2371" y="2753"/>
                    <a:pt x="2374" y="2749"/>
                  </a:cubicBezTo>
                  <a:cubicBezTo>
                    <a:pt x="2420" y="2703"/>
                    <a:pt x="2420" y="2657"/>
                    <a:pt x="2374" y="2612"/>
                  </a:cubicBezTo>
                  <a:cubicBezTo>
                    <a:pt x="2351" y="2589"/>
                    <a:pt x="2323" y="2578"/>
                    <a:pt x="2294" y="2578"/>
                  </a:cubicBezTo>
                  <a:cubicBezTo>
                    <a:pt x="2266" y="2578"/>
                    <a:pt x="2237" y="2589"/>
                    <a:pt x="2214" y="2612"/>
                  </a:cubicBezTo>
                  <a:cubicBezTo>
                    <a:pt x="2174" y="2646"/>
                    <a:pt x="2138" y="2686"/>
                    <a:pt x="2107" y="2731"/>
                  </a:cubicBezTo>
                  <a:lnTo>
                    <a:pt x="2107" y="2731"/>
                  </a:lnTo>
                  <a:cubicBezTo>
                    <a:pt x="1857" y="2979"/>
                    <a:pt x="1508" y="3143"/>
                    <a:pt x="1162" y="3143"/>
                  </a:cubicBezTo>
                  <a:cubicBezTo>
                    <a:pt x="1125" y="3143"/>
                    <a:pt x="1087" y="3141"/>
                    <a:pt x="1050" y="3137"/>
                  </a:cubicBezTo>
                  <a:cubicBezTo>
                    <a:pt x="845" y="3114"/>
                    <a:pt x="639" y="3023"/>
                    <a:pt x="502" y="2863"/>
                  </a:cubicBezTo>
                  <a:cubicBezTo>
                    <a:pt x="343" y="2703"/>
                    <a:pt x="274" y="2498"/>
                    <a:pt x="229" y="2269"/>
                  </a:cubicBezTo>
                  <a:cubicBezTo>
                    <a:pt x="183" y="1813"/>
                    <a:pt x="343" y="1356"/>
                    <a:pt x="639" y="1014"/>
                  </a:cubicBezTo>
                  <a:cubicBezTo>
                    <a:pt x="936" y="649"/>
                    <a:pt x="1301" y="375"/>
                    <a:pt x="1689" y="101"/>
                  </a:cubicBezTo>
                  <a:cubicBezTo>
                    <a:pt x="1712" y="78"/>
                    <a:pt x="1712" y="55"/>
                    <a:pt x="1712" y="32"/>
                  </a:cubicBezTo>
                  <a:cubicBezTo>
                    <a:pt x="1696" y="16"/>
                    <a:pt x="1669" y="0"/>
                    <a:pt x="1646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4" name="Google Shape;3794;p39"/>
            <p:cNvSpPr/>
            <p:nvPr/>
          </p:nvSpPr>
          <p:spPr>
            <a:xfrm>
              <a:off x="7748436" y="2785981"/>
              <a:ext cx="60190" cy="72762"/>
            </a:xfrm>
            <a:custGeom>
              <a:avLst/>
              <a:gdLst/>
              <a:ahLst/>
              <a:cxnLst/>
              <a:rect l="l" t="t" r="r" b="b"/>
              <a:pathLst>
                <a:path w="3356" h="4057" extrusionOk="0">
                  <a:moveTo>
                    <a:pt x="46" y="1"/>
                  </a:moveTo>
                  <a:cubicBezTo>
                    <a:pt x="23" y="1"/>
                    <a:pt x="0" y="23"/>
                    <a:pt x="23" y="46"/>
                  </a:cubicBezTo>
                  <a:cubicBezTo>
                    <a:pt x="160" y="1028"/>
                    <a:pt x="525" y="1964"/>
                    <a:pt x="1027" y="2808"/>
                  </a:cubicBezTo>
                  <a:cubicBezTo>
                    <a:pt x="1279" y="3242"/>
                    <a:pt x="1552" y="3675"/>
                    <a:pt x="2032" y="3949"/>
                  </a:cubicBezTo>
                  <a:cubicBezTo>
                    <a:pt x="2174" y="4021"/>
                    <a:pt x="2344" y="4056"/>
                    <a:pt x="2512" y="4056"/>
                  </a:cubicBezTo>
                  <a:cubicBezTo>
                    <a:pt x="2613" y="4056"/>
                    <a:pt x="2714" y="4043"/>
                    <a:pt x="2808" y="4018"/>
                  </a:cubicBezTo>
                  <a:cubicBezTo>
                    <a:pt x="3059" y="3949"/>
                    <a:pt x="3287" y="3744"/>
                    <a:pt x="3356" y="3493"/>
                  </a:cubicBezTo>
                  <a:cubicBezTo>
                    <a:pt x="3356" y="3470"/>
                    <a:pt x="3333" y="3424"/>
                    <a:pt x="3310" y="3424"/>
                  </a:cubicBezTo>
                  <a:cubicBezTo>
                    <a:pt x="3287" y="3424"/>
                    <a:pt x="3264" y="3424"/>
                    <a:pt x="3241" y="3447"/>
                  </a:cubicBezTo>
                  <a:cubicBezTo>
                    <a:pt x="3173" y="3675"/>
                    <a:pt x="2968" y="3812"/>
                    <a:pt x="2762" y="3858"/>
                  </a:cubicBezTo>
                  <a:cubicBezTo>
                    <a:pt x="2690" y="3872"/>
                    <a:pt x="2618" y="3880"/>
                    <a:pt x="2547" y="3880"/>
                  </a:cubicBezTo>
                  <a:cubicBezTo>
                    <a:pt x="2394" y="3880"/>
                    <a:pt x="2248" y="3845"/>
                    <a:pt x="2123" y="3767"/>
                  </a:cubicBezTo>
                  <a:cubicBezTo>
                    <a:pt x="1712" y="3538"/>
                    <a:pt x="1461" y="3105"/>
                    <a:pt x="1210" y="2717"/>
                  </a:cubicBezTo>
                  <a:cubicBezTo>
                    <a:pt x="708" y="1895"/>
                    <a:pt x="343" y="982"/>
                    <a:pt x="114" y="46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5" name="Google Shape;3795;p39"/>
            <p:cNvSpPr/>
            <p:nvPr/>
          </p:nvSpPr>
          <p:spPr>
            <a:xfrm>
              <a:off x="7513004" y="2668990"/>
              <a:ext cx="67561" cy="40497"/>
            </a:xfrm>
            <a:custGeom>
              <a:avLst/>
              <a:gdLst/>
              <a:ahLst/>
              <a:cxnLst/>
              <a:rect l="l" t="t" r="r" b="b"/>
              <a:pathLst>
                <a:path w="3767" h="2258" extrusionOk="0">
                  <a:moveTo>
                    <a:pt x="711" y="0"/>
                  </a:moveTo>
                  <a:cubicBezTo>
                    <a:pt x="697" y="0"/>
                    <a:pt x="686" y="6"/>
                    <a:pt x="686" y="17"/>
                  </a:cubicBezTo>
                  <a:cubicBezTo>
                    <a:pt x="366" y="360"/>
                    <a:pt x="24" y="771"/>
                    <a:pt x="24" y="1296"/>
                  </a:cubicBezTo>
                  <a:cubicBezTo>
                    <a:pt x="1" y="1547"/>
                    <a:pt x="92" y="1821"/>
                    <a:pt x="275" y="2003"/>
                  </a:cubicBezTo>
                  <a:cubicBezTo>
                    <a:pt x="480" y="2186"/>
                    <a:pt x="754" y="2254"/>
                    <a:pt x="1005" y="2254"/>
                  </a:cubicBezTo>
                  <a:cubicBezTo>
                    <a:pt x="1047" y="2256"/>
                    <a:pt x="1089" y="2257"/>
                    <a:pt x="1130" y="2257"/>
                  </a:cubicBezTo>
                  <a:cubicBezTo>
                    <a:pt x="1568" y="2257"/>
                    <a:pt x="2003" y="2153"/>
                    <a:pt x="2420" y="2049"/>
                  </a:cubicBezTo>
                  <a:cubicBezTo>
                    <a:pt x="2877" y="1912"/>
                    <a:pt x="3310" y="1729"/>
                    <a:pt x="3721" y="1501"/>
                  </a:cubicBezTo>
                  <a:cubicBezTo>
                    <a:pt x="3744" y="1478"/>
                    <a:pt x="3767" y="1455"/>
                    <a:pt x="3744" y="1433"/>
                  </a:cubicBezTo>
                  <a:cubicBezTo>
                    <a:pt x="3744" y="1416"/>
                    <a:pt x="3721" y="1400"/>
                    <a:pt x="3700" y="1400"/>
                  </a:cubicBezTo>
                  <a:cubicBezTo>
                    <a:pt x="3691" y="1400"/>
                    <a:pt x="3682" y="1403"/>
                    <a:pt x="3676" y="1410"/>
                  </a:cubicBezTo>
                  <a:cubicBezTo>
                    <a:pt x="3242" y="1592"/>
                    <a:pt x="2808" y="1752"/>
                    <a:pt x="2375" y="1843"/>
                  </a:cubicBezTo>
                  <a:cubicBezTo>
                    <a:pt x="1918" y="1957"/>
                    <a:pt x="1439" y="2049"/>
                    <a:pt x="1005" y="2049"/>
                  </a:cubicBezTo>
                  <a:cubicBezTo>
                    <a:pt x="777" y="2049"/>
                    <a:pt x="571" y="1980"/>
                    <a:pt x="434" y="1843"/>
                  </a:cubicBezTo>
                  <a:cubicBezTo>
                    <a:pt x="275" y="1729"/>
                    <a:pt x="206" y="1501"/>
                    <a:pt x="206" y="1296"/>
                  </a:cubicBezTo>
                  <a:cubicBezTo>
                    <a:pt x="183" y="862"/>
                    <a:pt x="480" y="451"/>
                    <a:pt x="754" y="86"/>
                  </a:cubicBezTo>
                  <a:cubicBezTo>
                    <a:pt x="777" y="63"/>
                    <a:pt x="777" y="40"/>
                    <a:pt x="754" y="17"/>
                  </a:cubicBezTo>
                  <a:cubicBezTo>
                    <a:pt x="743" y="6"/>
                    <a:pt x="725" y="0"/>
                    <a:pt x="711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6" name="Google Shape;3796;p39"/>
            <p:cNvSpPr/>
            <p:nvPr/>
          </p:nvSpPr>
          <p:spPr>
            <a:xfrm>
              <a:off x="7629689" y="3175360"/>
              <a:ext cx="72493" cy="47851"/>
            </a:xfrm>
            <a:custGeom>
              <a:avLst/>
              <a:gdLst/>
              <a:ahLst/>
              <a:cxnLst/>
              <a:rect l="l" t="t" r="r" b="b"/>
              <a:pathLst>
                <a:path w="4042" h="2668" extrusionOk="0">
                  <a:moveTo>
                    <a:pt x="3995" y="0"/>
                  </a:moveTo>
                  <a:cubicBezTo>
                    <a:pt x="3973" y="0"/>
                    <a:pt x="3950" y="23"/>
                    <a:pt x="3927" y="46"/>
                  </a:cubicBezTo>
                  <a:cubicBezTo>
                    <a:pt x="3676" y="845"/>
                    <a:pt x="3151" y="1530"/>
                    <a:pt x="2443" y="1986"/>
                  </a:cubicBezTo>
                  <a:cubicBezTo>
                    <a:pt x="1892" y="2335"/>
                    <a:pt x="1223" y="2522"/>
                    <a:pt x="554" y="2522"/>
                  </a:cubicBezTo>
                  <a:cubicBezTo>
                    <a:pt x="392" y="2522"/>
                    <a:pt x="230" y="2511"/>
                    <a:pt x="69" y="2488"/>
                  </a:cubicBezTo>
                  <a:cubicBezTo>
                    <a:pt x="47" y="2488"/>
                    <a:pt x="24" y="2488"/>
                    <a:pt x="1" y="2534"/>
                  </a:cubicBezTo>
                  <a:cubicBezTo>
                    <a:pt x="1" y="2557"/>
                    <a:pt x="24" y="2580"/>
                    <a:pt x="47" y="2580"/>
                  </a:cubicBezTo>
                  <a:cubicBezTo>
                    <a:pt x="291" y="2639"/>
                    <a:pt x="543" y="2668"/>
                    <a:pt x="795" y="2668"/>
                  </a:cubicBezTo>
                  <a:cubicBezTo>
                    <a:pt x="1415" y="2668"/>
                    <a:pt x="2038" y="2493"/>
                    <a:pt x="2557" y="2169"/>
                  </a:cubicBezTo>
                  <a:cubicBezTo>
                    <a:pt x="3311" y="1689"/>
                    <a:pt x="3858" y="913"/>
                    <a:pt x="4041" y="69"/>
                  </a:cubicBezTo>
                  <a:cubicBezTo>
                    <a:pt x="4041" y="46"/>
                    <a:pt x="4018" y="23"/>
                    <a:pt x="3995" y="0"/>
                  </a:cubicBezTo>
                  <a:close/>
                </a:path>
              </a:pathLst>
            </a:custGeom>
            <a:solidFill>
              <a:srgbClr val="9F53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7" name="Google Shape;3797;p39"/>
            <p:cNvSpPr/>
            <p:nvPr/>
          </p:nvSpPr>
          <p:spPr>
            <a:xfrm>
              <a:off x="7697655" y="2669977"/>
              <a:ext cx="82716" cy="74394"/>
            </a:xfrm>
            <a:custGeom>
              <a:avLst/>
              <a:gdLst/>
              <a:ahLst/>
              <a:cxnLst/>
              <a:rect l="l" t="t" r="r" b="b"/>
              <a:pathLst>
                <a:path w="4612" h="4148" extrusionOk="0">
                  <a:moveTo>
                    <a:pt x="3869" y="0"/>
                  </a:moveTo>
                  <a:cubicBezTo>
                    <a:pt x="3803" y="0"/>
                    <a:pt x="3737" y="10"/>
                    <a:pt x="3676" y="31"/>
                  </a:cubicBezTo>
                  <a:cubicBezTo>
                    <a:pt x="3470" y="76"/>
                    <a:pt x="3288" y="213"/>
                    <a:pt x="3128" y="328"/>
                  </a:cubicBezTo>
                  <a:cubicBezTo>
                    <a:pt x="1941" y="1218"/>
                    <a:pt x="891" y="2291"/>
                    <a:pt x="1" y="3477"/>
                  </a:cubicBezTo>
                  <a:lnTo>
                    <a:pt x="206" y="4048"/>
                  </a:lnTo>
                  <a:cubicBezTo>
                    <a:pt x="638" y="4114"/>
                    <a:pt x="1076" y="4148"/>
                    <a:pt x="1515" y="4148"/>
                  </a:cubicBezTo>
                  <a:cubicBezTo>
                    <a:pt x="2284" y="4148"/>
                    <a:pt x="3057" y="4046"/>
                    <a:pt x="3813" y="3843"/>
                  </a:cubicBezTo>
                  <a:cubicBezTo>
                    <a:pt x="4018" y="3797"/>
                    <a:pt x="4224" y="3729"/>
                    <a:pt x="4383" y="3569"/>
                  </a:cubicBezTo>
                  <a:cubicBezTo>
                    <a:pt x="4543" y="3432"/>
                    <a:pt x="4612" y="3181"/>
                    <a:pt x="4498" y="2998"/>
                  </a:cubicBezTo>
                  <a:cubicBezTo>
                    <a:pt x="4405" y="2853"/>
                    <a:pt x="4245" y="2807"/>
                    <a:pt x="4069" y="2807"/>
                  </a:cubicBezTo>
                  <a:cubicBezTo>
                    <a:pt x="3939" y="2807"/>
                    <a:pt x="3802" y="2832"/>
                    <a:pt x="3676" y="2861"/>
                  </a:cubicBezTo>
                  <a:cubicBezTo>
                    <a:pt x="2649" y="3135"/>
                    <a:pt x="1622" y="3386"/>
                    <a:pt x="594" y="3660"/>
                  </a:cubicBezTo>
                  <a:cubicBezTo>
                    <a:pt x="1827" y="3044"/>
                    <a:pt x="2968" y="2245"/>
                    <a:pt x="3950" y="1263"/>
                  </a:cubicBezTo>
                  <a:cubicBezTo>
                    <a:pt x="4087" y="1104"/>
                    <a:pt x="4246" y="967"/>
                    <a:pt x="4315" y="761"/>
                  </a:cubicBezTo>
                  <a:cubicBezTo>
                    <a:pt x="4406" y="579"/>
                    <a:pt x="4383" y="328"/>
                    <a:pt x="4269" y="168"/>
                  </a:cubicBezTo>
                  <a:cubicBezTo>
                    <a:pt x="4173" y="56"/>
                    <a:pt x="4022" y="0"/>
                    <a:pt x="3869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8" name="Google Shape;3798;p39"/>
            <p:cNvSpPr/>
            <p:nvPr/>
          </p:nvSpPr>
          <p:spPr>
            <a:xfrm>
              <a:off x="7600629" y="2895439"/>
              <a:ext cx="109368" cy="107664"/>
            </a:xfrm>
            <a:custGeom>
              <a:avLst/>
              <a:gdLst/>
              <a:ahLst/>
              <a:cxnLst/>
              <a:rect l="l" t="t" r="r" b="b"/>
              <a:pathLst>
                <a:path w="6098" h="6003" extrusionOk="0">
                  <a:moveTo>
                    <a:pt x="2292" y="0"/>
                  </a:moveTo>
                  <a:cubicBezTo>
                    <a:pt x="2198" y="0"/>
                    <a:pt x="2104" y="12"/>
                    <a:pt x="2009" y="39"/>
                  </a:cubicBezTo>
                  <a:cubicBezTo>
                    <a:pt x="0" y="609"/>
                    <a:pt x="3059" y="4398"/>
                    <a:pt x="3561" y="4900"/>
                  </a:cubicBezTo>
                  <a:cubicBezTo>
                    <a:pt x="3865" y="5218"/>
                    <a:pt x="4882" y="6003"/>
                    <a:pt x="5506" y="6003"/>
                  </a:cubicBezTo>
                  <a:cubicBezTo>
                    <a:pt x="5868" y="6003"/>
                    <a:pt x="6098" y="5739"/>
                    <a:pt x="5981" y="4969"/>
                  </a:cubicBezTo>
                  <a:cubicBezTo>
                    <a:pt x="5981" y="4969"/>
                    <a:pt x="4179" y="0"/>
                    <a:pt x="2292" y="0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9" name="Google Shape;3799;p39"/>
            <p:cNvSpPr/>
            <p:nvPr/>
          </p:nvSpPr>
          <p:spPr>
            <a:xfrm>
              <a:off x="7308513" y="2832638"/>
              <a:ext cx="148394" cy="68566"/>
            </a:xfrm>
            <a:custGeom>
              <a:avLst/>
              <a:gdLst/>
              <a:ahLst/>
              <a:cxnLst/>
              <a:rect l="l" t="t" r="r" b="b"/>
              <a:pathLst>
                <a:path w="8274" h="3823" extrusionOk="0">
                  <a:moveTo>
                    <a:pt x="5912" y="1"/>
                  </a:moveTo>
                  <a:cubicBezTo>
                    <a:pt x="4032" y="1"/>
                    <a:pt x="901" y="2490"/>
                    <a:pt x="901" y="2490"/>
                  </a:cubicBezTo>
                  <a:cubicBezTo>
                    <a:pt x="0" y="3571"/>
                    <a:pt x="897" y="3822"/>
                    <a:pt x="1811" y="3822"/>
                  </a:cubicBezTo>
                  <a:cubicBezTo>
                    <a:pt x="2286" y="3822"/>
                    <a:pt x="2767" y="3754"/>
                    <a:pt x="3001" y="3699"/>
                  </a:cubicBezTo>
                  <a:cubicBezTo>
                    <a:pt x="3686" y="3540"/>
                    <a:pt x="8274" y="1896"/>
                    <a:pt x="6881" y="367"/>
                  </a:cubicBezTo>
                  <a:cubicBezTo>
                    <a:pt x="6638" y="108"/>
                    <a:pt x="6302" y="1"/>
                    <a:pt x="5912" y="1"/>
                  </a:cubicBezTo>
                  <a:close/>
                </a:path>
              </a:pathLst>
            </a:custGeom>
            <a:solidFill>
              <a:srgbClr val="883B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0" name="Google Shape;3800;p39"/>
            <p:cNvSpPr/>
            <p:nvPr/>
          </p:nvSpPr>
          <p:spPr>
            <a:xfrm>
              <a:off x="7426203" y="3017309"/>
              <a:ext cx="61427" cy="61427"/>
            </a:xfrm>
            <a:custGeom>
              <a:avLst/>
              <a:gdLst/>
              <a:ahLst/>
              <a:cxnLst/>
              <a:rect l="l" t="t" r="r" b="b"/>
              <a:pathLst>
                <a:path w="3425" h="3425" extrusionOk="0">
                  <a:moveTo>
                    <a:pt x="1462" y="0"/>
                  </a:moveTo>
                  <a:cubicBezTo>
                    <a:pt x="1185" y="0"/>
                    <a:pt x="929" y="172"/>
                    <a:pt x="708" y="663"/>
                  </a:cubicBezTo>
                  <a:cubicBezTo>
                    <a:pt x="1" y="2261"/>
                    <a:pt x="2260" y="3425"/>
                    <a:pt x="2260" y="3425"/>
                  </a:cubicBezTo>
                  <a:lnTo>
                    <a:pt x="3425" y="914"/>
                  </a:lnTo>
                  <a:cubicBezTo>
                    <a:pt x="2781" y="835"/>
                    <a:pt x="2072" y="0"/>
                    <a:pt x="1462" y="0"/>
                  </a:cubicBezTo>
                  <a:close/>
                </a:path>
              </a:pathLst>
            </a:custGeom>
            <a:solidFill>
              <a:srgbClr val="FABB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1" name="Google Shape;3801;p39"/>
            <p:cNvSpPr/>
            <p:nvPr/>
          </p:nvSpPr>
          <p:spPr>
            <a:xfrm>
              <a:off x="7433988" y="2945252"/>
              <a:ext cx="81479" cy="134566"/>
            </a:xfrm>
            <a:custGeom>
              <a:avLst/>
              <a:gdLst/>
              <a:ahLst/>
              <a:cxnLst/>
              <a:rect l="l" t="t" r="r" b="b"/>
              <a:pathLst>
                <a:path w="4543" h="7503" extrusionOk="0">
                  <a:moveTo>
                    <a:pt x="4474" y="1"/>
                  </a:moveTo>
                  <a:cubicBezTo>
                    <a:pt x="4451" y="1"/>
                    <a:pt x="4429" y="23"/>
                    <a:pt x="4406" y="69"/>
                  </a:cubicBezTo>
                  <a:cubicBezTo>
                    <a:pt x="4269" y="1051"/>
                    <a:pt x="4086" y="2032"/>
                    <a:pt x="3858" y="2991"/>
                  </a:cubicBezTo>
                  <a:cubicBezTo>
                    <a:pt x="3721" y="3447"/>
                    <a:pt x="3584" y="3949"/>
                    <a:pt x="3379" y="4360"/>
                  </a:cubicBezTo>
                  <a:cubicBezTo>
                    <a:pt x="3292" y="4556"/>
                    <a:pt x="3142" y="4773"/>
                    <a:pt x="3030" y="4773"/>
                  </a:cubicBezTo>
                  <a:cubicBezTo>
                    <a:pt x="3024" y="4773"/>
                    <a:pt x="3019" y="4772"/>
                    <a:pt x="3013" y="4771"/>
                  </a:cubicBezTo>
                  <a:cubicBezTo>
                    <a:pt x="2808" y="4771"/>
                    <a:pt x="2580" y="4634"/>
                    <a:pt x="2374" y="4520"/>
                  </a:cubicBezTo>
                  <a:cubicBezTo>
                    <a:pt x="2169" y="4383"/>
                    <a:pt x="1963" y="4246"/>
                    <a:pt x="1758" y="4132"/>
                  </a:cubicBezTo>
                  <a:cubicBezTo>
                    <a:pt x="1547" y="4005"/>
                    <a:pt x="1316" y="3878"/>
                    <a:pt x="1029" y="3878"/>
                  </a:cubicBezTo>
                  <a:cubicBezTo>
                    <a:pt x="1006" y="3878"/>
                    <a:pt x="983" y="3879"/>
                    <a:pt x="959" y="3881"/>
                  </a:cubicBezTo>
                  <a:cubicBezTo>
                    <a:pt x="640" y="3904"/>
                    <a:pt x="411" y="4155"/>
                    <a:pt x="274" y="4383"/>
                  </a:cubicBezTo>
                  <a:cubicBezTo>
                    <a:pt x="229" y="4497"/>
                    <a:pt x="160" y="4611"/>
                    <a:pt x="115" y="4748"/>
                  </a:cubicBezTo>
                  <a:lnTo>
                    <a:pt x="46" y="4931"/>
                  </a:lnTo>
                  <a:cubicBezTo>
                    <a:pt x="46" y="4999"/>
                    <a:pt x="46" y="5068"/>
                    <a:pt x="23" y="5136"/>
                  </a:cubicBezTo>
                  <a:cubicBezTo>
                    <a:pt x="0" y="5273"/>
                    <a:pt x="23" y="5410"/>
                    <a:pt x="46" y="5547"/>
                  </a:cubicBezTo>
                  <a:cubicBezTo>
                    <a:pt x="69" y="5661"/>
                    <a:pt x="92" y="5798"/>
                    <a:pt x="160" y="5935"/>
                  </a:cubicBezTo>
                  <a:cubicBezTo>
                    <a:pt x="252" y="6163"/>
                    <a:pt x="411" y="6392"/>
                    <a:pt x="571" y="6574"/>
                  </a:cubicBezTo>
                  <a:cubicBezTo>
                    <a:pt x="913" y="6962"/>
                    <a:pt x="1347" y="7259"/>
                    <a:pt x="1781" y="7487"/>
                  </a:cubicBezTo>
                  <a:cubicBezTo>
                    <a:pt x="1800" y="7497"/>
                    <a:pt x="1815" y="7502"/>
                    <a:pt x="1827" y="7502"/>
                  </a:cubicBezTo>
                  <a:cubicBezTo>
                    <a:pt x="1845" y="7502"/>
                    <a:pt x="1859" y="7491"/>
                    <a:pt x="1872" y="7464"/>
                  </a:cubicBezTo>
                  <a:cubicBezTo>
                    <a:pt x="1895" y="7442"/>
                    <a:pt x="1872" y="7396"/>
                    <a:pt x="1849" y="7396"/>
                  </a:cubicBezTo>
                  <a:cubicBezTo>
                    <a:pt x="1416" y="7145"/>
                    <a:pt x="1028" y="6825"/>
                    <a:pt x="731" y="6437"/>
                  </a:cubicBezTo>
                  <a:cubicBezTo>
                    <a:pt x="434" y="6072"/>
                    <a:pt x="206" y="5616"/>
                    <a:pt x="274" y="5159"/>
                  </a:cubicBezTo>
                  <a:cubicBezTo>
                    <a:pt x="343" y="4748"/>
                    <a:pt x="594" y="4200"/>
                    <a:pt x="982" y="4178"/>
                  </a:cubicBezTo>
                  <a:cubicBezTo>
                    <a:pt x="1003" y="4175"/>
                    <a:pt x="1024" y="4174"/>
                    <a:pt x="1046" y="4174"/>
                  </a:cubicBezTo>
                  <a:cubicBezTo>
                    <a:pt x="1230" y="4174"/>
                    <a:pt x="1414" y="4260"/>
                    <a:pt x="1598" y="4383"/>
                  </a:cubicBezTo>
                  <a:cubicBezTo>
                    <a:pt x="1804" y="4497"/>
                    <a:pt x="2009" y="4634"/>
                    <a:pt x="2237" y="4771"/>
                  </a:cubicBezTo>
                  <a:cubicBezTo>
                    <a:pt x="2443" y="4908"/>
                    <a:pt x="2694" y="5045"/>
                    <a:pt x="2991" y="5068"/>
                  </a:cubicBezTo>
                  <a:cubicBezTo>
                    <a:pt x="3196" y="5068"/>
                    <a:pt x="3333" y="4931"/>
                    <a:pt x="3424" y="4840"/>
                  </a:cubicBezTo>
                  <a:cubicBezTo>
                    <a:pt x="3516" y="4725"/>
                    <a:pt x="3584" y="4611"/>
                    <a:pt x="3630" y="4497"/>
                  </a:cubicBezTo>
                  <a:cubicBezTo>
                    <a:pt x="3858" y="4018"/>
                    <a:pt x="3972" y="3538"/>
                    <a:pt x="4086" y="3036"/>
                  </a:cubicBezTo>
                  <a:cubicBezTo>
                    <a:pt x="4314" y="2055"/>
                    <a:pt x="4451" y="1073"/>
                    <a:pt x="4543" y="69"/>
                  </a:cubicBezTo>
                  <a:cubicBezTo>
                    <a:pt x="4543" y="46"/>
                    <a:pt x="4520" y="23"/>
                    <a:pt x="4474" y="1"/>
                  </a:cubicBezTo>
                  <a:close/>
                </a:path>
              </a:pathLst>
            </a:custGeom>
            <a:solidFill>
              <a:srgbClr val="F26952">
                <a:alpha val="35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2" name="Google Shape;3802;p39"/>
            <p:cNvSpPr/>
            <p:nvPr/>
          </p:nvSpPr>
          <p:spPr>
            <a:xfrm>
              <a:off x="7438490" y="3086011"/>
              <a:ext cx="85586" cy="55060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3" name="Google Shape;3803;p39"/>
            <p:cNvSpPr/>
            <p:nvPr/>
          </p:nvSpPr>
          <p:spPr>
            <a:xfrm>
              <a:off x="7444620" y="3090949"/>
              <a:ext cx="33180" cy="24890"/>
            </a:xfrm>
            <a:custGeom>
              <a:avLst/>
              <a:gdLst/>
              <a:ahLst/>
              <a:cxnLst/>
              <a:rect l="l" t="t" r="r" b="b"/>
              <a:pathLst>
                <a:path w="1850" h="2092" extrusionOk="0">
                  <a:moveTo>
                    <a:pt x="1416" y="1"/>
                  </a:moveTo>
                  <a:lnTo>
                    <a:pt x="1" y="571"/>
                  </a:lnTo>
                  <a:cubicBezTo>
                    <a:pt x="1" y="571"/>
                    <a:pt x="229" y="1895"/>
                    <a:pt x="549" y="2032"/>
                  </a:cubicBezTo>
                  <a:cubicBezTo>
                    <a:pt x="644" y="2073"/>
                    <a:pt x="771" y="2091"/>
                    <a:pt x="908" y="2091"/>
                  </a:cubicBezTo>
                  <a:cubicBezTo>
                    <a:pt x="1232" y="2091"/>
                    <a:pt x="1614" y="1987"/>
                    <a:pt x="1758" y="1827"/>
                  </a:cubicBezTo>
                  <a:cubicBezTo>
                    <a:pt x="1850" y="1736"/>
                    <a:pt x="1416" y="1"/>
                    <a:pt x="14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4" name="Google Shape;3804;p39"/>
            <p:cNvSpPr/>
            <p:nvPr/>
          </p:nvSpPr>
          <p:spPr>
            <a:xfrm>
              <a:off x="7481069" y="3084701"/>
              <a:ext cx="30723" cy="23272"/>
            </a:xfrm>
            <a:custGeom>
              <a:avLst/>
              <a:gdLst/>
              <a:ahLst/>
              <a:cxnLst/>
              <a:rect l="l" t="t" r="r" b="b"/>
              <a:pathLst>
                <a:path w="1713" h="1956" extrusionOk="0">
                  <a:moveTo>
                    <a:pt x="1301" y="1"/>
                  </a:moveTo>
                  <a:lnTo>
                    <a:pt x="0" y="549"/>
                  </a:lnTo>
                  <a:cubicBezTo>
                    <a:pt x="0" y="549"/>
                    <a:pt x="206" y="1781"/>
                    <a:pt x="503" y="1895"/>
                  </a:cubicBezTo>
                  <a:cubicBezTo>
                    <a:pt x="592" y="1937"/>
                    <a:pt x="713" y="1955"/>
                    <a:pt x="843" y="1955"/>
                  </a:cubicBezTo>
                  <a:cubicBezTo>
                    <a:pt x="1143" y="1955"/>
                    <a:pt x="1493" y="1856"/>
                    <a:pt x="1621" y="1713"/>
                  </a:cubicBezTo>
                  <a:cubicBezTo>
                    <a:pt x="1712" y="1621"/>
                    <a:pt x="1301" y="1"/>
                    <a:pt x="1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5" name="Google Shape;3805;p39"/>
            <p:cNvSpPr/>
            <p:nvPr/>
          </p:nvSpPr>
          <p:spPr>
            <a:xfrm>
              <a:off x="7420068" y="2585758"/>
              <a:ext cx="291498" cy="144951"/>
            </a:xfrm>
            <a:custGeom>
              <a:avLst/>
              <a:gdLst/>
              <a:ahLst/>
              <a:cxnLst/>
              <a:rect l="l" t="t" r="r" b="b"/>
              <a:pathLst>
                <a:path w="16253" h="8082" fill="none" extrusionOk="0">
                  <a:moveTo>
                    <a:pt x="16252" y="8081"/>
                  </a:moveTo>
                  <a:cubicBezTo>
                    <a:pt x="15271" y="5639"/>
                    <a:pt x="13490" y="3516"/>
                    <a:pt x="11276" y="2101"/>
                  </a:cubicBezTo>
                  <a:cubicBezTo>
                    <a:pt x="9062" y="686"/>
                    <a:pt x="6391" y="1"/>
                    <a:pt x="3744" y="138"/>
                  </a:cubicBezTo>
                  <a:cubicBezTo>
                    <a:pt x="2739" y="184"/>
                    <a:pt x="1644" y="412"/>
                    <a:pt x="913" y="1119"/>
                  </a:cubicBezTo>
                  <a:cubicBezTo>
                    <a:pt x="183" y="1827"/>
                    <a:pt x="0" y="3174"/>
                    <a:pt x="776" y="3836"/>
                  </a:cubicBezTo>
                </a:path>
              </a:pathLst>
            </a:custGeom>
            <a:noFill/>
            <a:ln w="3425" cap="flat" cmpd="sng">
              <a:solidFill>
                <a:srgbClr val="883B07"/>
              </a:solidFill>
              <a:prstDash val="solid"/>
              <a:miter lim="228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6" name="Google Shape;3806;p39"/>
            <p:cNvSpPr/>
            <p:nvPr/>
          </p:nvSpPr>
          <p:spPr>
            <a:xfrm>
              <a:off x="7180545" y="3540128"/>
              <a:ext cx="1451211" cy="807344"/>
            </a:xfrm>
            <a:custGeom>
              <a:avLst/>
              <a:gdLst/>
              <a:ahLst/>
              <a:cxnLst/>
              <a:rect l="l" t="t" r="r" b="b"/>
              <a:pathLst>
                <a:path w="80915" h="45015" extrusionOk="0">
                  <a:moveTo>
                    <a:pt x="14857" y="0"/>
                  </a:moveTo>
                  <a:cubicBezTo>
                    <a:pt x="14431" y="0"/>
                    <a:pt x="14024" y="84"/>
                    <a:pt x="13650" y="322"/>
                  </a:cubicBezTo>
                  <a:cubicBezTo>
                    <a:pt x="12075" y="1304"/>
                    <a:pt x="12007" y="4910"/>
                    <a:pt x="11413" y="6713"/>
                  </a:cubicBezTo>
                  <a:cubicBezTo>
                    <a:pt x="7853" y="17669"/>
                    <a:pt x="3904" y="27964"/>
                    <a:pt x="663" y="39011"/>
                  </a:cubicBezTo>
                  <a:cubicBezTo>
                    <a:pt x="343" y="40175"/>
                    <a:pt x="1" y="41385"/>
                    <a:pt x="183" y="42595"/>
                  </a:cubicBezTo>
                  <a:cubicBezTo>
                    <a:pt x="389" y="43782"/>
                    <a:pt x="1302" y="44968"/>
                    <a:pt x="2466" y="45014"/>
                  </a:cubicBezTo>
                  <a:lnTo>
                    <a:pt x="79136" y="3883"/>
                  </a:lnTo>
                  <a:cubicBezTo>
                    <a:pt x="79172" y="3890"/>
                    <a:pt x="79208" y="3893"/>
                    <a:pt x="79243" y="3893"/>
                  </a:cubicBezTo>
                  <a:cubicBezTo>
                    <a:pt x="80156" y="3893"/>
                    <a:pt x="80914" y="1709"/>
                    <a:pt x="80277" y="984"/>
                  </a:cubicBezTo>
                  <a:cubicBezTo>
                    <a:pt x="80023" y="705"/>
                    <a:pt x="79656" y="617"/>
                    <a:pt x="79245" y="617"/>
                  </a:cubicBezTo>
                  <a:cubicBezTo>
                    <a:pt x="78547" y="617"/>
                    <a:pt x="77722" y="870"/>
                    <a:pt x="77104" y="870"/>
                  </a:cubicBezTo>
                  <a:cubicBezTo>
                    <a:pt x="69001" y="802"/>
                    <a:pt x="60876" y="756"/>
                    <a:pt x="52773" y="710"/>
                  </a:cubicBezTo>
                  <a:cubicBezTo>
                    <a:pt x="41177" y="619"/>
                    <a:pt x="29605" y="550"/>
                    <a:pt x="18010" y="482"/>
                  </a:cubicBezTo>
                  <a:cubicBezTo>
                    <a:pt x="16968" y="466"/>
                    <a:pt x="15859" y="0"/>
                    <a:pt x="148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7" name="Google Shape;3807;p39"/>
            <p:cNvSpPr/>
            <p:nvPr/>
          </p:nvSpPr>
          <p:spPr>
            <a:xfrm>
              <a:off x="7189963" y="3556272"/>
              <a:ext cx="1492174" cy="787920"/>
            </a:xfrm>
            <a:custGeom>
              <a:avLst/>
              <a:gdLst/>
              <a:ahLst/>
              <a:cxnLst/>
              <a:rect l="l" t="t" r="r" b="b"/>
              <a:pathLst>
                <a:path w="83199" h="43932" extrusionOk="0">
                  <a:moveTo>
                    <a:pt x="23341" y="1"/>
                  </a:moveTo>
                  <a:cubicBezTo>
                    <a:pt x="20533" y="1"/>
                    <a:pt x="17488" y="108"/>
                    <a:pt x="15613" y="586"/>
                  </a:cubicBezTo>
                  <a:cubicBezTo>
                    <a:pt x="12486" y="1362"/>
                    <a:pt x="12098" y="6955"/>
                    <a:pt x="11002" y="10036"/>
                  </a:cubicBezTo>
                  <a:cubicBezTo>
                    <a:pt x="7738" y="19349"/>
                    <a:pt x="4452" y="28684"/>
                    <a:pt x="1187" y="37997"/>
                  </a:cubicBezTo>
                  <a:cubicBezTo>
                    <a:pt x="480" y="40028"/>
                    <a:pt x="1" y="42790"/>
                    <a:pt x="1804" y="43931"/>
                  </a:cubicBezTo>
                  <a:lnTo>
                    <a:pt x="74502" y="18002"/>
                  </a:lnTo>
                  <a:lnTo>
                    <a:pt x="81738" y="5288"/>
                  </a:lnTo>
                  <a:cubicBezTo>
                    <a:pt x="82286" y="4307"/>
                    <a:pt x="83199" y="2230"/>
                    <a:pt x="82742" y="1203"/>
                  </a:cubicBezTo>
                  <a:cubicBezTo>
                    <a:pt x="82484" y="655"/>
                    <a:pt x="81944" y="505"/>
                    <a:pt x="81310" y="505"/>
                  </a:cubicBezTo>
                  <a:cubicBezTo>
                    <a:pt x="80545" y="505"/>
                    <a:pt x="79642" y="723"/>
                    <a:pt x="78930" y="723"/>
                  </a:cubicBezTo>
                  <a:cubicBezTo>
                    <a:pt x="61058" y="472"/>
                    <a:pt x="43186" y="244"/>
                    <a:pt x="25314" y="16"/>
                  </a:cubicBezTo>
                  <a:cubicBezTo>
                    <a:pt x="24683" y="7"/>
                    <a:pt x="24019" y="1"/>
                    <a:pt x="233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8" name="Google Shape;3808;p39"/>
            <p:cNvSpPr/>
            <p:nvPr/>
          </p:nvSpPr>
          <p:spPr>
            <a:xfrm>
              <a:off x="7196922" y="3574677"/>
              <a:ext cx="1525748" cy="781392"/>
            </a:xfrm>
            <a:custGeom>
              <a:avLst/>
              <a:gdLst/>
              <a:ahLst/>
              <a:cxnLst/>
              <a:rect l="l" t="t" r="r" b="b"/>
              <a:pathLst>
                <a:path w="85071" h="43568" extrusionOk="0">
                  <a:moveTo>
                    <a:pt x="59145" y="1"/>
                  </a:moveTo>
                  <a:cubicBezTo>
                    <a:pt x="52347" y="1"/>
                    <a:pt x="44926" y="50"/>
                    <a:pt x="39739" y="62"/>
                  </a:cubicBezTo>
                  <a:cubicBezTo>
                    <a:pt x="38764" y="65"/>
                    <a:pt x="37758" y="66"/>
                    <a:pt x="36737" y="66"/>
                  </a:cubicBezTo>
                  <a:cubicBezTo>
                    <a:pt x="35638" y="66"/>
                    <a:pt x="34522" y="65"/>
                    <a:pt x="33407" y="65"/>
                  </a:cubicBezTo>
                  <a:cubicBezTo>
                    <a:pt x="25770" y="65"/>
                    <a:pt x="18190" y="99"/>
                    <a:pt x="16640" y="633"/>
                  </a:cubicBezTo>
                  <a:cubicBezTo>
                    <a:pt x="14654" y="1318"/>
                    <a:pt x="13080" y="7777"/>
                    <a:pt x="11915" y="12000"/>
                  </a:cubicBezTo>
                  <a:cubicBezTo>
                    <a:pt x="10751" y="16246"/>
                    <a:pt x="5159" y="28023"/>
                    <a:pt x="2580" y="33319"/>
                  </a:cubicBezTo>
                  <a:cubicBezTo>
                    <a:pt x="1" y="38592"/>
                    <a:pt x="2694" y="43567"/>
                    <a:pt x="2694" y="43567"/>
                  </a:cubicBezTo>
                  <a:lnTo>
                    <a:pt x="79729" y="11064"/>
                  </a:lnTo>
                  <a:cubicBezTo>
                    <a:pt x="79729" y="11064"/>
                    <a:pt x="85071" y="3075"/>
                    <a:pt x="83906" y="1478"/>
                  </a:cubicBezTo>
                  <a:cubicBezTo>
                    <a:pt x="82993" y="245"/>
                    <a:pt x="79935" y="382"/>
                    <a:pt x="72585" y="131"/>
                  </a:cubicBezTo>
                  <a:cubicBezTo>
                    <a:pt x="69399" y="31"/>
                    <a:pt x="64463" y="1"/>
                    <a:pt x="59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9" name="Google Shape;3809;p39"/>
            <p:cNvSpPr/>
            <p:nvPr/>
          </p:nvSpPr>
          <p:spPr>
            <a:xfrm>
              <a:off x="7170303" y="3588417"/>
              <a:ext cx="1535577" cy="786486"/>
            </a:xfrm>
            <a:custGeom>
              <a:avLst/>
              <a:gdLst/>
              <a:ahLst/>
              <a:cxnLst/>
              <a:rect l="l" t="t" r="r" b="b"/>
              <a:pathLst>
                <a:path w="85619" h="43852" extrusionOk="0">
                  <a:moveTo>
                    <a:pt x="60956" y="0"/>
                  </a:moveTo>
                  <a:cubicBezTo>
                    <a:pt x="50044" y="0"/>
                    <a:pt x="37069" y="50"/>
                    <a:pt x="37069" y="50"/>
                  </a:cubicBezTo>
                  <a:cubicBezTo>
                    <a:pt x="36165" y="41"/>
                    <a:pt x="35308" y="37"/>
                    <a:pt x="34494" y="37"/>
                  </a:cubicBezTo>
                  <a:cubicBezTo>
                    <a:pt x="24336" y="37"/>
                    <a:pt x="20981" y="730"/>
                    <a:pt x="18741" y="2949"/>
                  </a:cubicBezTo>
                  <a:cubicBezTo>
                    <a:pt x="15408" y="6304"/>
                    <a:pt x="4794" y="30544"/>
                    <a:pt x="846" y="39674"/>
                  </a:cubicBezTo>
                  <a:cubicBezTo>
                    <a:pt x="1" y="41637"/>
                    <a:pt x="1462" y="43851"/>
                    <a:pt x="3585" y="43851"/>
                  </a:cubicBezTo>
                  <a:lnTo>
                    <a:pt x="66035" y="43395"/>
                  </a:lnTo>
                  <a:cubicBezTo>
                    <a:pt x="67153" y="43395"/>
                    <a:pt x="68157" y="42756"/>
                    <a:pt x="68637" y="41751"/>
                  </a:cubicBezTo>
                  <a:cubicBezTo>
                    <a:pt x="71809" y="35223"/>
                    <a:pt x="83473" y="11051"/>
                    <a:pt x="84477" y="6327"/>
                  </a:cubicBezTo>
                  <a:cubicBezTo>
                    <a:pt x="85619" y="871"/>
                    <a:pt x="78041" y="301"/>
                    <a:pt x="75576" y="95"/>
                  </a:cubicBezTo>
                  <a:cubicBezTo>
                    <a:pt x="74590" y="22"/>
                    <a:pt x="68231" y="0"/>
                    <a:pt x="60956" y="0"/>
                  </a:cubicBezTo>
                  <a:close/>
                </a:path>
              </a:pathLst>
            </a:custGeom>
            <a:solidFill>
              <a:srgbClr val="F1C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0" name="Google Shape;3810;p39"/>
            <p:cNvSpPr/>
            <p:nvPr/>
          </p:nvSpPr>
          <p:spPr>
            <a:xfrm>
              <a:off x="8301583" y="4200334"/>
              <a:ext cx="711392" cy="168123"/>
            </a:xfrm>
            <a:custGeom>
              <a:avLst/>
              <a:gdLst/>
              <a:ahLst/>
              <a:cxnLst/>
              <a:rect l="l" t="t" r="r" b="b"/>
              <a:pathLst>
                <a:path w="39665" h="9374" extrusionOk="0">
                  <a:moveTo>
                    <a:pt x="7641" y="1"/>
                  </a:moveTo>
                  <a:cubicBezTo>
                    <a:pt x="4870" y="1"/>
                    <a:pt x="2435" y="550"/>
                    <a:pt x="297" y="1658"/>
                  </a:cubicBezTo>
                  <a:cubicBezTo>
                    <a:pt x="92" y="1772"/>
                    <a:pt x="0" y="2046"/>
                    <a:pt x="114" y="2252"/>
                  </a:cubicBezTo>
                  <a:lnTo>
                    <a:pt x="2397" y="6337"/>
                  </a:lnTo>
                  <a:cubicBezTo>
                    <a:pt x="2474" y="6476"/>
                    <a:pt x="2613" y="6552"/>
                    <a:pt x="2759" y="6552"/>
                  </a:cubicBezTo>
                  <a:cubicBezTo>
                    <a:pt x="2829" y="6552"/>
                    <a:pt x="2901" y="6534"/>
                    <a:pt x="2968" y="6497"/>
                  </a:cubicBezTo>
                  <a:cubicBezTo>
                    <a:pt x="4292" y="5841"/>
                    <a:pt x="5855" y="5515"/>
                    <a:pt x="7681" y="5515"/>
                  </a:cubicBezTo>
                  <a:cubicBezTo>
                    <a:pt x="9287" y="5515"/>
                    <a:pt x="11096" y="5767"/>
                    <a:pt x="13125" y="6269"/>
                  </a:cubicBezTo>
                  <a:cubicBezTo>
                    <a:pt x="14380" y="6589"/>
                    <a:pt x="15613" y="6954"/>
                    <a:pt x="16914" y="7342"/>
                  </a:cubicBezTo>
                  <a:cubicBezTo>
                    <a:pt x="19835" y="8209"/>
                    <a:pt x="22871" y="9099"/>
                    <a:pt x="26112" y="9328"/>
                  </a:cubicBezTo>
                  <a:cubicBezTo>
                    <a:pt x="26523" y="9350"/>
                    <a:pt x="26980" y="9373"/>
                    <a:pt x="27413" y="9373"/>
                  </a:cubicBezTo>
                  <a:cubicBezTo>
                    <a:pt x="31636" y="9373"/>
                    <a:pt x="36589" y="7958"/>
                    <a:pt x="39442" y="3986"/>
                  </a:cubicBezTo>
                  <a:cubicBezTo>
                    <a:pt x="39665" y="3720"/>
                    <a:pt x="39454" y="3324"/>
                    <a:pt x="39106" y="3324"/>
                  </a:cubicBezTo>
                  <a:cubicBezTo>
                    <a:pt x="39097" y="3324"/>
                    <a:pt x="39087" y="3324"/>
                    <a:pt x="39077" y="3324"/>
                  </a:cubicBezTo>
                  <a:lnTo>
                    <a:pt x="36772" y="3461"/>
                  </a:lnTo>
                  <a:cubicBezTo>
                    <a:pt x="36756" y="3463"/>
                    <a:pt x="36741" y="3464"/>
                    <a:pt x="36725" y="3464"/>
                  </a:cubicBezTo>
                  <a:cubicBezTo>
                    <a:pt x="36559" y="3464"/>
                    <a:pt x="36401" y="3355"/>
                    <a:pt x="36338" y="3188"/>
                  </a:cubicBezTo>
                  <a:lnTo>
                    <a:pt x="35516" y="1110"/>
                  </a:lnTo>
                  <a:cubicBezTo>
                    <a:pt x="35437" y="938"/>
                    <a:pt x="35272" y="842"/>
                    <a:pt x="35108" y="842"/>
                  </a:cubicBezTo>
                  <a:cubicBezTo>
                    <a:pt x="34990" y="842"/>
                    <a:pt x="34872" y="891"/>
                    <a:pt x="34786" y="996"/>
                  </a:cubicBezTo>
                  <a:cubicBezTo>
                    <a:pt x="33070" y="3121"/>
                    <a:pt x="29964" y="3856"/>
                    <a:pt x="27384" y="3856"/>
                  </a:cubicBezTo>
                  <a:cubicBezTo>
                    <a:pt x="27081" y="3856"/>
                    <a:pt x="26786" y="3846"/>
                    <a:pt x="26500" y="3827"/>
                  </a:cubicBezTo>
                  <a:cubicBezTo>
                    <a:pt x="23853" y="3644"/>
                    <a:pt x="21251" y="2868"/>
                    <a:pt x="18466" y="2046"/>
                  </a:cubicBezTo>
                  <a:cubicBezTo>
                    <a:pt x="17165" y="1658"/>
                    <a:pt x="15818" y="1247"/>
                    <a:pt x="14472" y="928"/>
                  </a:cubicBezTo>
                  <a:cubicBezTo>
                    <a:pt x="11994" y="311"/>
                    <a:pt x="9723" y="1"/>
                    <a:pt x="7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1" name="Google Shape;3811;p39"/>
            <p:cNvSpPr/>
            <p:nvPr/>
          </p:nvSpPr>
          <p:spPr>
            <a:xfrm>
              <a:off x="7199452" y="3603969"/>
              <a:ext cx="1506020" cy="770936"/>
            </a:xfrm>
            <a:custGeom>
              <a:avLst/>
              <a:gdLst/>
              <a:ahLst/>
              <a:cxnLst/>
              <a:rect l="l" t="t" r="r" b="b"/>
              <a:pathLst>
                <a:path w="83971" h="42985" extrusionOk="0">
                  <a:moveTo>
                    <a:pt x="59791" y="1"/>
                  </a:moveTo>
                  <a:cubicBezTo>
                    <a:pt x="49086" y="1"/>
                    <a:pt x="36357" y="50"/>
                    <a:pt x="36357" y="50"/>
                  </a:cubicBezTo>
                  <a:cubicBezTo>
                    <a:pt x="35444" y="41"/>
                    <a:pt x="34580" y="37"/>
                    <a:pt x="33761" y="37"/>
                  </a:cubicBezTo>
                  <a:cubicBezTo>
                    <a:pt x="23847" y="37"/>
                    <a:pt x="20565" y="709"/>
                    <a:pt x="18394" y="2880"/>
                  </a:cubicBezTo>
                  <a:cubicBezTo>
                    <a:pt x="15107" y="6167"/>
                    <a:pt x="4699" y="29951"/>
                    <a:pt x="818" y="38899"/>
                  </a:cubicBezTo>
                  <a:cubicBezTo>
                    <a:pt x="1" y="40829"/>
                    <a:pt x="1420" y="42985"/>
                    <a:pt x="3479" y="42985"/>
                  </a:cubicBezTo>
                  <a:cubicBezTo>
                    <a:pt x="3490" y="42985"/>
                    <a:pt x="3501" y="42985"/>
                    <a:pt x="3512" y="42984"/>
                  </a:cubicBezTo>
                  <a:lnTo>
                    <a:pt x="64775" y="42551"/>
                  </a:lnTo>
                  <a:cubicBezTo>
                    <a:pt x="65870" y="42551"/>
                    <a:pt x="66852" y="41934"/>
                    <a:pt x="67308" y="40953"/>
                  </a:cubicBezTo>
                  <a:cubicBezTo>
                    <a:pt x="70435" y="34539"/>
                    <a:pt x="81871" y="10846"/>
                    <a:pt x="82852" y="6213"/>
                  </a:cubicBezTo>
                  <a:cubicBezTo>
                    <a:pt x="83971" y="849"/>
                    <a:pt x="76553" y="278"/>
                    <a:pt x="74133" y="96"/>
                  </a:cubicBezTo>
                  <a:cubicBezTo>
                    <a:pt x="73165" y="23"/>
                    <a:pt x="66928" y="1"/>
                    <a:pt x="59791" y="1"/>
                  </a:cubicBezTo>
                  <a:close/>
                </a:path>
              </a:pathLst>
            </a:custGeom>
            <a:solidFill>
              <a:srgbClr val="F7F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2" name="Google Shape;3812;p39"/>
            <p:cNvSpPr/>
            <p:nvPr/>
          </p:nvSpPr>
          <p:spPr>
            <a:xfrm>
              <a:off x="7495819" y="3812031"/>
              <a:ext cx="405690" cy="374178"/>
            </a:xfrm>
            <a:custGeom>
              <a:avLst/>
              <a:gdLst/>
              <a:ahLst/>
              <a:cxnLst/>
              <a:rect l="l" t="t" r="r" b="b"/>
              <a:pathLst>
                <a:path w="22620" h="20863" extrusionOk="0">
                  <a:moveTo>
                    <a:pt x="7943" y="1"/>
                  </a:moveTo>
                  <a:cubicBezTo>
                    <a:pt x="7624" y="1"/>
                    <a:pt x="7327" y="206"/>
                    <a:pt x="7213" y="480"/>
                  </a:cubicBezTo>
                  <a:lnTo>
                    <a:pt x="114" y="19745"/>
                  </a:lnTo>
                  <a:cubicBezTo>
                    <a:pt x="0" y="19996"/>
                    <a:pt x="23" y="20269"/>
                    <a:pt x="183" y="20498"/>
                  </a:cubicBezTo>
                  <a:cubicBezTo>
                    <a:pt x="342" y="20726"/>
                    <a:pt x="594" y="20863"/>
                    <a:pt x="867" y="20863"/>
                  </a:cubicBezTo>
                  <a:lnTo>
                    <a:pt x="15339" y="20863"/>
                  </a:lnTo>
                  <a:cubicBezTo>
                    <a:pt x="15681" y="20863"/>
                    <a:pt x="16001" y="20635"/>
                    <a:pt x="16115" y="20315"/>
                  </a:cubicBezTo>
                  <a:lnTo>
                    <a:pt x="22529" y="1393"/>
                  </a:lnTo>
                  <a:cubicBezTo>
                    <a:pt x="22620" y="1142"/>
                    <a:pt x="22574" y="868"/>
                    <a:pt x="22415" y="663"/>
                  </a:cubicBezTo>
                  <a:cubicBezTo>
                    <a:pt x="22278" y="457"/>
                    <a:pt x="22049" y="320"/>
                    <a:pt x="21775" y="320"/>
                  </a:cubicBezTo>
                  <a:lnTo>
                    <a:pt x="7943" y="1"/>
                  </a:lnTo>
                  <a:close/>
                </a:path>
              </a:pathLst>
            </a:custGeom>
            <a:solidFill>
              <a:srgbClr val="C8E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3" name="Google Shape;3813;p39"/>
            <p:cNvSpPr/>
            <p:nvPr/>
          </p:nvSpPr>
          <p:spPr>
            <a:xfrm>
              <a:off x="7747611" y="3897613"/>
              <a:ext cx="70018" cy="203473"/>
            </a:xfrm>
            <a:custGeom>
              <a:avLst/>
              <a:gdLst/>
              <a:ahLst/>
              <a:cxnLst/>
              <a:rect l="l" t="t" r="r" b="b"/>
              <a:pathLst>
                <a:path w="3904" h="11345" fill="none" extrusionOk="0">
                  <a:moveTo>
                    <a:pt x="1" y="11344"/>
                  </a:moveTo>
                  <a:lnTo>
                    <a:pt x="3904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4" name="Google Shape;3814;p39"/>
            <p:cNvSpPr/>
            <p:nvPr/>
          </p:nvSpPr>
          <p:spPr>
            <a:xfrm>
              <a:off x="7674730" y="3897613"/>
              <a:ext cx="69211" cy="205105"/>
            </a:xfrm>
            <a:custGeom>
              <a:avLst/>
              <a:gdLst/>
              <a:ahLst/>
              <a:cxnLst/>
              <a:rect l="l" t="t" r="r" b="b"/>
              <a:pathLst>
                <a:path w="3859" h="11436" fill="none" extrusionOk="0">
                  <a:moveTo>
                    <a:pt x="1" y="11436"/>
                  </a:moveTo>
                  <a:lnTo>
                    <a:pt x="3858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5" name="Google Shape;3815;p39"/>
            <p:cNvSpPr/>
            <p:nvPr/>
          </p:nvSpPr>
          <p:spPr>
            <a:xfrm>
              <a:off x="7603087" y="3897613"/>
              <a:ext cx="69606" cy="203473"/>
            </a:xfrm>
            <a:custGeom>
              <a:avLst/>
              <a:gdLst/>
              <a:ahLst/>
              <a:cxnLst/>
              <a:rect l="l" t="t" r="r" b="b"/>
              <a:pathLst>
                <a:path w="3881" h="11345" fill="none" extrusionOk="0">
                  <a:moveTo>
                    <a:pt x="0" y="11344"/>
                  </a:moveTo>
                  <a:lnTo>
                    <a:pt x="3881" y="0"/>
                  </a:ln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6" name="Google Shape;3816;p39"/>
            <p:cNvSpPr/>
            <p:nvPr/>
          </p:nvSpPr>
          <p:spPr>
            <a:xfrm>
              <a:off x="7879041" y="3519804"/>
              <a:ext cx="155586" cy="95540"/>
            </a:xfrm>
            <a:custGeom>
              <a:avLst/>
              <a:gdLst/>
              <a:ahLst/>
              <a:cxnLst/>
              <a:rect l="l" t="t" r="r" b="b"/>
              <a:pathLst>
                <a:path w="8675" h="5327" extrusionOk="0">
                  <a:moveTo>
                    <a:pt x="3316" y="1"/>
                  </a:moveTo>
                  <a:cubicBezTo>
                    <a:pt x="2643" y="1"/>
                    <a:pt x="2008" y="83"/>
                    <a:pt x="1553" y="314"/>
                  </a:cubicBezTo>
                  <a:cubicBezTo>
                    <a:pt x="1" y="1090"/>
                    <a:pt x="274" y="4514"/>
                    <a:pt x="1028" y="4833"/>
                  </a:cubicBezTo>
                  <a:cubicBezTo>
                    <a:pt x="1064" y="4849"/>
                    <a:pt x="1099" y="4856"/>
                    <a:pt x="1134" y="4856"/>
                  </a:cubicBezTo>
                  <a:cubicBezTo>
                    <a:pt x="1761" y="4856"/>
                    <a:pt x="2073" y="2428"/>
                    <a:pt x="2118" y="2052"/>
                  </a:cubicBezTo>
                  <a:lnTo>
                    <a:pt x="2118" y="2052"/>
                  </a:lnTo>
                  <a:cubicBezTo>
                    <a:pt x="2073" y="2452"/>
                    <a:pt x="1799" y="5184"/>
                    <a:pt x="2603" y="5290"/>
                  </a:cubicBezTo>
                  <a:cubicBezTo>
                    <a:pt x="2614" y="5291"/>
                    <a:pt x="2625" y="5292"/>
                    <a:pt x="2637" y="5292"/>
                  </a:cubicBezTo>
                  <a:cubicBezTo>
                    <a:pt x="3478" y="5292"/>
                    <a:pt x="3767" y="1959"/>
                    <a:pt x="3767" y="1957"/>
                  </a:cubicBezTo>
                  <a:lnTo>
                    <a:pt x="3767" y="1957"/>
                  </a:lnTo>
                  <a:cubicBezTo>
                    <a:pt x="3767" y="1959"/>
                    <a:pt x="3562" y="5130"/>
                    <a:pt x="4588" y="5153"/>
                  </a:cubicBezTo>
                  <a:cubicBezTo>
                    <a:pt x="4595" y="5153"/>
                    <a:pt x="4602" y="5153"/>
                    <a:pt x="4609" y="5153"/>
                  </a:cubicBezTo>
                  <a:cubicBezTo>
                    <a:pt x="5392" y="5153"/>
                    <a:pt x="5500" y="3204"/>
                    <a:pt x="5507" y="2277"/>
                  </a:cubicBezTo>
                  <a:lnTo>
                    <a:pt x="5507" y="2277"/>
                  </a:lnTo>
                  <a:cubicBezTo>
                    <a:pt x="5529" y="3241"/>
                    <a:pt x="5636" y="5327"/>
                    <a:pt x="6156" y="5327"/>
                  </a:cubicBezTo>
                  <a:cubicBezTo>
                    <a:pt x="6180" y="5327"/>
                    <a:pt x="6206" y="5322"/>
                    <a:pt x="6232" y="5313"/>
                  </a:cubicBezTo>
                  <a:cubicBezTo>
                    <a:pt x="6985" y="5039"/>
                    <a:pt x="6825" y="2072"/>
                    <a:pt x="6825" y="2072"/>
                  </a:cubicBezTo>
                  <a:lnTo>
                    <a:pt x="6825" y="2072"/>
                  </a:lnTo>
                  <a:cubicBezTo>
                    <a:pt x="6825" y="2072"/>
                    <a:pt x="7669" y="2669"/>
                    <a:pt x="8162" y="2669"/>
                  </a:cubicBezTo>
                  <a:cubicBezTo>
                    <a:pt x="8323" y="2669"/>
                    <a:pt x="8447" y="2605"/>
                    <a:pt x="8492" y="2437"/>
                  </a:cubicBezTo>
                  <a:cubicBezTo>
                    <a:pt x="8674" y="1729"/>
                    <a:pt x="6848" y="497"/>
                    <a:pt x="6848" y="497"/>
                  </a:cubicBezTo>
                  <a:cubicBezTo>
                    <a:pt x="6848" y="497"/>
                    <a:pt x="4969" y="1"/>
                    <a:pt x="331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7" name="Google Shape;3817;p39"/>
            <p:cNvSpPr/>
            <p:nvPr/>
          </p:nvSpPr>
          <p:spPr>
            <a:xfrm>
              <a:off x="7455084" y="3113173"/>
              <a:ext cx="54496" cy="24898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8" name="Google Shape;3818;p39"/>
            <p:cNvSpPr/>
            <p:nvPr/>
          </p:nvSpPr>
          <p:spPr>
            <a:xfrm>
              <a:off x="8171753" y="3123166"/>
              <a:ext cx="54496" cy="24898"/>
            </a:xfrm>
            <a:custGeom>
              <a:avLst/>
              <a:gdLst/>
              <a:ahLst/>
              <a:cxnLst/>
              <a:rect l="l" t="t" r="r" b="b"/>
              <a:pathLst>
                <a:path w="4772" h="3070" extrusionOk="0">
                  <a:moveTo>
                    <a:pt x="4139" y="0"/>
                  </a:moveTo>
                  <a:cubicBezTo>
                    <a:pt x="4114" y="0"/>
                    <a:pt x="4089" y="2"/>
                    <a:pt x="4063" y="5"/>
                  </a:cubicBezTo>
                  <a:cubicBezTo>
                    <a:pt x="2420" y="165"/>
                    <a:pt x="1119" y="530"/>
                    <a:pt x="411" y="736"/>
                  </a:cubicBezTo>
                  <a:cubicBezTo>
                    <a:pt x="46" y="850"/>
                    <a:pt x="1" y="1215"/>
                    <a:pt x="137" y="1580"/>
                  </a:cubicBezTo>
                  <a:cubicBezTo>
                    <a:pt x="429" y="2300"/>
                    <a:pt x="1185" y="3069"/>
                    <a:pt x="2320" y="3069"/>
                  </a:cubicBezTo>
                  <a:cubicBezTo>
                    <a:pt x="2517" y="3069"/>
                    <a:pt x="2726" y="3046"/>
                    <a:pt x="2945" y="2996"/>
                  </a:cubicBezTo>
                  <a:cubicBezTo>
                    <a:pt x="4429" y="2653"/>
                    <a:pt x="4771" y="1329"/>
                    <a:pt x="4748" y="576"/>
                  </a:cubicBezTo>
                  <a:cubicBezTo>
                    <a:pt x="4727" y="259"/>
                    <a:pt x="4451" y="0"/>
                    <a:pt x="4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9" name="Google Shape;3819;p39"/>
            <p:cNvSpPr/>
            <p:nvPr/>
          </p:nvSpPr>
          <p:spPr>
            <a:xfrm>
              <a:off x="8443650" y="3027785"/>
              <a:ext cx="99091" cy="25575"/>
            </a:xfrm>
            <a:custGeom>
              <a:avLst/>
              <a:gdLst/>
              <a:ahLst/>
              <a:cxnLst/>
              <a:rect l="l" t="t" r="r" b="b"/>
              <a:pathLst>
                <a:path w="5525" h="1426" extrusionOk="0">
                  <a:moveTo>
                    <a:pt x="2369" y="1"/>
                  </a:moveTo>
                  <a:cubicBezTo>
                    <a:pt x="2233" y="1"/>
                    <a:pt x="2093" y="17"/>
                    <a:pt x="1964" y="33"/>
                  </a:cubicBezTo>
                  <a:cubicBezTo>
                    <a:pt x="1188" y="147"/>
                    <a:pt x="526" y="490"/>
                    <a:pt x="1" y="969"/>
                  </a:cubicBezTo>
                  <a:cubicBezTo>
                    <a:pt x="46" y="946"/>
                    <a:pt x="92" y="946"/>
                    <a:pt x="115" y="946"/>
                  </a:cubicBezTo>
                  <a:cubicBezTo>
                    <a:pt x="275" y="855"/>
                    <a:pt x="434" y="786"/>
                    <a:pt x="594" y="741"/>
                  </a:cubicBezTo>
                  <a:cubicBezTo>
                    <a:pt x="1150" y="514"/>
                    <a:pt x="1743" y="418"/>
                    <a:pt x="2323" y="418"/>
                  </a:cubicBezTo>
                  <a:cubicBezTo>
                    <a:pt x="2386" y="418"/>
                    <a:pt x="2449" y="419"/>
                    <a:pt x="2511" y="421"/>
                  </a:cubicBezTo>
                  <a:cubicBezTo>
                    <a:pt x="3173" y="444"/>
                    <a:pt x="3812" y="604"/>
                    <a:pt x="4429" y="855"/>
                  </a:cubicBezTo>
                  <a:cubicBezTo>
                    <a:pt x="4794" y="1015"/>
                    <a:pt x="5182" y="1197"/>
                    <a:pt x="5524" y="1425"/>
                  </a:cubicBezTo>
                  <a:cubicBezTo>
                    <a:pt x="5273" y="1015"/>
                    <a:pt x="4885" y="649"/>
                    <a:pt x="4429" y="398"/>
                  </a:cubicBezTo>
                  <a:cubicBezTo>
                    <a:pt x="3835" y="170"/>
                    <a:pt x="3173" y="33"/>
                    <a:pt x="2534" y="10"/>
                  </a:cubicBezTo>
                  <a:cubicBezTo>
                    <a:pt x="2481" y="4"/>
                    <a:pt x="2425" y="1"/>
                    <a:pt x="2369" y="1"/>
                  </a:cubicBezTo>
                  <a:close/>
                </a:path>
              </a:pathLst>
            </a:custGeom>
            <a:solidFill>
              <a:srgbClr val="673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0" name="Google Shape;3820;p39"/>
            <p:cNvSpPr/>
            <p:nvPr/>
          </p:nvSpPr>
          <p:spPr>
            <a:xfrm>
              <a:off x="7984489" y="2719225"/>
              <a:ext cx="148627" cy="91361"/>
            </a:xfrm>
            <a:custGeom>
              <a:avLst/>
              <a:gdLst/>
              <a:ahLst/>
              <a:cxnLst/>
              <a:rect l="l" t="t" r="r" b="b"/>
              <a:pathLst>
                <a:path w="8287" h="5094" extrusionOk="0">
                  <a:moveTo>
                    <a:pt x="8204" y="1"/>
                  </a:moveTo>
                  <a:cubicBezTo>
                    <a:pt x="8184" y="1"/>
                    <a:pt x="8163" y="12"/>
                    <a:pt x="8149" y="39"/>
                  </a:cubicBezTo>
                  <a:cubicBezTo>
                    <a:pt x="7487" y="1066"/>
                    <a:pt x="6711" y="2047"/>
                    <a:pt x="5821" y="2892"/>
                  </a:cubicBezTo>
                  <a:cubicBezTo>
                    <a:pt x="5593" y="3097"/>
                    <a:pt x="5365" y="3303"/>
                    <a:pt x="5136" y="3508"/>
                  </a:cubicBezTo>
                  <a:cubicBezTo>
                    <a:pt x="4908" y="3714"/>
                    <a:pt x="4680" y="3896"/>
                    <a:pt x="4406" y="3988"/>
                  </a:cubicBezTo>
                  <a:cubicBezTo>
                    <a:pt x="4298" y="4027"/>
                    <a:pt x="4177" y="4049"/>
                    <a:pt x="4060" y="4049"/>
                  </a:cubicBezTo>
                  <a:cubicBezTo>
                    <a:pt x="3905" y="4049"/>
                    <a:pt x="3757" y="4010"/>
                    <a:pt x="3653" y="3919"/>
                  </a:cubicBezTo>
                  <a:cubicBezTo>
                    <a:pt x="3535" y="3816"/>
                    <a:pt x="3484" y="3647"/>
                    <a:pt x="3505" y="3504"/>
                  </a:cubicBezTo>
                  <a:lnTo>
                    <a:pt x="3505" y="3504"/>
                  </a:lnTo>
                  <a:cubicBezTo>
                    <a:pt x="3554" y="3428"/>
                    <a:pt x="3604" y="3354"/>
                    <a:pt x="3653" y="3280"/>
                  </a:cubicBezTo>
                  <a:cubicBezTo>
                    <a:pt x="3675" y="3212"/>
                    <a:pt x="3675" y="3143"/>
                    <a:pt x="3630" y="3097"/>
                  </a:cubicBezTo>
                  <a:cubicBezTo>
                    <a:pt x="3605" y="3060"/>
                    <a:pt x="3566" y="3043"/>
                    <a:pt x="3524" y="3043"/>
                  </a:cubicBezTo>
                  <a:cubicBezTo>
                    <a:pt x="3491" y="3043"/>
                    <a:pt x="3455" y="3054"/>
                    <a:pt x="3424" y="3075"/>
                  </a:cubicBezTo>
                  <a:cubicBezTo>
                    <a:pt x="3330" y="3155"/>
                    <a:pt x="3268" y="3267"/>
                    <a:pt x="3237" y="3383"/>
                  </a:cubicBezTo>
                  <a:lnTo>
                    <a:pt x="3237" y="3383"/>
                  </a:lnTo>
                  <a:cubicBezTo>
                    <a:pt x="3069" y="3650"/>
                    <a:pt x="2901" y="3900"/>
                    <a:pt x="2694" y="4125"/>
                  </a:cubicBezTo>
                  <a:cubicBezTo>
                    <a:pt x="2443" y="4444"/>
                    <a:pt x="2101" y="4672"/>
                    <a:pt x="1735" y="4786"/>
                  </a:cubicBezTo>
                  <a:cubicBezTo>
                    <a:pt x="1600" y="4829"/>
                    <a:pt x="1455" y="4852"/>
                    <a:pt x="1311" y="4852"/>
                  </a:cubicBezTo>
                  <a:cubicBezTo>
                    <a:pt x="1067" y="4852"/>
                    <a:pt x="826" y="4785"/>
                    <a:pt x="640" y="4627"/>
                  </a:cubicBezTo>
                  <a:cubicBezTo>
                    <a:pt x="343" y="4376"/>
                    <a:pt x="183" y="3942"/>
                    <a:pt x="343" y="3577"/>
                  </a:cubicBezTo>
                  <a:cubicBezTo>
                    <a:pt x="343" y="3554"/>
                    <a:pt x="343" y="3508"/>
                    <a:pt x="320" y="3508"/>
                  </a:cubicBezTo>
                  <a:cubicBezTo>
                    <a:pt x="301" y="3499"/>
                    <a:pt x="282" y="3493"/>
                    <a:pt x="265" y="3493"/>
                  </a:cubicBezTo>
                  <a:cubicBezTo>
                    <a:pt x="241" y="3493"/>
                    <a:pt x="219" y="3504"/>
                    <a:pt x="206" y="3531"/>
                  </a:cubicBezTo>
                  <a:cubicBezTo>
                    <a:pt x="1" y="3942"/>
                    <a:pt x="183" y="4467"/>
                    <a:pt x="503" y="4764"/>
                  </a:cubicBezTo>
                  <a:cubicBezTo>
                    <a:pt x="737" y="4998"/>
                    <a:pt x="1058" y="5094"/>
                    <a:pt x="1376" y="5094"/>
                  </a:cubicBezTo>
                  <a:cubicBezTo>
                    <a:pt x="1522" y="5094"/>
                    <a:pt x="1667" y="5073"/>
                    <a:pt x="1804" y="5038"/>
                  </a:cubicBezTo>
                  <a:cubicBezTo>
                    <a:pt x="2237" y="4923"/>
                    <a:pt x="2626" y="4649"/>
                    <a:pt x="2899" y="4330"/>
                  </a:cubicBezTo>
                  <a:cubicBezTo>
                    <a:pt x="3038" y="4171"/>
                    <a:pt x="3161" y="4006"/>
                    <a:pt x="3276" y="3841"/>
                  </a:cubicBezTo>
                  <a:lnTo>
                    <a:pt x="3276" y="3841"/>
                  </a:lnTo>
                  <a:cubicBezTo>
                    <a:pt x="3321" y="3952"/>
                    <a:pt x="3387" y="4055"/>
                    <a:pt x="3470" y="4125"/>
                  </a:cubicBezTo>
                  <a:cubicBezTo>
                    <a:pt x="3647" y="4274"/>
                    <a:pt x="3865" y="4335"/>
                    <a:pt x="4080" y="4335"/>
                  </a:cubicBezTo>
                  <a:cubicBezTo>
                    <a:pt x="4225" y="4335"/>
                    <a:pt x="4369" y="4307"/>
                    <a:pt x="4497" y="4261"/>
                  </a:cubicBezTo>
                  <a:cubicBezTo>
                    <a:pt x="4817" y="4147"/>
                    <a:pt x="5091" y="3919"/>
                    <a:pt x="5319" y="3714"/>
                  </a:cubicBezTo>
                  <a:cubicBezTo>
                    <a:pt x="5547" y="3508"/>
                    <a:pt x="5775" y="3303"/>
                    <a:pt x="6004" y="3075"/>
                  </a:cubicBezTo>
                  <a:cubicBezTo>
                    <a:pt x="6894" y="2184"/>
                    <a:pt x="7647" y="1180"/>
                    <a:pt x="8263" y="107"/>
                  </a:cubicBezTo>
                  <a:cubicBezTo>
                    <a:pt x="8286" y="62"/>
                    <a:pt x="8286" y="16"/>
                    <a:pt x="8241" y="16"/>
                  </a:cubicBezTo>
                  <a:cubicBezTo>
                    <a:pt x="8231" y="7"/>
                    <a:pt x="8218" y="1"/>
                    <a:pt x="8204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1" name="Google Shape;3821;p39"/>
            <p:cNvSpPr/>
            <p:nvPr/>
          </p:nvSpPr>
          <p:spPr>
            <a:xfrm>
              <a:off x="8339064" y="2750204"/>
              <a:ext cx="137561" cy="106731"/>
            </a:xfrm>
            <a:custGeom>
              <a:avLst/>
              <a:gdLst/>
              <a:ahLst/>
              <a:cxnLst/>
              <a:rect l="l" t="t" r="r" b="b"/>
              <a:pathLst>
                <a:path w="7670" h="5951" extrusionOk="0">
                  <a:moveTo>
                    <a:pt x="46" y="1"/>
                  </a:moveTo>
                  <a:cubicBezTo>
                    <a:pt x="23" y="24"/>
                    <a:pt x="0" y="47"/>
                    <a:pt x="23" y="92"/>
                  </a:cubicBezTo>
                  <a:cubicBezTo>
                    <a:pt x="411" y="1233"/>
                    <a:pt x="891" y="2352"/>
                    <a:pt x="1461" y="3402"/>
                  </a:cubicBezTo>
                  <a:cubicBezTo>
                    <a:pt x="1621" y="3676"/>
                    <a:pt x="1758" y="3950"/>
                    <a:pt x="1940" y="4201"/>
                  </a:cubicBezTo>
                  <a:cubicBezTo>
                    <a:pt x="2123" y="4452"/>
                    <a:pt x="2420" y="4726"/>
                    <a:pt x="2785" y="4726"/>
                  </a:cubicBezTo>
                  <a:cubicBezTo>
                    <a:pt x="2806" y="4727"/>
                    <a:pt x="2828" y="4728"/>
                    <a:pt x="2850" y="4728"/>
                  </a:cubicBezTo>
                  <a:cubicBezTo>
                    <a:pt x="3173" y="4728"/>
                    <a:pt x="3504" y="4569"/>
                    <a:pt x="3675" y="4269"/>
                  </a:cubicBezTo>
                  <a:cubicBezTo>
                    <a:pt x="3711" y="4211"/>
                    <a:pt x="3740" y="4150"/>
                    <a:pt x="3764" y="4086"/>
                  </a:cubicBezTo>
                  <a:lnTo>
                    <a:pt x="3764" y="4086"/>
                  </a:lnTo>
                  <a:cubicBezTo>
                    <a:pt x="3878" y="4322"/>
                    <a:pt x="4005" y="4553"/>
                    <a:pt x="4155" y="4771"/>
                  </a:cubicBezTo>
                  <a:cubicBezTo>
                    <a:pt x="4451" y="5205"/>
                    <a:pt x="4862" y="5570"/>
                    <a:pt x="5364" y="5798"/>
                  </a:cubicBezTo>
                  <a:cubicBezTo>
                    <a:pt x="5588" y="5894"/>
                    <a:pt x="5842" y="5951"/>
                    <a:pt x="6095" y="5951"/>
                  </a:cubicBezTo>
                  <a:cubicBezTo>
                    <a:pt x="6384" y="5951"/>
                    <a:pt x="6673" y="5877"/>
                    <a:pt x="6916" y="5707"/>
                  </a:cubicBezTo>
                  <a:cubicBezTo>
                    <a:pt x="7373" y="5410"/>
                    <a:pt x="7670" y="4840"/>
                    <a:pt x="7510" y="4315"/>
                  </a:cubicBezTo>
                  <a:cubicBezTo>
                    <a:pt x="7493" y="4281"/>
                    <a:pt x="7464" y="4260"/>
                    <a:pt x="7441" y="4260"/>
                  </a:cubicBezTo>
                  <a:cubicBezTo>
                    <a:pt x="7432" y="4260"/>
                    <a:pt x="7425" y="4263"/>
                    <a:pt x="7419" y="4269"/>
                  </a:cubicBezTo>
                  <a:cubicBezTo>
                    <a:pt x="7373" y="4269"/>
                    <a:pt x="7350" y="4315"/>
                    <a:pt x="7373" y="4338"/>
                  </a:cubicBezTo>
                  <a:cubicBezTo>
                    <a:pt x="7510" y="4817"/>
                    <a:pt x="7213" y="5296"/>
                    <a:pt x="6802" y="5547"/>
                  </a:cubicBezTo>
                  <a:cubicBezTo>
                    <a:pt x="6608" y="5673"/>
                    <a:pt x="6380" y="5730"/>
                    <a:pt x="6146" y="5730"/>
                  </a:cubicBezTo>
                  <a:cubicBezTo>
                    <a:pt x="5912" y="5730"/>
                    <a:pt x="5672" y="5673"/>
                    <a:pt x="5456" y="5570"/>
                  </a:cubicBezTo>
                  <a:cubicBezTo>
                    <a:pt x="5022" y="5365"/>
                    <a:pt x="4657" y="5022"/>
                    <a:pt x="4383" y="4612"/>
                  </a:cubicBezTo>
                  <a:cubicBezTo>
                    <a:pt x="4109" y="4201"/>
                    <a:pt x="3903" y="3744"/>
                    <a:pt x="3721" y="3288"/>
                  </a:cubicBezTo>
                  <a:lnTo>
                    <a:pt x="3713" y="3291"/>
                  </a:lnTo>
                  <a:lnTo>
                    <a:pt x="3713" y="3291"/>
                  </a:lnTo>
                  <a:cubicBezTo>
                    <a:pt x="3708" y="3283"/>
                    <a:pt x="3703" y="3274"/>
                    <a:pt x="3698" y="3265"/>
                  </a:cubicBezTo>
                  <a:cubicBezTo>
                    <a:pt x="3681" y="3214"/>
                    <a:pt x="3625" y="3188"/>
                    <a:pt x="3570" y="3188"/>
                  </a:cubicBezTo>
                  <a:cubicBezTo>
                    <a:pt x="3551" y="3188"/>
                    <a:pt x="3533" y="3191"/>
                    <a:pt x="3515" y="3196"/>
                  </a:cubicBezTo>
                  <a:cubicBezTo>
                    <a:pt x="3447" y="3242"/>
                    <a:pt x="3424" y="3311"/>
                    <a:pt x="3447" y="3379"/>
                  </a:cubicBezTo>
                  <a:cubicBezTo>
                    <a:pt x="3475" y="3444"/>
                    <a:pt x="3503" y="3510"/>
                    <a:pt x="3531" y="3575"/>
                  </a:cubicBezTo>
                  <a:lnTo>
                    <a:pt x="3531" y="3575"/>
                  </a:lnTo>
                  <a:cubicBezTo>
                    <a:pt x="3566" y="3755"/>
                    <a:pt x="3532" y="3963"/>
                    <a:pt x="3447" y="4132"/>
                  </a:cubicBezTo>
                  <a:cubicBezTo>
                    <a:pt x="3322" y="4320"/>
                    <a:pt x="3101" y="4432"/>
                    <a:pt x="2871" y="4432"/>
                  </a:cubicBezTo>
                  <a:cubicBezTo>
                    <a:pt x="2850" y="4432"/>
                    <a:pt x="2829" y="4431"/>
                    <a:pt x="2808" y="4429"/>
                  </a:cubicBezTo>
                  <a:cubicBezTo>
                    <a:pt x="2557" y="4429"/>
                    <a:pt x="2329" y="4269"/>
                    <a:pt x="2169" y="4041"/>
                  </a:cubicBezTo>
                  <a:cubicBezTo>
                    <a:pt x="2009" y="3813"/>
                    <a:pt x="1849" y="3539"/>
                    <a:pt x="1712" y="3288"/>
                  </a:cubicBezTo>
                  <a:cubicBezTo>
                    <a:pt x="1119" y="2238"/>
                    <a:pt x="594" y="1142"/>
                    <a:pt x="137" y="47"/>
                  </a:cubicBezTo>
                  <a:cubicBezTo>
                    <a:pt x="114" y="1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8D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822" name="Google Shape;3822;p39"/>
          <p:cNvGrpSpPr/>
          <p:nvPr/>
        </p:nvGrpSpPr>
        <p:grpSpPr>
          <a:xfrm>
            <a:off x="2722839" y="4636536"/>
            <a:ext cx="759315" cy="702413"/>
            <a:chOff x="325779" y="660283"/>
            <a:chExt cx="976359" cy="903193"/>
          </a:xfrm>
        </p:grpSpPr>
        <p:grpSp>
          <p:nvGrpSpPr>
            <p:cNvPr id="3823" name="Google Shape;3823;p39"/>
            <p:cNvGrpSpPr/>
            <p:nvPr/>
          </p:nvGrpSpPr>
          <p:grpSpPr>
            <a:xfrm>
              <a:off x="364516" y="718983"/>
              <a:ext cx="937623" cy="844493"/>
              <a:chOff x="1861240" y="3369235"/>
              <a:chExt cx="545605" cy="491413"/>
            </a:xfrm>
          </p:grpSpPr>
          <p:sp>
            <p:nvSpPr>
              <p:cNvPr id="3824" name="Google Shape;3824;p39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5" name="Google Shape;3825;p39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6" name="Google Shape;3826;p39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7" name="Google Shape;3827;p39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8" name="Google Shape;3828;p39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29" name="Google Shape;3829;p39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0" name="Google Shape;3830;p39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1" name="Google Shape;3831;p39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2" name="Google Shape;3832;p39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3" name="Google Shape;3833;p39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4" name="Google Shape;3834;p39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835" name="Google Shape;3835;p39"/>
            <p:cNvGrpSpPr/>
            <p:nvPr/>
          </p:nvGrpSpPr>
          <p:grpSpPr>
            <a:xfrm>
              <a:off x="325779" y="660283"/>
              <a:ext cx="937623" cy="844493"/>
              <a:chOff x="1861240" y="3369235"/>
              <a:chExt cx="545605" cy="491413"/>
            </a:xfrm>
          </p:grpSpPr>
          <p:sp>
            <p:nvSpPr>
              <p:cNvPr id="3836" name="Google Shape;3836;p39"/>
              <p:cNvSpPr/>
              <p:nvPr/>
            </p:nvSpPr>
            <p:spPr>
              <a:xfrm>
                <a:off x="1861240" y="3659600"/>
                <a:ext cx="200044" cy="201048"/>
              </a:xfrm>
              <a:custGeom>
                <a:avLst/>
                <a:gdLst/>
                <a:ahLst/>
                <a:cxnLst/>
                <a:rect l="l" t="t" r="r" b="b"/>
                <a:pathLst>
                  <a:path w="598" h="601" extrusionOk="0">
                    <a:moveTo>
                      <a:pt x="179" y="1"/>
                    </a:moveTo>
                    <a:lnTo>
                      <a:pt x="117" y="55"/>
                    </a:lnTo>
                    <a:cubicBezTo>
                      <a:pt x="10" y="151"/>
                      <a:pt x="0" y="317"/>
                      <a:pt x="96" y="424"/>
                    </a:cubicBezTo>
                    <a:lnTo>
                      <a:pt x="184" y="522"/>
                    </a:lnTo>
                    <a:cubicBezTo>
                      <a:pt x="230" y="574"/>
                      <a:pt x="294" y="601"/>
                      <a:pt x="358" y="601"/>
                    </a:cubicBezTo>
                    <a:cubicBezTo>
                      <a:pt x="414" y="601"/>
                      <a:pt x="470" y="581"/>
                      <a:pt x="515" y="541"/>
                    </a:cubicBezTo>
                    <a:lnTo>
                      <a:pt x="598" y="467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7" name="Google Shape;3837;p39"/>
              <p:cNvSpPr/>
              <p:nvPr/>
            </p:nvSpPr>
            <p:spPr>
              <a:xfrm>
                <a:off x="1864250" y="3699409"/>
                <a:ext cx="197034" cy="16124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82" extrusionOk="0">
                    <a:moveTo>
                      <a:pt x="56" y="1"/>
                    </a:moveTo>
                    <a:cubicBezTo>
                      <a:pt x="1" y="96"/>
                      <a:pt x="10" y="220"/>
                      <a:pt x="87" y="305"/>
                    </a:cubicBezTo>
                    <a:lnTo>
                      <a:pt x="175" y="403"/>
                    </a:lnTo>
                    <a:cubicBezTo>
                      <a:pt x="221" y="455"/>
                      <a:pt x="285" y="482"/>
                      <a:pt x="349" y="482"/>
                    </a:cubicBezTo>
                    <a:cubicBezTo>
                      <a:pt x="405" y="482"/>
                      <a:pt x="461" y="462"/>
                      <a:pt x="506" y="422"/>
                    </a:cubicBezTo>
                    <a:lnTo>
                      <a:pt x="589" y="348"/>
                    </a:lnTo>
                    <a:lnTo>
                      <a:pt x="551" y="305"/>
                    </a:lnTo>
                    <a:lnTo>
                      <a:pt x="539" y="315"/>
                    </a:lnTo>
                    <a:cubicBezTo>
                      <a:pt x="495" y="355"/>
                      <a:pt x="439" y="375"/>
                      <a:pt x="383" y="375"/>
                    </a:cubicBezTo>
                    <a:cubicBezTo>
                      <a:pt x="318" y="375"/>
                      <a:pt x="254" y="348"/>
                      <a:pt x="208" y="296"/>
                    </a:cubicBezTo>
                    <a:lnTo>
                      <a:pt x="120" y="198"/>
                    </a:lnTo>
                    <a:cubicBezTo>
                      <a:pt x="70" y="141"/>
                      <a:pt x="48" y="70"/>
                      <a:pt x="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8" name="Google Shape;3838;p39"/>
              <p:cNvSpPr/>
              <p:nvPr/>
            </p:nvSpPr>
            <p:spPr>
              <a:xfrm>
                <a:off x="1932158" y="3388303"/>
                <a:ext cx="434210" cy="417484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48" extrusionOk="0">
                    <a:moveTo>
                      <a:pt x="882" y="1"/>
                    </a:moveTo>
                    <a:cubicBezTo>
                      <a:pt x="879" y="1"/>
                      <a:pt x="875" y="2"/>
                      <a:pt x="872" y="4"/>
                    </a:cubicBezTo>
                    <a:lnTo>
                      <a:pt x="0" y="781"/>
                    </a:lnTo>
                    <a:lnTo>
                      <a:pt x="417" y="1247"/>
                    </a:lnTo>
                    <a:lnTo>
                      <a:pt x="1291" y="471"/>
                    </a:lnTo>
                    <a:cubicBezTo>
                      <a:pt x="1296" y="466"/>
                      <a:pt x="1298" y="459"/>
                      <a:pt x="1293" y="454"/>
                    </a:cubicBezTo>
                    <a:lnTo>
                      <a:pt x="891" y="4"/>
                    </a:lnTo>
                    <a:cubicBezTo>
                      <a:pt x="888" y="2"/>
                      <a:pt x="885" y="1"/>
                      <a:pt x="8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39" name="Google Shape;3839;p39"/>
              <p:cNvSpPr/>
              <p:nvPr/>
            </p:nvSpPr>
            <p:spPr>
              <a:xfrm>
                <a:off x="1955240" y="3388972"/>
                <a:ext cx="336530" cy="30140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01" extrusionOk="0">
                    <a:moveTo>
                      <a:pt x="996" y="0"/>
                    </a:moveTo>
                    <a:cubicBezTo>
                      <a:pt x="677" y="281"/>
                      <a:pt x="943" y="40"/>
                      <a:pt x="641" y="314"/>
                    </a:cubicBezTo>
                    <a:cubicBezTo>
                      <a:pt x="341" y="588"/>
                      <a:pt x="317" y="610"/>
                      <a:pt x="0" y="888"/>
                    </a:cubicBezTo>
                    <a:lnTo>
                      <a:pt x="10" y="900"/>
                    </a:lnTo>
                    <a:cubicBezTo>
                      <a:pt x="327" y="621"/>
                      <a:pt x="350" y="598"/>
                      <a:pt x="653" y="326"/>
                    </a:cubicBezTo>
                    <a:cubicBezTo>
                      <a:pt x="953" y="52"/>
                      <a:pt x="686" y="291"/>
                      <a:pt x="1005" y="12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0" name="Google Shape;3840;p39"/>
              <p:cNvSpPr/>
              <p:nvPr/>
            </p:nvSpPr>
            <p:spPr>
              <a:xfrm>
                <a:off x="1991034" y="3432460"/>
                <a:ext cx="337199" cy="301739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902" extrusionOk="0">
                    <a:moveTo>
                      <a:pt x="998" y="1"/>
                    </a:moveTo>
                    <a:cubicBezTo>
                      <a:pt x="679" y="282"/>
                      <a:pt x="946" y="41"/>
                      <a:pt x="643" y="315"/>
                    </a:cubicBezTo>
                    <a:cubicBezTo>
                      <a:pt x="343" y="589"/>
                      <a:pt x="320" y="611"/>
                      <a:pt x="0" y="892"/>
                    </a:cubicBezTo>
                    <a:lnTo>
                      <a:pt x="12" y="901"/>
                    </a:lnTo>
                    <a:cubicBezTo>
                      <a:pt x="329" y="622"/>
                      <a:pt x="353" y="601"/>
                      <a:pt x="655" y="327"/>
                    </a:cubicBezTo>
                    <a:cubicBezTo>
                      <a:pt x="955" y="53"/>
                      <a:pt x="689" y="291"/>
                      <a:pt x="1008" y="13"/>
                    </a:cubicBez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1" name="Google Shape;3841;p39"/>
              <p:cNvSpPr/>
              <p:nvPr/>
            </p:nvSpPr>
            <p:spPr>
              <a:xfrm>
                <a:off x="2033184" y="3481300"/>
                <a:ext cx="339875" cy="29739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89" extrusionOk="0">
                    <a:moveTo>
                      <a:pt x="1006" y="0"/>
                    </a:moveTo>
                    <a:cubicBezTo>
                      <a:pt x="686" y="279"/>
                      <a:pt x="953" y="36"/>
                      <a:pt x="648" y="310"/>
                    </a:cubicBezTo>
                    <a:cubicBezTo>
                      <a:pt x="346" y="581"/>
                      <a:pt x="322" y="600"/>
                      <a:pt x="1" y="879"/>
                    </a:cubicBezTo>
                    <a:lnTo>
                      <a:pt x="10" y="888"/>
                    </a:lnTo>
                    <a:cubicBezTo>
                      <a:pt x="332" y="612"/>
                      <a:pt x="355" y="591"/>
                      <a:pt x="658" y="319"/>
                    </a:cubicBezTo>
                    <a:cubicBezTo>
                      <a:pt x="963" y="48"/>
                      <a:pt x="696" y="288"/>
                      <a:pt x="1015" y="12"/>
                    </a:cubicBezTo>
                    <a:lnTo>
                      <a:pt x="10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2" name="Google Shape;3842;p39"/>
              <p:cNvSpPr/>
              <p:nvPr/>
            </p:nvSpPr>
            <p:spPr>
              <a:xfrm>
                <a:off x="1920784" y="3649230"/>
                <a:ext cx="150870" cy="166927"/>
              </a:xfrm>
              <a:custGeom>
                <a:avLst/>
                <a:gdLst/>
                <a:ahLst/>
                <a:cxnLst/>
                <a:rect l="l" t="t" r="r" b="b"/>
                <a:pathLst>
                  <a:path w="451" h="499" extrusionOk="0">
                    <a:moveTo>
                      <a:pt x="34" y="1"/>
                    </a:moveTo>
                    <a:lnTo>
                      <a:pt x="1" y="32"/>
                    </a:lnTo>
                    <a:lnTo>
                      <a:pt x="420" y="498"/>
                    </a:lnTo>
                    <a:lnTo>
                      <a:pt x="451" y="467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3" name="Google Shape;3843;p39"/>
              <p:cNvSpPr/>
              <p:nvPr/>
            </p:nvSpPr>
            <p:spPr>
              <a:xfrm>
                <a:off x="2225868" y="3375257"/>
                <a:ext cx="166258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06" extrusionOk="0">
                    <a:moveTo>
                      <a:pt x="315" y="1"/>
                    </a:moveTo>
                    <a:lnTo>
                      <a:pt x="1" y="39"/>
                    </a:lnTo>
                    <a:cubicBezTo>
                      <a:pt x="53" y="434"/>
                      <a:pt x="420" y="505"/>
                      <a:pt x="420" y="505"/>
                    </a:cubicBezTo>
                    <a:lnTo>
                      <a:pt x="496" y="208"/>
                    </a:lnTo>
                    <a:cubicBezTo>
                      <a:pt x="415" y="162"/>
                      <a:pt x="351" y="93"/>
                      <a:pt x="3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4" name="Google Shape;3844;p39"/>
              <p:cNvSpPr/>
              <p:nvPr/>
            </p:nvSpPr>
            <p:spPr>
              <a:xfrm>
                <a:off x="2331243" y="3369235"/>
                <a:ext cx="75602" cy="75602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42" y="1"/>
                    </a:moveTo>
                    <a:cubicBezTo>
                      <a:pt x="138" y="1"/>
                      <a:pt x="133" y="1"/>
                      <a:pt x="129" y="2"/>
                    </a:cubicBezTo>
                    <a:lnTo>
                      <a:pt x="0" y="19"/>
                    </a:lnTo>
                    <a:cubicBezTo>
                      <a:pt x="36" y="111"/>
                      <a:pt x="100" y="180"/>
                      <a:pt x="181" y="226"/>
                    </a:cubicBezTo>
                    <a:lnTo>
                      <a:pt x="215" y="90"/>
                    </a:lnTo>
                    <a:cubicBezTo>
                      <a:pt x="225" y="44"/>
                      <a:pt x="189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5" name="Google Shape;3845;p39"/>
              <p:cNvSpPr/>
              <p:nvPr/>
            </p:nvSpPr>
            <p:spPr>
              <a:xfrm>
                <a:off x="2139896" y="3413727"/>
                <a:ext cx="86307" cy="75268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25" extrusionOk="0">
                    <a:moveTo>
                      <a:pt x="228" y="1"/>
                    </a:moveTo>
                    <a:cubicBezTo>
                      <a:pt x="222" y="1"/>
                      <a:pt x="217" y="3"/>
                      <a:pt x="213" y="7"/>
                    </a:cubicBezTo>
                    <a:lnTo>
                      <a:pt x="15" y="174"/>
                    </a:lnTo>
                    <a:cubicBezTo>
                      <a:pt x="3" y="186"/>
                      <a:pt x="1" y="202"/>
                      <a:pt x="13" y="214"/>
                    </a:cubicBezTo>
                    <a:cubicBezTo>
                      <a:pt x="18" y="221"/>
                      <a:pt x="26" y="224"/>
                      <a:pt x="34" y="224"/>
                    </a:cubicBezTo>
                    <a:cubicBezTo>
                      <a:pt x="41" y="224"/>
                      <a:pt x="48" y="222"/>
                      <a:pt x="53" y="217"/>
                    </a:cubicBezTo>
                    <a:lnTo>
                      <a:pt x="246" y="47"/>
                    </a:lnTo>
                    <a:cubicBezTo>
                      <a:pt x="256" y="38"/>
                      <a:pt x="258" y="21"/>
                      <a:pt x="248" y="9"/>
                    </a:cubicBezTo>
                    <a:cubicBezTo>
                      <a:pt x="243" y="4"/>
                      <a:pt x="235" y="1"/>
                      <a:pt x="2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46" name="Google Shape;3846;p39"/>
              <p:cNvSpPr/>
              <p:nvPr/>
            </p:nvSpPr>
            <p:spPr>
              <a:xfrm>
                <a:off x="1988692" y="3492005"/>
                <a:ext cx="146855" cy="12711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0" extrusionOk="0">
                    <a:moveTo>
                      <a:pt x="407" y="1"/>
                    </a:moveTo>
                    <a:cubicBezTo>
                      <a:pt x="400" y="1"/>
                      <a:pt x="394" y="3"/>
                      <a:pt x="388" y="9"/>
                    </a:cubicBezTo>
                    <a:lnTo>
                      <a:pt x="12" y="337"/>
                    </a:lnTo>
                    <a:cubicBezTo>
                      <a:pt x="3" y="347"/>
                      <a:pt x="0" y="361"/>
                      <a:pt x="10" y="371"/>
                    </a:cubicBezTo>
                    <a:cubicBezTo>
                      <a:pt x="14" y="377"/>
                      <a:pt x="20" y="380"/>
                      <a:pt x="27" y="380"/>
                    </a:cubicBezTo>
                    <a:cubicBezTo>
                      <a:pt x="33" y="380"/>
                      <a:pt x="39" y="378"/>
                      <a:pt x="43" y="373"/>
                    </a:cubicBezTo>
                    <a:lnTo>
                      <a:pt x="424" y="52"/>
                    </a:lnTo>
                    <a:lnTo>
                      <a:pt x="427" y="52"/>
                    </a:lnTo>
                    <a:cubicBezTo>
                      <a:pt x="438" y="40"/>
                      <a:pt x="438" y="23"/>
                      <a:pt x="429" y="11"/>
                    </a:cubicBezTo>
                    <a:cubicBezTo>
                      <a:pt x="422" y="5"/>
                      <a:pt x="414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83" name="Google Shape;4334;p46"/>
          <p:cNvSpPr txBox="1">
            <a:spLocks/>
          </p:cNvSpPr>
          <p:nvPr/>
        </p:nvSpPr>
        <p:spPr>
          <a:xfrm>
            <a:off x="3345745" y="2844146"/>
            <a:ext cx="6013769" cy="11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uckiest Guy"/>
              <a:buNone/>
              <a:defRPr sz="5000" b="0" i="0" u="none" strike="noStrike" cap="none">
                <a:solidFill>
                  <a:schemeClr val="accent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uckiest Guy"/>
              <a:buNone/>
              <a:defRPr sz="36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8000" b="1" dirty="0">
                <a:solidFill>
                  <a:schemeClr val="bg1"/>
                </a:solidFill>
                <a:latin typeface="Myriad Pro" panose="020B0503030403020204" pitchFamily="34" charset="0"/>
              </a:rPr>
              <a:t>Warm Up</a:t>
            </a:r>
          </a:p>
        </p:txBody>
      </p:sp>
      <p:pic>
        <p:nvPicPr>
          <p:cNvPr id="485" name="Picture 48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8889" y="5482998"/>
            <a:ext cx="106838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250" y="-142503"/>
            <a:ext cx="6296025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393" y="2687812"/>
            <a:ext cx="3904593" cy="443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61566" y="456735"/>
            <a:ext cx="2833892" cy="1675464"/>
            <a:chOff x="-3364195" y="1926629"/>
            <a:chExt cx="3844592" cy="1334246"/>
          </a:xfrm>
          <a:solidFill>
            <a:schemeClr val="bg1">
              <a:alpha val="53000"/>
            </a:schemeClr>
          </a:solidFill>
        </p:grpSpPr>
        <p:sp>
          <p:nvSpPr>
            <p:cNvPr id="12" name="Cloud Callout 11"/>
            <p:cNvSpPr/>
            <p:nvPr/>
          </p:nvSpPr>
          <p:spPr>
            <a:xfrm>
              <a:off x="-3364195" y="1926629"/>
              <a:ext cx="3844592" cy="1243298"/>
            </a:xfrm>
            <a:prstGeom prst="cloudCallout">
              <a:avLst>
                <a:gd name="adj1" fmla="val -17885"/>
                <a:gd name="adj2" fmla="val 78083"/>
              </a:avLst>
            </a:prstGeom>
            <a:solidFill>
              <a:srgbClr val="EFB9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FFFFFF"/>
                </a:solidFill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3015103" y="2010885"/>
              <a:ext cx="3438884" cy="1249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vi-VN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What </a:t>
              </a:r>
              <a:r>
                <a:rPr lang="en-US" sz="3200" kern="0" dirty="0">
                  <a:solidFill>
                    <a:srgbClr val="000000"/>
                  </a:solidFill>
                  <a:latin typeface="Patrick Hand" charset="0"/>
                  <a:cs typeface="Arial"/>
                  <a:sym typeface="Arial"/>
                </a:rPr>
                <a:t>are they doing ? </a:t>
              </a: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752612" y="4895257"/>
            <a:ext cx="5771218" cy="17426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ln/>
                <a:solidFill>
                  <a:srgbClr val="FF0000"/>
                </a:solidFill>
              </a:rPr>
              <a:t>They are watching a football match. </a:t>
            </a:r>
            <a:endParaRPr lang="vi-VN" sz="4800" b="1" dirty="0">
              <a:ln/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2259" y="1229468"/>
            <a:ext cx="3971925" cy="2762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338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545" y="3016917"/>
            <a:ext cx="1068387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21" descr="Panda,Panda DOS desenhos animados,O tesouro Nacional,Sichuan panda,Animais  raros,O Bambu | Cartoon panda, Panda art, Cute pan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306" y="2231571"/>
            <a:ext cx="4356410" cy="462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44" y="213358"/>
            <a:ext cx="5267214" cy="478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846104" y="5697730"/>
            <a:ext cx="7798210" cy="1043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</a:rPr>
              <a:t>I’m playing the piano</a:t>
            </a:r>
            <a:r>
              <a:rPr lang="vi-VN" sz="6000" b="1" dirty="0">
                <a:ln/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0116" y="202474"/>
            <a:ext cx="3977928" cy="1325536"/>
            <a:chOff x="-2658276" y="2236313"/>
            <a:chExt cx="5473715" cy="1243298"/>
          </a:xfrm>
          <a:solidFill>
            <a:schemeClr val="bg1">
              <a:alpha val="53000"/>
            </a:schemeClr>
          </a:solidFill>
        </p:grpSpPr>
        <p:sp>
          <p:nvSpPr>
            <p:cNvPr id="15" name="Cloud Callout 14"/>
            <p:cNvSpPr/>
            <p:nvPr/>
          </p:nvSpPr>
          <p:spPr>
            <a:xfrm>
              <a:off x="-2658276" y="2236313"/>
              <a:ext cx="5473715" cy="1243298"/>
            </a:xfrm>
            <a:prstGeom prst="cloudCallout">
              <a:avLst>
                <a:gd name="adj1" fmla="val -13067"/>
                <a:gd name="adj2" fmla="val 91708"/>
              </a:avLst>
            </a:prstGeom>
            <a:solidFill>
              <a:srgbClr val="FFC000">
                <a:alpha val="54000"/>
              </a:srgbClr>
            </a:solidFill>
            <a:ln w="44450" cmpd="dbl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865985" y="2309467"/>
              <a:ext cx="4613581" cy="548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Patrick Hand" charset="0"/>
                </a:rPr>
                <a:t>What are you doing now</a:t>
              </a:r>
              <a:r>
                <a:rPr lang="vi-VN" sz="2400" dirty="0">
                  <a:latin typeface="Patrick Hand" charset="0"/>
                </a:rPr>
                <a:t> ?</a:t>
              </a:r>
              <a:endParaRPr lang="en-US" sz="2400" dirty="0">
                <a:latin typeface="Patrick Hand" charset="0"/>
              </a:endParaRPr>
            </a:p>
          </p:txBody>
        </p:sp>
      </p:grpSp>
      <p:pic>
        <p:nvPicPr>
          <p:cNvPr id="17" name="Picture 4" descr="Piano Cartoon Illustration - Cartoon Girl Playing Piano - Free Transparent  PNG Clipart Images Downlo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81" y="1277019"/>
            <a:ext cx="2786491" cy="347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18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9" name="Google Shape;4719;p49"/>
          <p:cNvSpPr/>
          <p:nvPr/>
        </p:nvSpPr>
        <p:spPr>
          <a:xfrm>
            <a:off x="2201387" y="2389419"/>
            <a:ext cx="1584000" cy="1584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dist="66675" dir="294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722" name="Google Shape;4722;p49"/>
          <p:cNvSpPr txBox="1">
            <a:spLocks noGrp="1"/>
          </p:cNvSpPr>
          <p:nvPr>
            <p:ph type="title" idx="2"/>
          </p:nvPr>
        </p:nvSpPr>
        <p:spPr>
          <a:xfrm>
            <a:off x="2258174" y="2741819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/>
              <a:t>05</a:t>
            </a:r>
            <a:endParaRPr dirty="0"/>
          </a:p>
        </p:txBody>
      </p:sp>
      <p:grpSp>
        <p:nvGrpSpPr>
          <p:cNvPr id="4723" name="Google Shape;4723;p49"/>
          <p:cNvGrpSpPr/>
          <p:nvPr/>
        </p:nvGrpSpPr>
        <p:grpSpPr>
          <a:xfrm>
            <a:off x="1428881" y="702364"/>
            <a:ext cx="1716603" cy="1470379"/>
            <a:chOff x="944481" y="417832"/>
            <a:chExt cx="1541859" cy="1320700"/>
          </a:xfrm>
        </p:grpSpPr>
        <p:grpSp>
          <p:nvGrpSpPr>
            <p:cNvPr id="4724" name="Google Shape;4724;p49"/>
            <p:cNvGrpSpPr/>
            <p:nvPr/>
          </p:nvGrpSpPr>
          <p:grpSpPr>
            <a:xfrm>
              <a:off x="1002898" y="456330"/>
              <a:ext cx="1483443" cy="1282202"/>
              <a:chOff x="1862912" y="3609757"/>
              <a:chExt cx="1141724" cy="986841"/>
            </a:xfrm>
          </p:grpSpPr>
          <p:sp>
            <p:nvSpPr>
              <p:cNvPr id="4725" name="Google Shape;4725;p49"/>
              <p:cNvSpPr/>
              <p:nvPr/>
            </p:nvSpPr>
            <p:spPr>
              <a:xfrm>
                <a:off x="2362353" y="3609757"/>
                <a:ext cx="642283" cy="790142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2362" extrusionOk="0">
                    <a:moveTo>
                      <a:pt x="1044" y="1"/>
                    </a:moveTo>
                    <a:cubicBezTo>
                      <a:pt x="1030" y="1"/>
                      <a:pt x="1017" y="6"/>
                      <a:pt x="1005" y="16"/>
                    </a:cubicBezTo>
                    <a:lnTo>
                      <a:pt x="38" y="890"/>
                    </a:lnTo>
                    <a:cubicBezTo>
                      <a:pt x="7" y="919"/>
                      <a:pt x="0" y="976"/>
                      <a:pt x="26" y="1016"/>
                    </a:cubicBezTo>
                    <a:lnTo>
                      <a:pt x="812" y="2321"/>
                    </a:lnTo>
                    <a:cubicBezTo>
                      <a:pt x="828" y="2348"/>
                      <a:pt x="852" y="2361"/>
                      <a:pt x="874" y="2361"/>
                    </a:cubicBezTo>
                    <a:cubicBezTo>
                      <a:pt x="889" y="2361"/>
                      <a:pt x="903" y="2356"/>
                      <a:pt x="914" y="2345"/>
                    </a:cubicBezTo>
                    <a:lnTo>
                      <a:pt x="1881" y="1471"/>
                    </a:lnTo>
                    <a:cubicBezTo>
                      <a:pt x="1912" y="1443"/>
                      <a:pt x="1919" y="1385"/>
                      <a:pt x="1893" y="1345"/>
                    </a:cubicBezTo>
                    <a:lnTo>
                      <a:pt x="1107" y="40"/>
                    </a:lnTo>
                    <a:cubicBezTo>
                      <a:pt x="1091" y="15"/>
                      <a:pt x="1067" y="1"/>
                      <a:pt x="1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6" name="Google Shape;472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7" name="Google Shape;4727;p49"/>
              <p:cNvSpPr/>
              <p:nvPr/>
            </p:nvSpPr>
            <p:spPr>
              <a:xfrm>
                <a:off x="1862912" y="3956990"/>
                <a:ext cx="737957" cy="639607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912" extrusionOk="0">
                    <a:moveTo>
                      <a:pt x="1304" y="0"/>
                    </a:moveTo>
                    <a:cubicBezTo>
                      <a:pt x="1295" y="0"/>
                      <a:pt x="1287" y="2"/>
                      <a:pt x="1279" y="5"/>
                    </a:cubicBezTo>
                    <a:lnTo>
                      <a:pt x="52" y="452"/>
                    </a:lnTo>
                    <a:cubicBezTo>
                      <a:pt x="12" y="467"/>
                      <a:pt x="0" y="512"/>
                      <a:pt x="26" y="555"/>
                    </a:cubicBezTo>
                    <a:lnTo>
                      <a:pt x="812" y="1860"/>
                    </a:lnTo>
                    <a:cubicBezTo>
                      <a:pt x="831" y="1891"/>
                      <a:pt x="868" y="1912"/>
                      <a:pt x="902" y="1912"/>
                    </a:cubicBezTo>
                    <a:cubicBezTo>
                      <a:pt x="911" y="1912"/>
                      <a:pt x="920" y="1910"/>
                      <a:pt x="929" y="1907"/>
                    </a:cubicBezTo>
                    <a:lnTo>
                      <a:pt x="2155" y="1459"/>
                    </a:lnTo>
                    <a:cubicBezTo>
                      <a:pt x="2193" y="1445"/>
                      <a:pt x="2205" y="1400"/>
                      <a:pt x="2181" y="1359"/>
                    </a:cubicBezTo>
                    <a:lnTo>
                      <a:pt x="1393" y="55"/>
                    </a:lnTo>
                    <a:cubicBezTo>
                      <a:pt x="1374" y="21"/>
                      <a:pt x="1338" y="0"/>
                      <a:pt x="1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8" name="Google Shape;4728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29" name="Google Shape;4729;p49"/>
              <p:cNvSpPr/>
              <p:nvPr/>
            </p:nvSpPr>
            <p:spPr>
              <a:xfrm>
                <a:off x="2297791" y="3919858"/>
                <a:ext cx="364964" cy="523862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566" extrusionOk="0">
                    <a:moveTo>
                      <a:pt x="209" y="0"/>
                    </a:moveTo>
                    <a:cubicBezTo>
                      <a:pt x="202" y="0"/>
                      <a:pt x="195" y="2"/>
                      <a:pt x="188" y="6"/>
                    </a:cubicBezTo>
                    <a:lnTo>
                      <a:pt x="26" y="104"/>
                    </a:lnTo>
                    <a:cubicBezTo>
                      <a:pt x="5" y="116"/>
                      <a:pt x="0" y="142"/>
                      <a:pt x="12" y="161"/>
                    </a:cubicBezTo>
                    <a:lnTo>
                      <a:pt x="846" y="1547"/>
                    </a:lnTo>
                    <a:cubicBezTo>
                      <a:pt x="853" y="1559"/>
                      <a:pt x="868" y="1566"/>
                      <a:pt x="882" y="1566"/>
                    </a:cubicBezTo>
                    <a:cubicBezTo>
                      <a:pt x="889" y="1566"/>
                      <a:pt x="896" y="1564"/>
                      <a:pt x="903" y="1561"/>
                    </a:cubicBezTo>
                    <a:lnTo>
                      <a:pt x="1067" y="1461"/>
                    </a:lnTo>
                    <a:cubicBezTo>
                      <a:pt x="1086" y="1449"/>
                      <a:pt x="1091" y="1425"/>
                      <a:pt x="1079" y="1404"/>
                    </a:cubicBezTo>
                    <a:lnTo>
                      <a:pt x="245" y="20"/>
                    </a:lnTo>
                    <a:cubicBezTo>
                      <a:pt x="238" y="8"/>
                      <a:pt x="223" y="0"/>
                      <a:pt x="2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0" name="Google Shape;4730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1" name="Google Shape;4731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2" name="Google Shape;4732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3" name="Google Shape;4733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4" name="Google Shape;4734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5" name="Google Shape;4735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6" name="Google Shape;4736;p49"/>
              <p:cNvSpPr/>
              <p:nvPr/>
            </p:nvSpPr>
            <p:spPr>
              <a:xfrm>
                <a:off x="2347969" y="3635849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7" name="Google Shape;4737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8" name="Google Shape;4738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39" name="Google Shape;4739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0" name="Google Shape;4740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1" name="Google Shape;4741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2" name="Google Shape;4742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3" name="Google Shape;4743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4" name="Google Shape;4744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45" name="Google Shape;4745;p49"/>
            <p:cNvGrpSpPr/>
            <p:nvPr/>
          </p:nvGrpSpPr>
          <p:grpSpPr>
            <a:xfrm>
              <a:off x="944481" y="417832"/>
              <a:ext cx="1470838" cy="1270901"/>
              <a:chOff x="1869268" y="3616782"/>
              <a:chExt cx="1132023" cy="978143"/>
            </a:xfrm>
          </p:grpSpPr>
          <p:sp>
            <p:nvSpPr>
              <p:cNvPr id="4746" name="Google Shape;4746;p49"/>
              <p:cNvSpPr/>
              <p:nvPr/>
            </p:nvSpPr>
            <p:spPr>
              <a:xfrm>
                <a:off x="2365364" y="3616782"/>
                <a:ext cx="635927" cy="783117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2341" extrusionOk="0">
                    <a:moveTo>
                      <a:pt x="1035" y="0"/>
                    </a:moveTo>
                    <a:cubicBezTo>
                      <a:pt x="1022" y="0"/>
                      <a:pt x="1008" y="6"/>
                      <a:pt x="996" y="17"/>
                    </a:cubicBezTo>
                    <a:lnTo>
                      <a:pt x="36" y="883"/>
                    </a:lnTo>
                    <a:cubicBezTo>
                      <a:pt x="5" y="912"/>
                      <a:pt x="1" y="967"/>
                      <a:pt x="24" y="1007"/>
                    </a:cubicBezTo>
                    <a:lnTo>
                      <a:pt x="803" y="2303"/>
                    </a:lnTo>
                    <a:cubicBezTo>
                      <a:pt x="819" y="2327"/>
                      <a:pt x="842" y="2341"/>
                      <a:pt x="865" y="2341"/>
                    </a:cubicBezTo>
                    <a:cubicBezTo>
                      <a:pt x="879" y="2341"/>
                      <a:pt x="893" y="2335"/>
                      <a:pt x="905" y="2324"/>
                    </a:cubicBezTo>
                    <a:lnTo>
                      <a:pt x="1865" y="1457"/>
                    </a:lnTo>
                    <a:cubicBezTo>
                      <a:pt x="1896" y="1429"/>
                      <a:pt x="1901" y="1374"/>
                      <a:pt x="1875" y="1333"/>
                    </a:cubicBezTo>
                    <a:lnTo>
                      <a:pt x="1096" y="41"/>
                    </a:lnTo>
                    <a:cubicBezTo>
                      <a:pt x="1080" y="14"/>
                      <a:pt x="1057" y="0"/>
                      <a:pt x="10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7" name="Google Shape;4747;p49"/>
              <p:cNvSpPr/>
              <p:nvPr/>
            </p:nvSpPr>
            <p:spPr>
              <a:xfrm>
                <a:off x="1869268" y="3961674"/>
                <a:ext cx="731601" cy="633251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93" extrusionOk="0">
                    <a:moveTo>
                      <a:pt x="1292" y="0"/>
                    </a:moveTo>
                    <a:cubicBezTo>
                      <a:pt x="1284" y="0"/>
                      <a:pt x="1275" y="2"/>
                      <a:pt x="1267" y="5"/>
                    </a:cubicBezTo>
                    <a:lnTo>
                      <a:pt x="53" y="448"/>
                    </a:lnTo>
                    <a:cubicBezTo>
                      <a:pt x="12" y="462"/>
                      <a:pt x="0" y="507"/>
                      <a:pt x="26" y="548"/>
                    </a:cubicBezTo>
                    <a:lnTo>
                      <a:pt x="805" y="1841"/>
                    </a:lnTo>
                    <a:cubicBezTo>
                      <a:pt x="824" y="1873"/>
                      <a:pt x="860" y="1893"/>
                      <a:pt x="895" y="1893"/>
                    </a:cubicBezTo>
                    <a:cubicBezTo>
                      <a:pt x="904" y="1893"/>
                      <a:pt x="913" y="1891"/>
                      <a:pt x="922" y="1888"/>
                    </a:cubicBezTo>
                    <a:lnTo>
                      <a:pt x="2136" y="1445"/>
                    </a:lnTo>
                    <a:cubicBezTo>
                      <a:pt x="2174" y="1431"/>
                      <a:pt x="2186" y="1386"/>
                      <a:pt x="2162" y="1345"/>
                    </a:cubicBezTo>
                    <a:lnTo>
                      <a:pt x="1384" y="52"/>
                    </a:lnTo>
                    <a:cubicBezTo>
                      <a:pt x="1363" y="21"/>
                      <a:pt x="1326" y="0"/>
                      <a:pt x="12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8" name="Google Shape;4748;p49"/>
              <p:cNvSpPr/>
              <p:nvPr/>
            </p:nvSpPr>
            <p:spPr>
              <a:xfrm>
                <a:off x="1894692" y="3965353"/>
                <a:ext cx="731601" cy="611507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1828" extrusionOk="0">
                    <a:moveTo>
                      <a:pt x="1400" y="1"/>
                    </a:moveTo>
                    <a:cubicBezTo>
                      <a:pt x="900" y="56"/>
                      <a:pt x="0" y="396"/>
                      <a:pt x="0" y="396"/>
                    </a:cubicBezTo>
                    <a:lnTo>
                      <a:pt x="827" y="1827"/>
                    </a:lnTo>
                    <a:lnTo>
                      <a:pt x="2186" y="1351"/>
                    </a:lnTo>
                    <a:cubicBezTo>
                      <a:pt x="2186" y="1351"/>
                      <a:pt x="1400" y="6"/>
                      <a:pt x="1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49" name="Google Shape;4749;p49"/>
              <p:cNvSpPr/>
              <p:nvPr/>
            </p:nvSpPr>
            <p:spPr>
              <a:xfrm>
                <a:off x="1912087" y="3958998"/>
                <a:ext cx="710860" cy="595450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1780" extrusionOk="0">
                    <a:moveTo>
                      <a:pt x="1337" y="1"/>
                    </a:moveTo>
                    <a:cubicBezTo>
                      <a:pt x="772" y="56"/>
                      <a:pt x="1" y="358"/>
                      <a:pt x="1" y="358"/>
                    </a:cubicBezTo>
                    <a:lnTo>
                      <a:pt x="789" y="1780"/>
                    </a:lnTo>
                    <a:lnTo>
                      <a:pt x="2125" y="1349"/>
                    </a:lnTo>
                    <a:cubicBezTo>
                      <a:pt x="2125" y="1349"/>
                      <a:pt x="1337" y="3"/>
                      <a:pt x="133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0" name="Google Shape;4750;p49"/>
              <p:cNvSpPr/>
              <p:nvPr/>
            </p:nvSpPr>
            <p:spPr>
              <a:xfrm>
                <a:off x="1933831" y="3951973"/>
                <a:ext cx="685102" cy="581735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739" extrusionOk="0">
                    <a:moveTo>
                      <a:pt x="1260" y="1"/>
                    </a:moveTo>
                    <a:cubicBezTo>
                      <a:pt x="724" y="41"/>
                      <a:pt x="0" y="320"/>
                      <a:pt x="0" y="320"/>
                    </a:cubicBezTo>
                    <a:lnTo>
                      <a:pt x="793" y="1739"/>
                    </a:lnTo>
                    <a:lnTo>
                      <a:pt x="2048" y="1348"/>
                    </a:lnTo>
                    <a:cubicBezTo>
                      <a:pt x="2048" y="1348"/>
                      <a:pt x="1260" y="3"/>
                      <a:pt x="1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1" name="Google Shape;4751;p49"/>
              <p:cNvSpPr/>
              <p:nvPr/>
            </p:nvSpPr>
            <p:spPr>
              <a:xfrm>
                <a:off x="2356667" y="3620461"/>
                <a:ext cx="627230" cy="794491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2375" extrusionOk="0">
                    <a:moveTo>
                      <a:pt x="1022" y="1"/>
                    </a:moveTo>
                    <a:cubicBezTo>
                      <a:pt x="1022" y="1"/>
                      <a:pt x="289" y="622"/>
                      <a:pt x="0" y="1034"/>
                    </a:cubicBezTo>
                    <a:cubicBezTo>
                      <a:pt x="3" y="1034"/>
                      <a:pt x="801" y="2375"/>
                      <a:pt x="801" y="2375"/>
                    </a:cubicBezTo>
                    <a:lnTo>
                      <a:pt x="1874" y="1415"/>
                    </a:lnTo>
                    <a:lnTo>
                      <a:pt x="1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2" name="Google Shape;4752;p49"/>
              <p:cNvSpPr/>
              <p:nvPr/>
            </p:nvSpPr>
            <p:spPr>
              <a:xfrm>
                <a:off x="2739694" y="4171754"/>
                <a:ext cx="151873" cy="168934"/>
              </a:xfrm>
              <a:custGeom>
                <a:avLst/>
                <a:gdLst/>
                <a:ahLst/>
                <a:cxnLst/>
                <a:rect l="l" t="t" r="r" b="b"/>
                <a:pathLst>
                  <a:path w="454" h="505" extrusionOk="0">
                    <a:moveTo>
                      <a:pt x="196" y="1"/>
                    </a:moveTo>
                    <a:lnTo>
                      <a:pt x="1" y="210"/>
                    </a:lnTo>
                    <a:lnTo>
                      <a:pt x="203" y="486"/>
                    </a:lnTo>
                    <a:cubicBezTo>
                      <a:pt x="213" y="499"/>
                      <a:pt x="228" y="505"/>
                      <a:pt x="242" y="505"/>
                    </a:cubicBezTo>
                    <a:cubicBezTo>
                      <a:pt x="259" y="505"/>
                      <a:pt x="275" y="497"/>
                      <a:pt x="284" y="482"/>
                    </a:cubicBezTo>
                    <a:lnTo>
                      <a:pt x="315" y="425"/>
                    </a:lnTo>
                    <a:cubicBezTo>
                      <a:pt x="322" y="413"/>
                      <a:pt x="332" y="403"/>
                      <a:pt x="346" y="401"/>
                    </a:cubicBezTo>
                    <a:lnTo>
                      <a:pt x="406" y="389"/>
                    </a:lnTo>
                    <a:cubicBezTo>
                      <a:pt x="439" y="379"/>
                      <a:pt x="453" y="341"/>
                      <a:pt x="432" y="313"/>
                    </a:cubicBez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3" name="Google Shape;4753;p49"/>
              <p:cNvSpPr/>
              <p:nvPr/>
            </p:nvSpPr>
            <p:spPr>
              <a:xfrm>
                <a:off x="2351983" y="3626817"/>
                <a:ext cx="610504" cy="781779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2337" extrusionOk="0">
                    <a:moveTo>
                      <a:pt x="960" y="1"/>
                    </a:moveTo>
                    <a:cubicBezTo>
                      <a:pt x="960" y="1"/>
                      <a:pt x="324" y="527"/>
                      <a:pt x="0" y="994"/>
                    </a:cubicBezTo>
                    <a:cubicBezTo>
                      <a:pt x="3" y="996"/>
                      <a:pt x="800" y="2337"/>
                      <a:pt x="800" y="2337"/>
                    </a:cubicBezTo>
                    <a:lnTo>
                      <a:pt x="1824" y="1377"/>
                    </a:lnTo>
                    <a:lnTo>
                      <a:pt x="96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4" name="Google Shape;4754;p49"/>
              <p:cNvSpPr/>
              <p:nvPr/>
            </p:nvSpPr>
            <p:spPr>
              <a:xfrm>
                <a:off x="2346413" y="3637405"/>
                <a:ext cx="585080" cy="765722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2289" extrusionOk="0">
                    <a:moveTo>
                      <a:pt x="888" y="0"/>
                    </a:moveTo>
                    <a:cubicBezTo>
                      <a:pt x="888" y="0"/>
                      <a:pt x="296" y="498"/>
                      <a:pt x="0" y="946"/>
                    </a:cubicBezTo>
                    <a:cubicBezTo>
                      <a:pt x="3" y="948"/>
                      <a:pt x="798" y="2289"/>
                      <a:pt x="798" y="2289"/>
                    </a:cubicBezTo>
                    <a:lnTo>
                      <a:pt x="1748" y="1379"/>
                    </a:lnTo>
                    <a:lnTo>
                      <a:pt x="88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5" name="Google Shape;4755;p49"/>
              <p:cNvSpPr/>
              <p:nvPr/>
            </p:nvSpPr>
            <p:spPr>
              <a:xfrm>
                <a:off x="2530283" y="3970371"/>
                <a:ext cx="362622" cy="37466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120" extrusionOk="0">
                    <a:moveTo>
                      <a:pt x="824" y="0"/>
                    </a:moveTo>
                    <a:cubicBezTo>
                      <a:pt x="563" y="110"/>
                      <a:pt x="1" y="705"/>
                      <a:pt x="1" y="705"/>
                    </a:cubicBezTo>
                    <a:lnTo>
                      <a:pt x="265" y="1119"/>
                    </a:lnTo>
                    <a:cubicBezTo>
                      <a:pt x="353" y="958"/>
                      <a:pt x="1084" y="331"/>
                      <a:pt x="1084" y="331"/>
                    </a:cubicBez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6" name="Google Shape;4756;p49"/>
              <p:cNvSpPr/>
              <p:nvPr/>
            </p:nvSpPr>
            <p:spPr>
              <a:xfrm>
                <a:off x="2491144" y="3889752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1"/>
                    </a:moveTo>
                    <a:cubicBezTo>
                      <a:pt x="551" y="108"/>
                      <a:pt x="1" y="777"/>
                      <a:pt x="1" y="777"/>
                    </a:cubicBezTo>
                    <a:lnTo>
                      <a:pt x="53" y="879"/>
                    </a:lnTo>
                    <a:cubicBezTo>
                      <a:pt x="141" y="718"/>
                      <a:pt x="872" y="91"/>
                      <a:pt x="872" y="91"/>
                    </a:cubicBezTo>
                    <a:lnTo>
                      <a:pt x="81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7" name="Google Shape;4757;p49"/>
              <p:cNvSpPr/>
              <p:nvPr/>
            </p:nvSpPr>
            <p:spPr>
              <a:xfrm>
                <a:off x="2444311" y="3822178"/>
                <a:ext cx="291704" cy="29504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82" extrusionOk="0">
                    <a:moveTo>
                      <a:pt x="810" y="0"/>
                    </a:moveTo>
                    <a:cubicBezTo>
                      <a:pt x="550" y="110"/>
                      <a:pt x="0" y="779"/>
                      <a:pt x="0" y="779"/>
                    </a:cubicBezTo>
                    <a:lnTo>
                      <a:pt x="53" y="881"/>
                    </a:lnTo>
                    <a:cubicBezTo>
                      <a:pt x="141" y="719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8" name="Google Shape;4758;p49"/>
              <p:cNvSpPr/>
              <p:nvPr/>
            </p:nvSpPr>
            <p:spPr>
              <a:xfrm>
                <a:off x="2397144" y="3755274"/>
                <a:ext cx="292038" cy="29438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80" extrusionOk="0">
                    <a:moveTo>
                      <a:pt x="810" y="0"/>
                    </a:moveTo>
                    <a:cubicBezTo>
                      <a:pt x="549" y="110"/>
                      <a:pt x="1" y="779"/>
                      <a:pt x="1" y="779"/>
                    </a:cubicBezTo>
                    <a:lnTo>
                      <a:pt x="53" y="879"/>
                    </a:lnTo>
                    <a:cubicBezTo>
                      <a:pt x="141" y="717"/>
                      <a:pt x="872" y="93"/>
                      <a:pt x="872" y="93"/>
                    </a:cubicBez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59" name="Google Shape;4759;p49"/>
              <p:cNvSpPr/>
              <p:nvPr/>
            </p:nvSpPr>
            <p:spPr>
              <a:xfrm>
                <a:off x="2129526" y="4221263"/>
                <a:ext cx="418488" cy="272636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15" extrusionOk="0">
                    <a:moveTo>
                      <a:pt x="991" y="0"/>
                    </a:moveTo>
                    <a:cubicBezTo>
                      <a:pt x="991" y="0"/>
                      <a:pt x="213" y="250"/>
                      <a:pt x="1" y="436"/>
                    </a:cubicBezTo>
                    <a:lnTo>
                      <a:pt x="187" y="815"/>
                    </a:lnTo>
                    <a:cubicBezTo>
                      <a:pt x="187" y="815"/>
                      <a:pt x="1068" y="427"/>
                      <a:pt x="1251" y="419"/>
                    </a:cubicBezTo>
                    <a:lnTo>
                      <a:pt x="9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0" name="Google Shape;4760;p49"/>
              <p:cNvSpPr/>
              <p:nvPr/>
            </p:nvSpPr>
            <p:spPr>
              <a:xfrm>
                <a:off x="2075334" y="4162387"/>
                <a:ext cx="375000" cy="162578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486" extrusionOk="0">
                    <a:moveTo>
                      <a:pt x="1051" y="0"/>
                    </a:moveTo>
                    <a:cubicBezTo>
                      <a:pt x="1051" y="0"/>
                      <a:pt x="213" y="203"/>
                      <a:pt x="1" y="391"/>
                    </a:cubicBezTo>
                    <a:lnTo>
                      <a:pt x="56" y="486"/>
                    </a:lnTo>
                    <a:cubicBezTo>
                      <a:pt x="56" y="486"/>
                      <a:pt x="937" y="100"/>
                      <a:pt x="1120" y="91"/>
                    </a:cubicBezTo>
                    <a:lnTo>
                      <a:pt x="10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1" name="Google Shape;4761;p49"/>
              <p:cNvSpPr/>
              <p:nvPr/>
            </p:nvSpPr>
            <p:spPr>
              <a:xfrm>
                <a:off x="2035526" y="4090465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3" y="203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1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62" name="Google Shape;4762;p49"/>
              <p:cNvSpPr/>
              <p:nvPr/>
            </p:nvSpPr>
            <p:spPr>
              <a:xfrm>
                <a:off x="1995717" y="4018877"/>
                <a:ext cx="374665" cy="163582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89" extrusionOk="0">
                    <a:moveTo>
                      <a:pt x="1051" y="1"/>
                    </a:moveTo>
                    <a:cubicBezTo>
                      <a:pt x="1051" y="1"/>
                      <a:pt x="210" y="205"/>
                      <a:pt x="1" y="391"/>
                    </a:cubicBezTo>
                    <a:lnTo>
                      <a:pt x="56" y="489"/>
                    </a:lnTo>
                    <a:cubicBezTo>
                      <a:pt x="56" y="489"/>
                      <a:pt x="937" y="101"/>
                      <a:pt x="1120" y="93"/>
                    </a:cubicBezTo>
                    <a:lnTo>
                      <a:pt x="10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763" name="Google Shape;4763;p49"/>
          <p:cNvGrpSpPr/>
          <p:nvPr/>
        </p:nvGrpSpPr>
        <p:grpSpPr>
          <a:xfrm>
            <a:off x="1587887" y="4295977"/>
            <a:ext cx="1279723" cy="1470337"/>
            <a:chOff x="639751" y="3490892"/>
            <a:chExt cx="1221887" cy="1404065"/>
          </a:xfrm>
        </p:grpSpPr>
        <p:grpSp>
          <p:nvGrpSpPr>
            <p:cNvPr id="4764" name="Google Shape;4764;p49"/>
            <p:cNvGrpSpPr/>
            <p:nvPr/>
          </p:nvGrpSpPr>
          <p:grpSpPr>
            <a:xfrm>
              <a:off x="651308" y="3578108"/>
              <a:ext cx="1210330" cy="1316849"/>
              <a:chOff x="1059725" y="3520774"/>
              <a:chExt cx="786797" cy="856042"/>
            </a:xfrm>
          </p:grpSpPr>
          <p:sp>
            <p:nvSpPr>
              <p:cNvPr id="4765" name="Google Shape;476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66" name="Google Shape;476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67" name="Google Shape;476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8" name="Google Shape;476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69" name="Google Shape;476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0" name="Google Shape;477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1" name="Google Shape;477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2" name="Google Shape;477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73" name="Google Shape;477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74" name="Google Shape;477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5" name="Google Shape;477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6" name="Google Shape;477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7" name="Google Shape;477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8" name="Google Shape;477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79" name="Google Shape;477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0" name="Google Shape;478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1" name="Google Shape;478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2" name="Google Shape;478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83" name="Google Shape;478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784" name="Google Shape;4784;p49"/>
            <p:cNvGrpSpPr/>
            <p:nvPr/>
          </p:nvGrpSpPr>
          <p:grpSpPr>
            <a:xfrm>
              <a:off x="639751" y="3490892"/>
              <a:ext cx="1210330" cy="1316849"/>
              <a:chOff x="1059725" y="3520774"/>
              <a:chExt cx="786797" cy="856042"/>
            </a:xfrm>
          </p:grpSpPr>
          <p:sp>
            <p:nvSpPr>
              <p:cNvPr id="4785" name="Google Shape;4785;p49"/>
              <p:cNvSpPr/>
              <p:nvPr/>
            </p:nvSpPr>
            <p:spPr>
              <a:xfrm>
                <a:off x="1454126" y="4260402"/>
                <a:ext cx="80954" cy="78947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36" extrusionOk="0">
                    <a:moveTo>
                      <a:pt x="212" y="1"/>
                    </a:moveTo>
                    <a:cubicBezTo>
                      <a:pt x="209" y="1"/>
                      <a:pt x="206" y="1"/>
                      <a:pt x="203" y="2"/>
                    </a:cubicBezTo>
                    <a:cubicBezTo>
                      <a:pt x="115" y="41"/>
                      <a:pt x="43" y="112"/>
                      <a:pt x="5" y="202"/>
                    </a:cubicBezTo>
                    <a:cubicBezTo>
                      <a:pt x="1" y="214"/>
                      <a:pt x="5" y="229"/>
                      <a:pt x="20" y="233"/>
                    </a:cubicBezTo>
                    <a:cubicBezTo>
                      <a:pt x="24" y="236"/>
                      <a:pt x="29" y="236"/>
                      <a:pt x="34" y="236"/>
                    </a:cubicBezTo>
                    <a:cubicBezTo>
                      <a:pt x="41" y="236"/>
                      <a:pt x="48" y="229"/>
                      <a:pt x="53" y="221"/>
                    </a:cubicBezTo>
                    <a:cubicBezTo>
                      <a:pt x="84" y="143"/>
                      <a:pt x="146" y="81"/>
                      <a:pt x="222" y="48"/>
                    </a:cubicBezTo>
                    <a:cubicBezTo>
                      <a:pt x="236" y="43"/>
                      <a:pt x="241" y="29"/>
                      <a:pt x="236" y="14"/>
                    </a:cubicBezTo>
                    <a:cubicBezTo>
                      <a:pt x="231" y="5"/>
                      <a:pt x="222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786" name="Google Shape;4786;p49"/>
              <p:cNvGrpSpPr/>
              <p:nvPr/>
            </p:nvGrpSpPr>
            <p:grpSpPr>
              <a:xfrm>
                <a:off x="1059725" y="3520774"/>
                <a:ext cx="786797" cy="833964"/>
                <a:chOff x="1059725" y="3520774"/>
                <a:chExt cx="786797" cy="833964"/>
              </a:xfrm>
            </p:grpSpPr>
            <p:sp>
              <p:nvSpPr>
                <p:cNvPr id="4787" name="Google Shape;4787;p49"/>
                <p:cNvSpPr/>
                <p:nvPr/>
              </p:nvSpPr>
              <p:spPr>
                <a:xfrm>
                  <a:off x="1059725" y="3647558"/>
                  <a:ext cx="656668" cy="573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713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56" y="1170"/>
                        <a:pt x="587" y="1494"/>
                      </a:cubicBezTo>
                      <a:cubicBezTo>
                        <a:pt x="875" y="1672"/>
                        <a:pt x="1122" y="1712"/>
                        <a:pt x="1286" y="1712"/>
                      </a:cubicBezTo>
                      <a:cubicBezTo>
                        <a:pt x="1423" y="1712"/>
                        <a:pt x="1503" y="1684"/>
                        <a:pt x="1503" y="1684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8" name="Google Shape;4788;p49"/>
                <p:cNvSpPr/>
                <p:nvPr/>
              </p:nvSpPr>
              <p:spPr>
                <a:xfrm>
                  <a:off x="1059725" y="3647558"/>
                  <a:ext cx="656668" cy="521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3" h="1559" extrusionOk="0">
                      <a:moveTo>
                        <a:pt x="413" y="1"/>
                      </a:moveTo>
                      <a:lnTo>
                        <a:pt x="1" y="720"/>
                      </a:lnTo>
                      <a:cubicBezTo>
                        <a:pt x="1" y="720"/>
                        <a:pt x="3" y="737"/>
                        <a:pt x="10" y="765"/>
                      </a:cubicBezTo>
                      <a:cubicBezTo>
                        <a:pt x="568" y="918"/>
                        <a:pt x="1122" y="1180"/>
                        <a:pt x="1582" y="1558"/>
                      </a:cubicBezTo>
                      <a:lnTo>
                        <a:pt x="1963" y="941"/>
                      </a:lnTo>
                      <a:lnTo>
                        <a:pt x="41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89" name="Google Shape;4789;p49"/>
                <p:cNvSpPr/>
                <p:nvPr/>
              </p:nvSpPr>
              <p:spPr>
                <a:xfrm>
                  <a:off x="1126295" y="3522446"/>
                  <a:ext cx="720227" cy="4776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3" h="1428" extrusionOk="0">
                      <a:moveTo>
                        <a:pt x="131" y="1"/>
                      </a:moveTo>
                      <a:cubicBezTo>
                        <a:pt x="56" y="1"/>
                        <a:pt x="0" y="122"/>
                        <a:pt x="35" y="189"/>
                      </a:cubicBezTo>
                      <a:lnTo>
                        <a:pt x="669" y="1375"/>
                      </a:lnTo>
                      <a:cubicBezTo>
                        <a:pt x="688" y="1408"/>
                        <a:pt x="721" y="1427"/>
                        <a:pt x="759" y="1427"/>
                      </a:cubicBezTo>
                      <a:lnTo>
                        <a:pt x="2007" y="1420"/>
                      </a:lnTo>
                      <a:cubicBezTo>
                        <a:pt x="2083" y="1418"/>
                        <a:pt x="2152" y="1306"/>
                        <a:pt x="2116" y="1239"/>
                      </a:cubicBezTo>
                      <a:lnTo>
                        <a:pt x="1512" y="215"/>
                      </a:lnTo>
                      <a:cubicBezTo>
                        <a:pt x="1495" y="184"/>
                        <a:pt x="1466" y="165"/>
                        <a:pt x="1433" y="163"/>
                      </a:cubicBezTo>
                      <a:lnTo>
                        <a:pt x="138" y="1"/>
                      </a:lnTo>
                      <a:cubicBezTo>
                        <a:pt x="135" y="1"/>
                        <a:pt x="133" y="1"/>
                        <a:pt x="1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0" name="Google Shape;4790;p49"/>
                <p:cNvSpPr/>
                <p:nvPr/>
              </p:nvSpPr>
              <p:spPr>
                <a:xfrm>
                  <a:off x="1131313" y="3520774"/>
                  <a:ext cx="713536" cy="4643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3" h="1388" extrusionOk="0">
                      <a:moveTo>
                        <a:pt x="125" y="1"/>
                      </a:moveTo>
                      <a:cubicBezTo>
                        <a:pt x="49" y="1"/>
                        <a:pt x="0" y="80"/>
                        <a:pt x="37" y="147"/>
                      </a:cubicBezTo>
                      <a:lnTo>
                        <a:pt x="670" y="1332"/>
                      </a:lnTo>
                      <a:cubicBezTo>
                        <a:pt x="689" y="1366"/>
                        <a:pt x="723" y="1387"/>
                        <a:pt x="761" y="1387"/>
                      </a:cubicBezTo>
                      <a:lnTo>
                        <a:pt x="2008" y="1375"/>
                      </a:lnTo>
                      <a:cubicBezTo>
                        <a:pt x="2085" y="1375"/>
                        <a:pt x="2132" y="1294"/>
                        <a:pt x="2094" y="1228"/>
                      </a:cubicBezTo>
                      <a:lnTo>
                        <a:pt x="1513" y="173"/>
                      </a:lnTo>
                      <a:cubicBezTo>
                        <a:pt x="1497" y="142"/>
                        <a:pt x="1468" y="123"/>
                        <a:pt x="1435" y="120"/>
                      </a:cubicBezTo>
                      <a:lnTo>
                        <a:pt x="134" y="1"/>
                      </a:lnTo>
                      <a:cubicBezTo>
                        <a:pt x="131" y="1"/>
                        <a:pt x="128" y="1"/>
                        <a:pt x="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1" name="Google Shape;4791;p49"/>
                <p:cNvSpPr/>
                <p:nvPr/>
              </p:nvSpPr>
              <p:spPr>
                <a:xfrm>
                  <a:off x="1266125" y="3566269"/>
                  <a:ext cx="111731" cy="28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85" extrusionOk="0">
                      <a:moveTo>
                        <a:pt x="28" y="1"/>
                      </a:moveTo>
                      <a:cubicBezTo>
                        <a:pt x="15" y="1"/>
                        <a:pt x="3" y="12"/>
                        <a:pt x="3" y="25"/>
                      </a:cubicBezTo>
                      <a:cubicBezTo>
                        <a:pt x="1" y="41"/>
                        <a:pt x="12" y="53"/>
                        <a:pt x="27" y="56"/>
                      </a:cubicBezTo>
                      <a:lnTo>
                        <a:pt x="296" y="84"/>
                      </a:lnTo>
                      <a:lnTo>
                        <a:pt x="298" y="84"/>
                      </a:lnTo>
                      <a:cubicBezTo>
                        <a:pt x="317" y="84"/>
                        <a:pt x="334" y="70"/>
                        <a:pt x="334" y="51"/>
                      </a:cubicBezTo>
                      <a:cubicBezTo>
                        <a:pt x="334" y="34"/>
                        <a:pt x="320" y="18"/>
                        <a:pt x="303" y="15"/>
                      </a:cubicBezTo>
                      <a:lnTo>
                        <a:pt x="32" y="1"/>
                      </a:lnTo>
                      <a:cubicBezTo>
                        <a:pt x="30" y="1"/>
                        <a:pt x="29" y="1"/>
                        <a:pt x="2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2" name="Google Shape;4792;p49"/>
                <p:cNvSpPr/>
                <p:nvPr/>
              </p:nvSpPr>
              <p:spPr>
                <a:xfrm>
                  <a:off x="1398261" y="3576639"/>
                  <a:ext cx="213760" cy="37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111" extrusionOk="0">
                      <a:moveTo>
                        <a:pt x="30" y="1"/>
                      </a:moveTo>
                      <a:cubicBezTo>
                        <a:pt x="15" y="1"/>
                        <a:pt x="3" y="12"/>
                        <a:pt x="1" y="27"/>
                      </a:cubicBezTo>
                      <a:cubicBezTo>
                        <a:pt x="1" y="44"/>
                        <a:pt x="13" y="58"/>
                        <a:pt x="29" y="60"/>
                      </a:cubicBezTo>
                      <a:lnTo>
                        <a:pt x="608" y="110"/>
                      </a:lnTo>
                      <a:cubicBezTo>
                        <a:pt x="609" y="111"/>
                        <a:pt x="611" y="111"/>
                        <a:pt x="612" y="111"/>
                      </a:cubicBezTo>
                      <a:cubicBezTo>
                        <a:pt x="627" y="111"/>
                        <a:pt x="637" y="100"/>
                        <a:pt x="639" y="87"/>
                      </a:cubicBezTo>
                      <a:cubicBezTo>
                        <a:pt x="639" y="70"/>
                        <a:pt x="629" y="58"/>
                        <a:pt x="613" y="56"/>
                      </a:cubicBezTo>
                      <a:lnTo>
                        <a:pt x="34" y="1"/>
                      </a:lnTo>
                      <a:cubicBezTo>
                        <a:pt x="33" y="1"/>
                        <a:pt x="31" y="1"/>
                        <a:pt x="3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793" name="Google Shape;4793;p49"/>
                <p:cNvSpPr/>
                <p:nvPr/>
              </p:nvSpPr>
              <p:spPr>
                <a:xfrm>
                  <a:off x="1454795" y="3744904"/>
                  <a:ext cx="201048" cy="609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1823" extrusionOk="0">
                      <a:moveTo>
                        <a:pt x="133" y="0"/>
                      </a:moveTo>
                      <a:cubicBezTo>
                        <a:pt x="127" y="0"/>
                        <a:pt x="122" y="2"/>
                        <a:pt x="118" y="5"/>
                      </a:cubicBezTo>
                      <a:cubicBezTo>
                        <a:pt x="106" y="15"/>
                        <a:pt x="103" y="29"/>
                        <a:pt x="113" y="41"/>
                      </a:cubicBezTo>
                      <a:cubicBezTo>
                        <a:pt x="118" y="46"/>
                        <a:pt x="549" y="612"/>
                        <a:pt x="520" y="884"/>
                      </a:cubicBezTo>
                      <a:cubicBezTo>
                        <a:pt x="489" y="1160"/>
                        <a:pt x="15" y="1777"/>
                        <a:pt x="10" y="1782"/>
                      </a:cubicBezTo>
                      <a:cubicBezTo>
                        <a:pt x="1" y="1793"/>
                        <a:pt x="3" y="1808"/>
                        <a:pt x="15" y="1817"/>
                      </a:cubicBezTo>
                      <a:cubicBezTo>
                        <a:pt x="20" y="1820"/>
                        <a:pt x="25" y="1822"/>
                        <a:pt x="29" y="1822"/>
                      </a:cubicBezTo>
                      <a:cubicBezTo>
                        <a:pt x="37" y="1822"/>
                        <a:pt x="44" y="1820"/>
                        <a:pt x="49" y="1812"/>
                      </a:cubicBezTo>
                      <a:cubicBezTo>
                        <a:pt x="70" y="1786"/>
                        <a:pt x="537" y="1179"/>
                        <a:pt x="570" y="891"/>
                      </a:cubicBezTo>
                      <a:cubicBezTo>
                        <a:pt x="601" y="598"/>
                        <a:pt x="170" y="34"/>
                        <a:pt x="153" y="10"/>
                      </a:cubicBezTo>
                      <a:cubicBezTo>
                        <a:pt x="148" y="3"/>
                        <a:pt x="140" y="0"/>
                        <a:pt x="1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4794" name="Google Shape;4794;p49"/>
              <p:cNvSpPr/>
              <p:nvPr/>
            </p:nvSpPr>
            <p:spPr>
              <a:xfrm>
                <a:off x="1489920" y="4246686"/>
                <a:ext cx="57872" cy="53858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61" extrusionOk="0">
                    <a:moveTo>
                      <a:pt x="26" y="0"/>
                    </a:moveTo>
                    <a:cubicBezTo>
                      <a:pt x="19" y="0"/>
                      <a:pt x="12" y="3"/>
                      <a:pt x="8" y="8"/>
                    </a:cubicBezTo>
                    <a:cubicBezTo>
                      <a:pt x="1" y="15"/>
                      <a:pt x="1" y="27"/>
                      <a:pt x="3" y="36"/>
                    </a:cubicBezTo>
                    <a:cubicBezTo>
                      <a:pt x="24" y="77"/>
                      <a:pt x="53" y="115"/>
                      <a:pt x="86" y="143"/>
                    </a:cubicBezTo>
                    <a:cubicBezTo>
                      <a:pt x="96" y="151"/>
                      <a:pt x="105" y="158"/>
                      <a:pt x="117" y="160"/>
                    </a:cubicBezTo>
                    <a:lnTo>
                      <a:pt x="127" y="160"/>
                    </a:lnTo>
                    <a:cubicBezTo>
                      <a:pt x="144" y="160"/>
                      <a:pt x="158" y="153"/>
                      <a:pt x="165" y="139"/>
                    </a:cubicBezTo>
                    <a:cubicBezTo>
                      <a:pt x="172" y="117"/>
                      <a:pt x="165" y="96"/>
                      <a:pt x="141" y="79"/>
                    </a:cubicBezTo>
                    <a:cubicBezTo>
                      <a:pt x="139" y="79"/>
                      <a:pt x="136" y="77"/>
                      <a:pt x="134" y="74"/>
                    </a:cubicBezTo>
                    <a:cubicBezTo>
                      <a:pt x="132" y="62"/>
                      <a:pt x="122" y="53"/>
                      <a:pt x="110" y="51"/>
                    </a:cubicBezTo>
                    <a:cubicBezTo>
                      <a:pt x="110" y="41"/>
                      <a:pt x="105" y="32"/>
                      <a:pt x="96" y="27"/>
                    </a:cubicBezTo>
                    <a:lnTo>
                      <a:pt x="36" y="3"/>
                    </a:lnTo>
                    <a:cubicBezTo>
                      <a:pt x="33" y="1"/>
                      <a:pt x="29" y="0"/>
                      <a:pt x="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5" name="Google Shape;4795;p49"/>
              <p:cNvSpPr/>
              <p:nvPr/>
            </p:nvSpPr>
            <p:spPr>
              <a:xfrm>
                <a:off x="1447101" y="4267761"/>
                <a:ext cx="63894" cy="685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05" extrusionOk="0">
                    <a:moveTo>
                      <a:pt x="167" y="0"/>
                    </a:moveTo>
                    <a:cubicBezTo>
                      <a:pt x="163" y="0"/>
                      <a:pt x="159" y="1"/>
                      <a:pt x="155" y="4"/>
                    </a:cubicBezTo>
                    <a:cubicBezTo>
                      <a:pt x="93" y="47"/>
                      <a:pt x="41" y="107"/>
                      <a:pt x="5" y="176"/>
                    </a:cubicBezTo>
                    <a:cubicBezTo>
                      <a:pt x="0" y="185"/>
                      <a:pt x="2" y="197"/>
                      <a:pt x="12" y="202"/>
                    </a:cubicBezTo>
                    <a:cubicBezTo>
                      <a:pt x="14" y="204"/>
                      <a:pt x="19" y="204"/>
                      <a:pt x="22" y="204"/>
                    </a:cubicBezTo>
                    <a:cubicBezTo>
                      <a:pt x="29" y="204"/>
                      <a:pt x="36" y="199"/>
                      <a:pt x="41" y="195"/>
                    </a:cubicBezTo>
                    <a:cubicBezTo>
                      <a:pt x="74" y="130"/>
                      <a:pt x="122" y="76"/>
                      <a:pt x="179" y="35"/>
                    </a:cubicBezTo>
                    <a:cubicBezTo>
                      <a:pt x="188" y="30"/>
                      <a:pt x="191" y="16"/>
                      <a:pt x="183" y="9"/>
                    </a:cubicBezTo>
                    <a:cubicBezTo>
                      <a:pt x="179" y="3"/>
                      <a:pt x="173" y="0"/>
                      <a:pt x="1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6" name="Google Shape;4796;p49"/>
              <p:cNvSpPr/>
              <p:nvPr/>
            </p:nvSpPr>
            <p:spPr>
              <a:xfrm>
                <a:off x="1466838" y="4282815"/>
                <a:ext cx="55196" cy="78278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34" extrusionOk="0">
                    <a:moveTo>
                      <a:pt x="141" y="1"/>
                    </a:moveTo>
                    <a:cubicBezTo>
                      <a:pt x="132" y="1"/>
                      <a:pt x="126" y="7"/>
                      <a:pt x="122" y="14"/>
                    </a:cubicBezTo>
                    <a:cubicBezTo>
                      <a:pt x="103" y="85"/>
                      <a:pt x="65" y="147"/>
                      <a:pt x="10" y="197"/>
                    </a:cubicBezTo>
                    <a:cubicBezTo>
                      <a:pt x="3" y="204"/>
                      <a:pt x="1" y="216"/>
                      <a:pt x="10" y="226"/>
                    </a:cubicBezTo>
                    <a:cubicBezTo>
                      <a:pt x="13" y="231"/>
                      <a:pt x="20" y="233"/>
                      <a:pt x="24" y="233"/>
                    </a:cubicBezTo>
                    <a:cubicBezTo>
                      <a:pt x="29" y="233"/>
                      <a:pt x="34" y="231"/>
                      <a:pt x="36" y="226"/>
                    </a:cubicBezTo>
                    <a:cubicBezTo>
                      <a:pt x="96" y="174"/>
                      <a:pt x="139" y="102"/>
                      <a:pt x="163" y="26"/>
                    </a:cubicBezTo>
                    <a:cubicBezTo>
                      <a:pt x="165" y="16"/>
                      <a:pt x="158" y="4"/>
                      <a:pt x="148" y="2"/>
                    </a:cubicBezTo>
                    <a:cubicBezTo>
                      <a:pt x="146" y="1"/>
                      <a:pt x="143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7" name="Google Shape;4797;p49"/>
              <p:cNvSpPr/>
              <p:nvPr/>
            </p:nvSpPr>
            <p:spPr>
              <a:xfrm>
                <a:off x="1489251" y="4289505"/>
                <a:ext cx="42484" cy="74599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23" extrusionOk="0">
                    <a:moveTo>
                      <a:pt x="104" y="1"/>
                    </a:moveTo>
                    <a:cubicBezTo>
                      <a:pt x="95" y="1"/>
                      <a:pt x="86" y="7"/>
                      <a:pt x="86" y="18"/>
                    </a:cubicBezTo>
                    <a:cubicBezTo>
                      <a:pt x="72" y="80"/>
                      <a:pt x="46" y="142"/>
                      <a:pt x="7" y="192"/>
                    </a:cubicBezTo>
                    <a:cubicBezTo>
                      <a:pt x="0" y="199"/>
                      <a:pt x="3" y="213"/>
                      <a:pt x="10" y="220"/>
                    </a:cubicBezTo>
                    <a:cubicBezTo>
                      <a:pt x="15" y="223"/>
                      <a:pt x="19" y="223"/>
                      <a:pt x="24" y="223"/>
                    </a:cubicBezTo>
                    <a:cubicBezTo>
                      <a:pt x="29" y="223"/>
                      <a:pt x="36" y="220"/>
                      <a:pt x="38" y="215"/>
                    </a:cubicBezTo>
                    <a:cubicBezTo>
                      <a:pt x="81" y="161"/>
                      <a:pt x="112" y="94"/>
                      <a:pt x="124" y="25"/>
                    </a:cubicBezTo>
                    <a:cubicBezTo>
                      <a:pt x="126" y="15"/>
                      <a:pt x="119" y="4"/>
                      <a:pt x="107" y="1"/>
                    </a:cubicBezTo>
                    <a:cubicBezTo>
                      <a:pt x="106" y="1"/>
                      <a:pt x="105" y="1"/>
                      <a:pt x="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8" name="Google Shape;4798;p49"/>
              <p:cNvSpPr/>
              <p:nvPr/>
            </p:nvSpPr>
            <p:spPr>
              <a:xfrm>
                <a:off x="1434055" y="4263413"/>
                <a:ext cx="72257" cy="54527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63" extrusionOk="0">
                    <a:moveTo>
                      <a:pt x="193" y="0"/>
                    </a:moveTo>
                    <a:cubicBezTo>
                      <a:pt x="192" y="0"/>
                      <a:pt x="190" y="0"/>
                      <a:pt x="189" y="1"/>
                    </a:cubicBezTo>
                    <a:cubicBezTo>
                      <a:pt x="113" y="20"/>
                      <a:pt x="49" y="67"/>
                      <a:pt x="6" y="132"/>
                    </a:cubicBezTo>
                    <a:cubicBezTo>
                      <a:pt x="1" y="141"/>
                      <a:pt x="3" y="155"/>
                      <a:pt x="13" y="160"/>
                    </a:cubicBezTo>
                    <a:cubicBezTo>
                      <a:pt x="18" y="162"/>
                      <a:pt x="20" y="162"/>
                      <a:pt x="25" y="162"/>
                    </a:cubicBezTo>
                    <a:cubicBezTo>
                      <a:pt x="30" y="162"/>
                      <a:pt x="37" y="160"/>
                      <a:pt x="41" y="153"/>
                    </a:cubicBezTo>
                    <a:cubicBezTo>
                      <a:pt x="75" y="98"/>
                      <a:pt x="134" y="55"/>
                      <a:pt x="199" y="41"/>
                    </a:cubicBezTo>
                    <a:cubicBezTo>
                      <a:pt x="208" y="36"/>
                      <a:pt x="215" y="27"/>
                      <a:pt x="213" y="15"/>
                    </a:cubicBezTo>
                    <a:cubicBezTo>
                      <a:pt x="211" y="7"/>
                      <a:pt x="202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799" name="Google Shape;4799;p49"/>
              <p:cNvSpPr/>
              <p:nvPr/>
            </p:nvSpPr>
            <p:spPr>
              <a:xfrm>
                <a:off x="1437400" y="4255719"/>
                <a:ext cx="80954" cy="859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7" extrusionOk="0">
                    <a:moveTo>
                      <a:pt x="211" y="0"/>
                    </a:moveTo>
                    <a:cubicBezTo>
                      <a:pt x="206" y="0"/>
                      <a:pt x="202" y="2"/>
                      <a:pt x="198" y="5"/>
                    </a:cubicBezTo>
                    <a:cubicBezTo>
                      <a:pt x="117" y="62"/>
                      <a:pt x="53" y="135"/>
                      <a:pt x="8" y="221"/>
                    </a:cubicBezTo>
                    <a:cubicBezTo>
                      <a:pt x="1" y="233"/>
                      <a:pt x="5" y="247"/>
                      <a:pt x="17" y="255"/>
                    </a:cubicBezTo>
                    <a:cubicBezTo>
                      <a:pt x="22" y="257"/>
                      <a:pt x="24" y="257"/>
                      <a:pt x="29" y="257"/>
                    </a:cubicBezTo>
                    <a:cubicBezTo>
                      <a:pt x="39" y="257"/>
                      <a:pt x="46" y="252"/>
                      <a:pt x="51" y="245"/>
                    </a:cubicBezTo>
                    <a:cubicBezTo>
                      <a:pt x="93" y="166"/>
                      <a:pt x="153" y="97"/>
                      <a:pt x="227" y="47"/>
                    </a:cubicBezTo>
                    <a:cubicBezTo>
                      <a:pt x="236" y="38"/>
                      <a:pt x="241" y="24"/>
                      <a:pt x="231" y="12"/>
                    </a:cubicBezTo>
                    <a:cubicBezTo>
                      <a:pt x="227" y="4"/>
                      <a:pt x="219" y="0"/>
                      <a:pt x="2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0" name="Google Shape;4800;p49"/>
              <p:cNvSpPr/>
              <p:nvPr/>
            </p:nvSpPr>
            <p:spPr>
              <a:xfrm>
                <a:off x="1463828" y="4275121"/>
                <a:ext cx="67908" cy="970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90" extrusionOk="0">
                    <a:moveTo>
                      <a:pt x="174" y="0"/>
                    </a:moveTo>
                    <a:cubicBezTo>
                      <a:pt x="164" y="0"/>
                      <a:pt x="154" y="8"/>
                      <a:pt x="150" y="18"/>
                    </a:cubicBezTo>
                    <a:cubicBezTo>
                      <a:pt x="126" y="106"/>
                      <a:pt x="76" y="185"/>
                      <a:pt x="10" y="247"/>
                    </a:cubicBezTo>
                    <a:cubicBezTo>
                      <a:pt x="0" y="256"/>
                      <a:pt x="0" y="273"/>
                      <a:pt x="7" y="282"/>
                    </a:cubicBezTo>
                    <a:cubicBezTo>
                      <a:pt x="14" y="287"/>
                      <a:pt x="19" y="289"/>
                      <a:pt x="26" y="289"/>
                    </a:cubicBezTo>
                    <a:cubicBezTo>
                      <a:pt x="33" y="289"/>
                      <a:pt x="38" y="287"/>
                      <a:pt x="43" y="282"/>
                    </a:cubicBezTo>
                    <a:cubicBezTo>
                      <a:pt x="117" y="216"/>
                      <a:pt x="172" y="127"/>
                      <a:pt x="198" y="32"/>
                    </a:cubicBezTo>
                    <a:cubicBezTo>
                      <a:pt x="202" y="18"/>
                      <a:pt x="195" y="6"/>
                      <a:pt x="181" y="1"/>
                    </a:cubicBezTo>
                    <a:cubicBezTo>
                      <a:pt x="179" y="0"/>
                      <a:pt x="177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1" name="Google Shape;4801;p49"/>
              <p:cNvSpPr/>
              <p:nvPr/>
            </p:nvSpPr>
            <p:spPr>
              <a:xfrm>
                <a:off x="1490924" y="4284153"/>
                <a:ext cx="52855" cy="92663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77" extrusionOk="0">
                    <a:moveTo>
                      <a:pt x="130" y="0"/>
                    </a:moveTo>
                    <a:cubicBezTo>
                      <a:pt x="119" y="0"/>
                      <a:pt x="109" y="7"/>
                      <a:pt x="105" y="20"/>
                    </a:cubicBezTo>
                    <a:cubicBezTo>
                      <a:pt x="91" y="98"/>
                      <a:pt x="57" y="174"/>
                      <a:pt x="10" y="236"/>
                    </a:cubicBezTo>
                    <a:cubicBezTo>
                      <a:pt x="0" y="248"/>
                      <a:pt x="2" y="265"/>
                      <a:pt x="14" y="272"/>
                    </a:cubicBezTo>
                    <a:cubicBezTo>
                      <a:pt x="17" y="277"/>
                      <a:pt x="24" y="277"/>
                      <a:pt x="29" y="277"/>
                    </a:cubicBezTo>
                    <a:cubicBezTo>
                      <a:pt x="36" y="277"/>
                      <a:pt x="43" y="274"/>
                      <a:pt x="48" y="267"/>
                    </a:cubicBezTo>
                    <a:cubicBezTo>
                      <a:pt x="102" y="198"/>
                      <a:pt x="138" y="115"/>
                      <a:pt x="155" y="29"/>
                    </a:cubicBezTo>
                    <a:cubicBezTo>
                      <a:pt x="157" y="15"/>
                      <a:pt x="148" y="3"/>
                      <a:pt x="136" y="0"/>
                    </a:cubicBezTo>
                    <a:cubicBezTo>
                      <a:pt x="134" y="0"/>
                      <a:pt x="132" y="0"/>
                      <a:pt x="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2" name="Google Shape;4802;p49"/>
              <p:cNvSpPr/>
              <p:nvPr/>
            </p:nvSpPr>
            <p:spPr>
              <a:xfrm>
                <a:off x="1422347" y="4250701"/>
                <a:ext cx="89318" cy="68912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6" extrusionOk="0">
                    <a:moveTo>
                      <a:pt x="239" y="0"/>
                    </a:moveTo>
                    <a:cubicBezTo>
                      <a:pt x="237" y="0"/>
                      <a:pt x="235" y="0"/>
                      <a:pt x="234" y="0"/>
                    </a:cubicBezTo>
                    <a:cubicBezTo>
                      <a:pt x="141" y="24"/>
                      <a:pt x="57" y="84"/>
                      <a:pt x="7" y="165"/>
                    </a:cubicBezTo>
                    <a:cubicBezTo>
                      <a:pt x="0" y="177"/>
                      <a:pt x="3" y="193"/>
                      <a:pt x="15" y="200"/>
                    </a:cubicBezTo>
                    <a:cubicBezTo>
                      <a:pt x="19" y="203"/>
                      <a:pt x="24" y="205"/>
                      <a:pt x="29" y="205"/>
                    </a:cubicBezTo>
                    <a:cubicBezTo>
                      <a:pt x="36" y="205"/>
                      <a:pt x="46" y="200"/>
                      <a:pt x="50" y="193"/>
                    </a:cubicBezTo>
                    <a:cubicBezTo>
                      <a:pt x="93" y="122"/>
                      <a:pt x="165" y="70"/>
                      <a:pt x="246" y="50"/>
                    </a:cubicBezTo>
                    <a:cubicBezTo>
                      <a:pt x="260" y="46"/>
                      <a:pt x="267" y="34"/>
                      <a:pt x="265" y="20"/>
                    </a:cubicBezTo>
                    <a:cubicBezTo>
                      <a:pt x="260" y="7"/>
                      <a:pt x="251" y="0"/>
                      <a:pt x="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803" name="Google Shape;4803;p49"/>
              <p:cNvSpPr/>
              <p:nvPr/>
            </p:nvSpPr>
            <p:spPr>
              <a:xfrm>
                <a:off x="1492262" y="4233306"/>
                <a:ext cx="66570" cy="55865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67" extrusionOk="0">
                    <a:moveTo>
                      <a:pt x="72" y="67"/>
                    </a:moveTo>
                    <a:lnTo>
                      <a:pt x="72" y="67"/>
                    </a:lnTo>
                    <a:cubicBezTo>
                      <a:pt x="106" y="86"/>
                      <a:pt x="125" y="100"/>
                      <a:pt x="134" y="110"/>
                    </a:cubicBezTo>
                    <a:cubicBezTo>
                      <a:pt x="127" y="105"/>
                      <a:pt x="120" y="100"/>
                      <a:pt x="110" y="93"/>
                    </a:cubicBezTo>
                    <a:cubicBezTo>
                      <a:pt x="108" y="91"/>
                      <a:pt x="106" y="91"/>
                      <a:pt x="103" y="88"/>
                    </a:cubicBezTo>
                    <a:cubicBezTo>
                      <a:pt x="101" y="88"/>
                      <a:pt x="101" y="86"/>
                      <a:pt x="98" y="86"/>
                    </a:cubicBezTo>
                    <a:cubicBezTo>
                      <a:pt x="89" y="81"/>
                      <a:pt x="79" y="74"/>
                      <a:pt x="72" y="67"/>
                    </a:cubicBezTo>
                    <a:close/>
                    <a:moveTo>
                      <a:pt x="49" y="1"/>
                    </a:moveTo>
                    <a:cubicBezTo>
                      <a:pt x="34" y="1"/>
                      <a:pt x="20" y="8"/>
                      <a:pt x="13" y="19"/>
                    </a:cubicBezTo>
                    <a:cubicBezTo>
                      <a:pt x="1" y="33"/>
                      <a:pt x="3" y="55"/>
                      <a:pt x="15" y="74"/>
                    </a:cubicBezTo>
                    <a:cubicBezTo>
                      <a:pt x="29" y="98"/>
                      <a:pt x="51" y="117"/>
                      <a:pt x="75" y="131"/>
                    </a:cubicBezTo>
                    <a:lnTo>
                      <a:pt x="79" y="131"/>
                    </a:lnTo>
                    <a:lnTo>
                      <a:pt x="79" y="133"/>
                    </a:lnTo>
                    <a:cubicBezTo>
                      <a:pt x="108" y="155"/>
                      <a:pt x="129" y="162"/>
                      <a:pt x="160" y="167"/>
                    </a:cubicBezTo>
                    <a:lnTo>
                      <a:pt x="165" y="167"/>
                    </a:lnTo>
                    <a:cubicBezTo>
                      <a:pt x="170" y="167"/>
                      <a:pt x="175" y="164"/>
                      <a:pt x="179" y="162"/>
                    </a:cubicBezTo>
                    <a:cubicBezTo>
                      <a:pt x="194" y="150"/>
                      <a:pt x="198" y="136"/>
                      <a:pt x="198" y="122"/>
                    </a:cubicBezTo>
                    <a:cubicBezTo>
                      <a:pt x="196" y="88"/>
                      <a:pt x="156" y="57"/>
                      <a:pt x="87" y="17"/>
                    </a:cubicBezTo>
                    <a:lnTo>
                      <a:pt x="82" y="14"/>
                    </a:lnTo>
                    <a:cubicBezTo>
                      <a:pt x="77" y="10"/>
                      <a:pt x="70" y="5"/>
                      <a:pt x="60" y="2"/>
                    </a:cubicBezTo>
                    <a:cubicBezTo>
                      <a:pt x="56" y="1"/>
                      <a:pt x="52" y="1"/>
                      <a:pt x="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804" name="Google Shape;4804;p49"/>
          <p:cNvGrpSpPr/>
          <p:nvPr/>
        </p:nvGrpSpPr>
        <p:grpSpPr>
          <a:xfrm>
            <a:off x="9523728" y="2949407"/>
            <a:ext cx="1444589" cy="2673157"/>
            <a:chOff x="7133046" y="1755405"/>
            <a:chExt cx="1083442" cy="2004868"/>
          </a:xfrm>
        </p:grpSpPr>
        <p:grpSp>
          <p:nvGrpSpPr>
            <p:cNvPr id="4805" name="Google Shape;4805;p49"/>
            <p:cNvGrpSpPr/>
            <p:nvPr/>
          </p:nvGrpSpPr>
          <p:grpSpPr>
            <a:xfrm>
              <a:off x="7133046" y="1755405"/>
              <a:ext cx="1083442" cy="2004868"/>
              <a:chOff x="6863849" y="1257384"/>
              <a:chExt cx="1621676" cy="3000851"/>
            </a:xfrm>
          </p:grpSpPr>
          <p:grpSp>
            <p:nvGrpSpPr>
              <p:cNvPr id="4806" name="Google Shape;4806;p49"/>
              <p:cNvGrpSpPr/>
              <p:nvPr/>
            </p:nvGrpSpPr>
            <p:grpSpPr>
              <a:xfrm>
                <a:off x="6925383" y="1301895"/>
                <a:ext cx="1560142" cy="2956341"/>
                <a:chOff x="6863849" y="1257384"/>
                <a:chExt cx="1560142" cy="2956341"/>
              </a:xfrm>
            </p:grpSpPr>
            <p:sp>
              <p:nvSpPr>
                <p:cNvPr id="4807" name="Google Shape;4807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8" name="Google Shape;4808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09" name="Google Shape;4809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0" name="Google Shape;4810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1" name="Google Shape;4811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2" name="Google Shape;4812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3" name="Google Shape;4813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4" name="Google Shape;4814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5" name="Google Shape;4815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6" name="Google Shape;4816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7" name="Google Shape;4817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8" name="Google Shape;4818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19" name="Google Shape;4819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0" name="Google Shape;4820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1" name="Google Shape;4821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solidFill>
                  <a:schemeClr val="dk2"/>
                </a:solidFill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2" name="Google Shape;4822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3" name="Google Shape;4823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4" name="Google Shape;4824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5" name="Google Shape;4825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6" name="Google Shape;4826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7" name="Google Shape;4827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8" name="Google Shape;4828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solidFill>
                  <a:schemeClr val="dk2"/>
                </a:solidFill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29" name="Google Shape;4829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0" name="Google Shape;4830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1" name="Google Shape;4831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2" name="Google Shape;4832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3" name="Google Shape;4833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4" name="Google Shape;48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5" name="Google Shape;4835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6" name="Google Shape;4836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7" name="Google Shape;4837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8" name="Google Shape;4838;p49"/>
                <p:cNvSpPr/>
                <p:nvPr/>
              </p:nvSpPr>
              <p:spPr>
                <a:xfrm>
                  <a:off x="7977984" y="1888853"/>
                  <a:ext cx="243198" cy="193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4" h="10474" extrusionOk="0">
                      <a:moveTo>
                        <a:pt x="7370" y="0"/>
                      </a:moveTo>
                      <a:cubicBezTo>
                        <a:pt x="6383" y="0"/>
                        <a:pt x="5348" y="231"/>
                        <a:pt x="4360" y="717"/>
                      </a:cubicBezTo>
                      <a:cubicBezTo>
                        <a:pt x="1393" y="2178"/>
                        <a:pt x="1" y="5397"/>
                        <a:pt x="1233" y="7884"/>
                      </a:cubicBezTo>
                      <a:cubicBezTo>
                        <a:pt x="2056" y="9545"/>
                        <a:pt x="3844" y="10473"/>
                        <a:pt x="5817" y="10473"/>
                      </a:cubicBezTo>
                      <a:cubicBezTo>
                        <a:pt x="6801" y="10473"/>
                        <a:pt x="7832" y="10242"/>
                        <a:pt x="8811" y="9756"/>
                      </a:cubicBezTo>
                      <a:cubicBezTo>
                        <a:pt x="11779" y="8295"/>
                        <a:pt x="13194" y="5077"/>
                        <a:pt x="11961" y="2589"/>
                      </a:cubicBezTo>
                      <a:cubicBezTo>
                        <a:pt x="11139" y="929"/>
                        <a:pt x="9351" y="0"/>
                        <a:pt x="7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39" name="Google Shape;48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0" name="Google Shape;48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1" name="Google Shape;48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2" name="Google Shape;48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3" name="Google Shape;48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4" name="Google Shape;48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5" name="Google Shape;48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6" name="Google Shape;48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7" name="Google Shape;48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8" name="Google Shape;48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49" name="Google Shape;48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0" name="Google Shape;48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1" name="Google Shape;48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2" name="Google Shape;48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3" name="Google Shape;48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4" name="Google Shape;48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5" name="Google Shape;48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6" name="Google Shape;48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7" name="Google Shape;48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8" name="Google Shape;48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59" name="Google Shape;48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0" name="Google Shape;48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1" name="Google Shape;48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2" name="Google Shape;48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3" name="Google Shape;48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4" name="Google Shape;48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5" name="Google Shape;48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6" name="Google Shape;48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7" name="Google Shape;48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8" name="Google Shape;48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69" name="Google Shape;48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0" name="Google Shape;48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1" name="Google Shape;48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2" name="Google Shape;48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3" name="Google Shape;48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4" name="Google Shape;48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5" name="Google Shape;48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6" name="Google Shape;48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7" name="Google Shape;48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8" name="Google Shape;48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79" name="Google Shape;48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0" name="Google Shape;48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1" name="Google Shape;48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2" name="Google Shape;48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3" name="Google Shape;48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4" name="Google Shape;48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5" name="Google Shape;48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6" name="Google Shape;48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7" name="Google Shape;48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8" name="Google Shape;48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89" name="Google Shape;48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0" name="Google Shape;48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891" name="Google Shape;48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2" name="Google Shape;48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3" name="Google Shape;48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4" name="Google Shape;4894;p49"/>
                <p:cNvSpPr/>
                <p:nvPr/>
              </p:nvSpPr>
              <p:spPr>
                <a:xfrm>
                  <a:off x="692443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1600" y="0"/>
                      </a:moveTo>
                      <a:cubicBezTo>
                        <a:pt x="690" y="0"/>
                        <a:pt x="0" y="727"/>
                        <a:pt x="0" y="1745"/>
                      </a:cubicBezTo>
                      <a:lnTo>
                        <a:pt x="0" y="37603"/>
                      </a:lnTo>
                      <a:cubicBezTo>
                        <a:pt x="0" y="38745"/>
                        <a:pt x="868" y="39818"/>
                        <a:pt x="1940" y="40000"/>
                      </a:cubicBezTo>
                      <a:lnTo>
                        <a:pt x="35037" y="45889"/>
                      </a:lnTo>
                      <a:cubicBezTo>
                        <a:pt x="35143" y="45907"/>
                        <a:pt x="35246" y="45916"/>
                        <a:pt x="35347" y="45916"/>
                      </a:cubicBezTo>
                      <a:cubicBezTo>
                        <a:pt x="36253" y="45916"/>
                        <a:pt x="36954" y="45204"/>
                        <a:pt x="36954" y="44177"/>
                      </a:cubicBezTo>
                      <a:lnTo>
                        <a:pt x="36954" y="8296"/>
                      </a:lnTo>
                      <a:cubicBezTo>
                        <a:pt x="36954" y="7177"/>
                        <a:pt x="36087" y="6105"/>
                        <a:pt x="35037" y="5899"/>
                      </a:cubicBezTo>
                      <a:lnTo>
                        <a:pt x="1940" y="33"/>
                      </a:lnTo>
                      <a:cubicBezTo>
                        <a:pt x="1824" y="11"/>
                        <a:pt x="1710" y="0"/>
                        <a:pt x="16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5" name="Google Shape;4895;p49"/>
                <p:cNvSpPr/>
                <p:nvPr/>
              </p:nvSpPr>
              <p:spPr>
                <a:xfrm>
                  <a:off x="7675049" y="2166964"/>
                  <a:ext cx="681173" cy="84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55" h="45917" extrusionOk="0">
                      <a:moveTo>
                        <a:pt x="35371" y="0"/>
                      </a:moveTo>
                      <a:cubicBezTo>
                        <a:pt x="35263" y="0"/>
                        <a:pt x="35151" y="11"/>
                        <a:pt x="35037" y="33"/>
                      </a:cubicBezTo>
                      <a:lnTo>
                        <a:pt x="1918" y="5899"/>
                      </a:lnTo>
                      <a:cubicBezTo>
                        <a:pt x="868" y="6105"/>
                        <a:pt x="1" y="7177"/>
                        <a:pt x="1" y="8296"/>
                      </a:cubicBezTo>
                      <a:lnTo>
                        <a:pt x="1" y="44177"/>
                      </a:lnTo>
                      <a:cubicBezTo>
                        <a:pt x="1" y="45204"/>
                        <a:pt x="702" y="45916"/>
                        <a:pt x="1607" y="45916"/>
                      </a:cubicBezTo>
                      <a:cubicBezTo>
                        <a:pt x="1709" y="45916"/>
                        <a:pt x="1812" y="45907"/>
                        <a:pt x="1918" y="45889"/>
                      </a:cubicBezTo>
                      <a:lnTo>
                        <a:pt x="35037" y="40000"/>
                      </a:lnTo>
                      <a:cubicBezTo>
                        <a:pt x="36087" y="39818"/>
                        <a:pt x="36955" y="38745"/>
                        <a:pt x="36955" y="37603"/>
                      </a:cubicBezTo>
                      <a:lnTo>
                        <a:pt x="36955" y="1745"/>
                      </a:lnTo>
                      <a:cubicBezTo>
                        <a:pt x="36955" y="727"/>
                        <a:pt x="36265" y="0"/>
                        <a:pt x="35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6" name="Google Shape;4896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7" name="Google Shape;4897;p49"/>
                <p:cNvSpPr/>
                <p:nvPr/>
              </p:nvSpPr>
              <p:spPr>
                <a:xfrm>
                  <a:off x="8260310" y="2475361"/>
                  <a:ext cx="163681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0" h="12244" extrusionOk="0">
                      <a:moveTo>
                        <a:pt x="5134" y="1"/>
                      </a:moveTo>
                      <a:cubicBezTo>
                        <a:pt x="5096" y="1"/>
                        <a:pt x="5059" y="4"/>
                        <a:pt x="5022" y="11"/>
                      </a:cubicBezTo>
                      <a:cubicBezTo>
                        <a:pt x="3949" y="217"/>
                        <a:pt x="5387" y="2568"/>
                        <a:pt x="5387" y="2568"/>
                      </a:cubicBezTo>
                      <a:cubicBezTo>
                        <a:pt x="5387" y="2568"/>
                        <a:pt x="4333" y="2445"/>
                        <a:pt x="3188" y="2445"/>
                      </a:cubicBezTo>
                      <a:cubicBezTo>
                        <a:pt x="1969" y="2445"/>
                        <a:pt x="648" y="2584"/>
                        <a:pt x="389" y="3161"/>
                      </a:cubicBezTo>
                      <a:cubicBezTo>
                        <a:pt x="19" y="4024"/>
                        <a:pt x="3360" y="4439"/>
                        <a:pt x="4905" y="4583"/>
                      </a:cubicBezTo>
                      <a:lnTo>
                        <a:pt x="4905" y="4583"/>
                      </a:lnTo>
                      <a:cubicBezTo>
                        <a:pt x="4568" y="4562"/>
                        <a:pt x="4147" y="4544"/>
                        <a:pt x="3698" y="4544"/>
                      </a:cubicBezTo>
                      <a:cubicBezTo>
                        <a:pt x="2240" y="4544"/>
                        <a:pt x="497" y="4736"/>
                        <a:pt x="457" y="5649"/>
                      </a:cubicBezTo>
                      <a:cubicBezTo>
                        <a:pt x="389" y="7224"/>
                        <a:pt x="5228" y="7270"/>
                        <a:pt x="5228" y="7270"/>
                      </a:cubicBezTo>
                      <a:cubicBezTo>
                        <a:pt x="5228" y="7270"/>
                        <a:pt x="1" y="7338"/>
                        <a:pt x="69" y="8685"/>
                      </a:cubicBezTo>
                      <a:cubicBezTo>
                        <a:pt x="117" y="9621"/>
                        <a:pt x="2553" y="9758"/>
                        <a:pt x="3974" y="9758"/>
                      </a:cubicBezTo>
                      <a:cubicBezTo>
                        <a:pt x="4411" y="9758"/>
                        <a:pt x="4753" y="9745"/>
                        <a:pt x="4899" y="9739"/>
                      </a:cubicBezTo>
                      <a:lnTo>
                        <a:pt x="4899" y="9739"/>
                      </a:lnTo>
                      <a:cubicBezTo>
                        <a:pt x="4283" y="9771"/>
                        <a:pt x="212" y="10028"/>
                        <a:pt x="571" y="11104"/>
                      </a:cubicBezTo>
                      <a:cubicBezTo>
                        <a:pt x="778" y="11726"/>
                        <a:pt x="2352" y="12243"/>
                        <a:pt x="3982" y="12243"/>
                      </a:cubicBezTo>
                      <a:cubicBezTo>
                        <a:pt x="5405" y="12243"/>
                        <a:pt x="6872" y="11849"/>
                        <a:pt x="7510" y="10785"/>
                      </a:cubicBezTo>
                      <a:cubicBezTo>
                        <a:pt x="8880" y="8502"/>
                        <a:pt x="7784" y="2705"/>
                        <a:pt x="7784" y="2705"/>
                      </a:cubicBezTo>
                      <a:cubicBezTo>
                        <a:pt x="7784" y="2705"/>
                        <a:pt x="6209" y="1"/>
                        <a:pt x="51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8" name="Google Shape;4898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899" name="Google Shape;4899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0" name="Google Shape;4900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1" name="Google Shape;4901;p49"/>
                <p:cNvSpPr/>
                <p:nvPr/>
              </p:nvSpPr>
              <p:spPr>
                <a:xfrm>
                  <a:off x="7512632" y="2889587"/>
                  <a:ext cx="270128" cy="48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8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0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2" name="Google Shape;4902;p49"/>
                <p:cNvSpPr/>
                <p:nvPr/>
              </p:nvSpPr>
              <p:spPr>
                <a:xfrm>
                  <a:off x="7512632" y="2387616"/>
                  <a:ext cx="270128" cy="4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55" h="2649" fill="none" extrusionOk="0">
                      <a:moveTo>
                        <a:pt x="1" y="480"/>
                      </a:moveTo>
                      <a:cubicBezTo>
                        <a:pt x="1" y="480"/>
                        <a:pt x="7853" y="2648"/>
                        <a:pt x="14655" y="1"/>
                      </a:cubicBezTo>
                    </a:path>
                  </a:pathLst>
                </a:custGeom>
                <a:solidFill>
                  <a:schemeClr val="dk2"/>
                </a:solidFill>
                <a:ln w="85600" cap="flat" cmpd="sng">
                  <a:solidFill>
                    <a:schemeClr val="accent2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3" name="Google Shape;4903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4" name="Google Shape;4904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5" name="Google Shape;4905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6" name="Google Shape;4906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grpSp>
            <p:nvGrpSpPr>
              <p:cNvPr id="4907" name="Google Shape;4907;p49"/>
              <p:cNvGrpSpPr/>
              <p:nvPr/>
            </p:nvGrpSpPr>
            <p:grpSpPr>
              <a:xfrm>
                <a:off x="6863849" y="1257384"/>
                <a:ext cx="1486493" cy="2956341"/>
                <a:chOff x="6863849" y="1257384"/>
                <a:chExt cx="1486493" cy="2956341"/>
              </a:xfrm>
            </p:grpSpPr>
            <p:sp>
              <p:nvSpPr>
                <p:cNvPr id="4908" name="Google Shape;4908;p49"/>
                <p:cNvSpPr/>
                <p:nvPr/>
              </p:nvSpPr>
              <p:spPr>
                <a:xfrm>
                  <a:off x="7707875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09" name="Google Shape;4909;p49"/>
                <p:cNvSpPr/>
                <p:nvPr/>
              </p:nvSpPr>
              <p:spPr>
                <a:xfrm>
                  <a:off x="7223000" y="4164825"/>
                  <a:ext cx="379200" cy="489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0" name="Google Shape;4910;p49"/>
                <p:cNvSpPr/>
                <p:nvPr/>
              </p:nvSpPr>
              <p:spPr>
                <a:xfrm>
                  <a:off x="7054874" y="2556599"/>
                  <a:ext cx="323122" cy="428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0" h="23232" extrusionOk="0">
                      <a:moveTo>
                        <a:pt x="11858" y="0"/>
                      </a:moveTo>
                      <a:cubicBezTo>
                        <a:pt x="9979" y="0"/>
                        <a:pt x="8175" y="1074"/>
                        <a:pt x="7327" y="2885"/>
                      </a:cubicBezTo>
                      <a:lnTo>
                        <a:pt x="1164" y="16147"/>
                      </a:lnTo>
                      <a:cubicBezTo>
                        <a:pt x="0" y="18635"/>
                        <a:pt x="1073" y="21602"/>
                        <a:pt x="3584" y="22766"/>
                      </a:cubicBezTo>
                      <a:cubicBezTo>
                        <a:pt x="4017" y="22972"/>
                        <a:pt x="4497" y="23109"/>
                        <a:pt x="4953" y="23177"/>
                      </a:cubicBezTo>
                      <a:cubicBezTo>
                        <a:pt x="5197" y="23214"/>
                        <a:pt x="5442" y="23232"/>
                        <a:pt x="5686" y="23232"/>
                      </a:cubicBezTo>
                      <a:cubicBezTo>
                        <a:pt x="7559" y="23232"/>
                        <a:pt x="9355" y="22165"/>
                        <a:pt x="10203" y="20347"/>
                      </a:cubicBezTo>
                      <a:lnTo>
                        <a:pt x="16366" y="7085"/>
                      </a:lnTo>
                      <a:cubicBezTo>
                        <a:pt x="17530" y="4597"/>
                        <a:pt x="16434" y="1630"/>
                        <a:pt x="13946" y="466"/>
                      </a:cubicBezTo>
                      <a:cubicBezTo>
                        <a:pt x="13270" y="150"/>
                        <a:pt x="12559" y="0"/>
                        <a:pt x="11858" y="0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1" name="Google Shape;4911;p49"/>
                <p:cNvSpPr/>
                <p:nvPr/>
              </p:nvSpPr>
              <p:spPr>
                <a:xfrm>
                  <a:off x="7896784" y="2575844"/>
                  <a:ext cx="338292" cy="42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53" h="22818" extrusionOk="0">
                      <a:moveTo>
                        <a:pt x="5700" y="1"/>
                      </a:moveTo>
                      <a:cubicBezTo>
                        <a:pt x="4899" y="1"/>
                        <a:pt x="4087" y="196"/>
                        <a:pt x="3333" y="609"/>
                      </a:cubicBezTo>
                      <a:cubicBezTo>
                        <a:pt x="913" y="1910"/>
                        <a:pt x="0" y="4946"/>
                        <a:pt x="1324" y="7365"/>
                      </a:cubicBezTo>
                      <a:lnTo>
                        <a:pt x="8286" y="20216"/>
                      </a:lnTo>
                      <a:cubicBezTo>
                        <a:pt x="9176" y="21882"/>
                        <a:pt x="10888" y="22818"/>
                        <a:pt x="12669" y="22818"/>
                      </a:cubicBezTo>
                      <a:cubicBezTo>
                        <a:pt x="13467" y="22818"/>
                        <a:pt x="14266" y="22635"/>
                        <a:pt x="15020" y="22224"/>
                      </a:cubicBezTo>
                      <a:cubicBezTo>
                        <a:pt x="17439" y="20901"/>
                        <a:pt x="18352" y="17888"/>
                        <a:pt x="17051" y="15468"/>
                      </a:cubicBezTo>
                      <a:lnTo>
                        <a:pt x="10089" y="2617"/>
                      </a:lnTo>
                      <a:cubicBezTo>
                        <a:pt x="9178" y="952"/>
                        <a:pt x="7467" y="1"/>
                        <a:pt x="5700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2" name="Google Shape;4912;p49"/>
                <p:cNvSpPr/>
                <p:nvPr/>
              </p:nvSpPr>
              <p:spPr>
                <a:xfrm>
                  <a:off x="7311947" y="3157191"/>
                  <a:ext cx="676970" cy="968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27" h="52547" extrusionOk="0">
                      <a:moveTo>
                        <a:pt x="0" y="0"/>
                      </a:moveTo>
                      <a:cubicBezTo>
                        <a:pt x="0" y="0"/>
                        <a:pt x="617" y="35471"/>
                        <a:pt x="2922" y="50147"/>
                      </a:cubicBezTo>
                      <a:cubicBezTo>
                        <a:pt x="2922" y="50147"/>
                        <a:pt x="5880" y="52547"/>
                        <a:pt x="10125" y="52547"/>
                      </a:cubicBezTo>
                      <a:cubicBezTo>
                        <a:pt x="11764" y="52547"/>
                        <a:pt x="13595" y="52189"/>
                        <a:pt x="15522" y="51197"/>
                      </a:cubicBezTo>
                      <a:lnTo>
                        <a:pt x="16366" y="17827"/>
                      </a:lnTo>
                      <a:lnTo>
                        <a:pt x="16366" y="17416"/>
                      </a:lnTo>
                      <a:cubicBezTo>
                        <a:pt x="17268" y="17382"/>
                        <a:pt x="18232" y="17361"/>
                        <a:pt x="19230" y="17361"/>
                      </a:cubicBezTo>
                      <a:cubicBezTo>
                        <a:pt x="19595" y="17361"/>
                        <a:pt x="19965" y="17364"/>
                        <a:pt x="20338" y="17370"/>
                      </a:cubicBezTo>
                      <a:lnTo>
                        <a:pt x="20360" y="17827"/>
                      </a:lnTo>
                      <a:lnTo>
                        <a:pt x="21182" y="51197"/>
                      </a:lnTo>
                      <a:cubicBezTo>
                        <a:pt x="23115" y="52189"/>
                        <a:pt x="24949" y="52547"/>
                        <a:pt x="26589" y="52547"/>
                      </a:cubicBezTo>
                      <a:cubicBezTo>
                        <a:pt x="30836" y="52547"/>
                        <a:pt x="33782" y="50147"/>
                        <a:pt x="33782" y="50147"/>
                      </a:cubicBezTo>
                      <a:cubicBezTo>
                        <a:pt x="36087" y="35471"/>
                        <a:pt x="36726" y="1"/>
                        <a:pt x="36726" y="0"/>
                      </a:cubicBezTo>
                      <a:lnTo>
                        <a:pt x="36726" y="0"/>
                      </a:lnTo>
                      <a:lnTo>
                        <a:pt x="28897" y="1575"/>
                      </a:lnTo>
                      <a:lnTo>
                        <a:pt x="7350" y="14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3" name="Google Shape;4913;p49"/>
                <p:cNvSpPr/>
                <p:nvPr/>
              </p:nvSpPr>
              <p:spPr>
                <a:xfrm>
                  <a:off x="7507175" y="3469238"/>
                  <a:ext cx="288211" cy="10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6" h="557" extrusionOk="0">
                      <a:moveTo>
                        <a:pt x="9472" y="1"/>
                      </a:moveTo>
                      <a:cubicBezTo>
                        <a:pt x="8917" y="1"/>
                        <a:pt x="8362" y="4"/>
                        <a:pt x="7806" y="8"/>
                      </a:cubicBezTo>
                      <a:cubicBezTo>
                        <a:pt x="6528" y="8"/>
                        <a:pt x="5250" y="54"/>
                        <a:pt x="3949" y="100"/>
                      </a:cubicBezTo>
                      <a:cubicBezTo>
                        <a:pt x="2671" y="145"/>
                        <a:pt x="1393" y="191"/>
                        <a:pt x="92" y="282"/>
                      </a:cubicBezTo>
                      <a:cubicBezTo>
                        <a:pt x="46" y="305"/>
                        <a:pt x="0" y="351"/>
                        <a:pt x="0" y="396"/>
                      </a:cubicBezTo>
                      <a:cubicBezTo>
                        <a:pt x="0" y="465"/>
                        <a:pt x="46" y="533"/>
                        <a:pt x="114" y="533"/>
                      </a:cubicBezTo>
                      <a:cubicBezTo>
                        <a:pt x="1393" y="556"/>
                        <a:pt x="2671" y="556"/>
                        <a:pt x="3972" y="556"/>
                      </a:cubicBezTo>
                      <a:lnTo>
                        <a:pt x="7829" y="511"/>
                      </a:lnTo>
                      <a:lnTo>
                        <a:pt x="15521" y="374"/>
                      </a:lnTo>
                      <a:cubicBezTo>
                        <a:pt x="15590" y="374"/>
                        <a:pt x="15636" y="328"/>
                        <a:pt x="15636" y="260"/>
                      </a:cubicBezTo>
                      <a:cubicBezTo>
                        <a:pt x="15636" y="191"/>
                        <a:pt x="15590" y="145"/>
                        <a:pt x="15521" y="145"/>
                      </a:cubicBezTo>
                      <a:cubicBezTo>
                        <a:pt x="13515" y="38"/>
                        <a:pt x="11495" y="1"/>
                        <a:pt x="94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4" name="Google Shape;4914;p49"/>
                <p:cNvSpPr/>
                <p:nvPr/>
              </p:nvSpPr>
              <p:spPr>
                <a:xfrm>
                  <a:off x="7642643" y="3119733"/>
                  <a:ext cx="10543" cy="288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15641" extrusionOk="0">
                      <a:moveTo>
                        <a:pt x="321" y="1"/>
                      </a:moveTo>
                      <a:cubicBezTo>
                        <a:pt x="252" y="1"/>
                        <a:pt x="184" y="46"/>
                        <a:pt x="184" y="115"/>
                      </a:cubicBezTo>
                      <a:cubicBezTo>
                        <a:pt x="115" y="1393"/>
                        <a:pt x="69" y="2671"/>
                        <a:pt x="47" y="3972"/>
                      </a:cubicBezTo>
                      <a:cubicBezTo>
                        <a:pt x="24" y="5250"/>
                        <a:pt x="1" y="6529"/>
                        <a:pt x="24" y="7830"/>
                      </a:cubicBezTo>
                      <a:cubicBezTo>
                        <a:pt x="47" y="10386"/>
                        <a:pt x="92" y="12965"/>
                        <a:pt x="343" y="15545"/>
                      </a:cubicBezTo>
                      <a:cubicBezTo>
                        <a:pt x="343" y="15584"/>
                        <a:pt x="394" y="15640"/>
                        <a:pt x="438" y="15640"/>
                      </a:cubicBezTo>
                      <a:cubicBezTo>
                        <a:pt x="445" y="15640"/>
                        <a:pt x="451" y="15639"/>
                        <a:pt x="457" y="15636"/>
                      </a:cubicBezTo>
                      <a:cubicBezTo>
                        <a:pt x="526" y="15636"/>
                        <a:pt x="572" y="15590"/>
                        <a:pt x="572" y="15522"/>
                      </a:cubicBezTo>
                      <a:cubicBezTo>
                        <a:pt x="526" y="14244"/>
                        <a:pt x="526" y="12965"/>
                        <a:pt x="526" y="11664"/>
                      </a:cubicBezTo>
                      <a:lnTo>
                        <a:pt x="503" y="7830"/>
                      </a:lnTo>
                      <a:lnTo>
                        <a:pt x="503" y="3972"/>
                      </a:lnTo>
                      <a:cubicBezTo>
                        <a:pt x="480" y="2671"/>
                        <a:pt x="457" y="1393"/>
                        <a:pt x="412" y="115"/>
                      </a:cubicBezTo>
                      <a:cubicBezTo>
                        <a:pt x="412" y="46"/>
                        <a:pt x="366" y="1"/>
                        <a:pt x="3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5" name="Google Shape;4915;p49"/>
                <p:cNvSpPr/>
                <p:nvPr/>
              </p:nvSpPr>
              <p:spPr>
                <a:xfrm>
                  <a:off x="7648117" y="3209782"/>
                  <a:ext cx="49252" cy="183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2" h="9962" extrusionOk="0">
                      <a:moveTo>
                        <a:pt x="2375" y="0"/>
                      </a:moveTo>
                      <a:cubicBezTo>
                        <a:pt x="2306" y="0"/>
                        <a:pt x="2260" y="46"/>
                        <a:pt x="2260" y="114"/>
                      </a:cubicBezTo>
                      <a:cubicBezTo>
                        <a:pt x="2215" y="1918"/>
                        <a:pt x="2192" y="3721"/>
                        <a:pt x="2078" y="5501"/>
                      </a:cubicBezTo>
                      <a:cubicBezTo>
                        <a:pt x="2009" y="6391"/>
                        <a:pt x="1941" y="7304"/>
                        <a:pt x="1713" y="8149"/>
                      </a:cubicBezTo>
                      <a:cubicBezTo>
                        <a:pt x="1621" y="8560"/>
                        <a:pt x="1462" y="8971"/>
                        <a:pt x="1210" y="9267"/>
                      </a:cubicBezTo>
                      <a:cubicBezTo>
                        <a:pt x="1010" y="9522"/>
                        <a:pt x="709" y="9690"/>
                        <a:pt x="399" y="9690"/>
                      </a:cubicBezTo>
                      <a:cubicBezTo>
                        <a:pt x="319" y="9690"/>
                        <a:pt x="239" y="9679"/>
                        <a:pt x="160" y="9655"/>
                      </a:cubicBezTo>
                      <a:cubicBezTo>
                        <a:pt x="143" y="9650"/>
                        <a:pt x="128" y="9647"/>
                        <a:pt x="113" y="9647"/>
                      </a:cubicBezTo>
                      <a:cubicBezTo>
                        <a:pt x="71" y="9647"/>
                        <a:pt x="41" y="9672"/>
                        <a:pt x="24" y="9724"/>
                      </a:cubicBezTo>
                      <a:cubicBezTo>
                        <a:pt x="1" y="9769"/>
                        <a:pt x="24" y="9838"/>
                        <a:pt x="69" y="9861"/>
                      </a:cubicBezTo>
                      <a:cubicBezTo>
                        <a:pt x="215" y="9930"/>
                        <a:pt x="370" y="9961"/>
                        <a:pt x="527" y="9961"/>
                      </a:cubicBezTo>
                      <a:cubicBezTo>
                        <a:pt x="885" y="9961"/>
                        <a:pt x="1246" y="9796"/>
                        <a:pt x="1484" y="9541"/>
                      </a:cubicBezTo>
                      <a:cubicBezTo>
                        <a:pt x="1827" y="9176"/>
                        <a:pt x="2032" y="8720"/>
                        <a:pt x="2169" y="8263"/>
                      </a:cubicBezTo>
                      <a:cubicBezTo>
                        <a:pt x="2420" y="7373"/>
                        <a:pt x="2512" y="6460"/>
                        <a:pt x="2557" y="5547"/>
                      </a:cubicBezTo>
                      <a:cubicBezTo>
                        <a:pt x="2671" y="3721"/>
                        <a:pt x="2626" y="1918"/>
                        <a:pt x="2489" y="114"/>
                      </a:cubicBezTo>
                      <a:cubicBezTo>
                        <a:pt x="2489" y="46"/>
                        <a:pt x="2443" y="0"/>
                        <a:pt x="23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6" name="Google Shape;4916;p49"/>
                <p:cNvSpPr/>
                <p:nvPr/>
              </p:nvSpPr>
              <p:spPr>
                <a:xfrm>
                  <a:off x="7322454" y="3190427"/>
                  <a:ext cx="86688" cy="1448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59" extrusionOk="0">
                      <a:moveTo>
                        <a:pt x="4543" y="0"/>
                      </a:moveTo>
                      <a:cubicBezTo>
                        <a:pt x="4475" y="0"/>
                        <a:pt x="4429" y="46"/>
                        <a:pt x="4429" y="92"/>
                      </a:cubicBezTo>
                      <a:lnTo>
                        <a:pt x="4429" y="114"/>
                      </a:lnTo>
                      <a:cubicBezTo>
                        <a:pt x="4383" y="502"/>
                        <a:pt x="4406" y="890"/>
                        <a:pt x="4361" y="1279"/>
                      </a:cubicBezTo>
                      <a:cubicBezTo>
                        <a:pt x="4292" y="1667"/>
                        <a:pt x="4292" y="2055"/>
                        <a:pt x="4178" y="2420"/>
                      </a:cubicBezTo>
                      <a:lnTo>
                        <a:pt x="4041" y="2968"/>
                      </a:lnTo>
                      <a:lnTo>
                        <a:pt x="3836" y="3515"/>
                      </a:lnTo>
                      <a:cubicBezTo>
                        <a:pt x="3790" y="3698"/>
                        <a:pt x="3721" y="3858"/>
                        <a:pt x="3630" y="4040"/>
                      </a:cubicBezTo>
                      <a:cubicBezTo>
                        <a:pt x="3539" y="4200"/>
                        <a:pt x="3470" y="4383"/>
                        <a:pt x="3379" y="4543"/>
                      </a:cubicBezTo>
                      <a:cubicBezTo>
                        <a:pt x="2991" y="5204"/>
                        <a:pt x="2512" y="5798"/>
                        <a:pt x="1964" y="6323"/>
                      </a:cubicBezTo>
                      <a:cubicBezTo>
                        <a:pt x="1416" y="6848"/>
                        <a:pt x="777" y="7282"/>
                        <a:pt x="92" y="7624"/>
                      </a:cubicBezTo>
                      <a:lnTo>
                        <a:pt x="92" y="7647"/>
                      </a:lnTo>
                      <a:cubicBezTo>
                        <a:pt x="47" y="7670"/>
                        <a:pt x="1" y="7715"/>
                        <a:pt x="24" y="7784"/>
                      </a:cubicBezTo>
                      <a:cubicBezTo>
                        <a:pt x="42" y="7821"/>
                        <a:pt x="91" y="7858"/>
                        <a:pt x="134" y="7858"/>
                      </a:cubicBezTo>
                      <a:cubicBezTo>
                        <a:pt x="143" y="7858"/>
                        <a:pt x="152" y="7856"/>
                        <a:pt x="161" y="7852"/>
                      </a:cubicBezTo>
                      <a:cubicBezTo>
                        <a:pt x="960" y="7601"/>
                        <a:pt x="1644" y="7190"/>
                        <a:pt x="2261" y="6665"/>
                      </a:cubicBezTo>
                      <a:cubicBezTo>
                        <a:pt x="2877" y="6117"/>
                        <a:pt x="3425" y="5501"/>
                        <a:pt x="3790" y="4771"/>
                      </a:cubicBezTo>
                      <a:cubicBezTo>
                        <a:pt x="3904" y="4611"/>
                        <a:pt x="3973" y="4406"/>
                        <a:pt x="4064" y="4223"/>
                      </a:cubicBezTo>
                      <a:cubicBezTo>
                        <a:pt x="4155" y="4040"/>
                        <a:pt x="4224" y="3858"/>
                        <a:pt x="4292" y="3675"/>
                      </a:cubicBezTo>
                      <a:lnTo>
                        <a:pt x="4475" y="3082"/>
                      </a:lnTo>
                      <a:lnTo>
                        <a:pt x="4589" y="2488"/>
                      </a:lnTo>
                      <a:cubicBezTo>
                        <a:pt x="4612" y="2306"/>
                        <a:pt x="4657" y="2100"/>
                        <a:pt x="4657" y="1895"/>
                      </a:cubicBezTo>
                      <a:lnTo>
                        <a:pt x="4703" y="1301"/>
                      </a:lnTo>
                      <a:cubicBezTo>
                        <a:pt x="4703" y="890"/>
                        <a:pt x="4680" y="502"/>
                        <a:pt x="4657" y="114"/>
                      </a:cubicBezTo>
                      <a:cubicBezTo>
                        <a:pt x="4657" y="46"/>
                        <a:pt x="4612" y="0"/>
                        <a:pt x="45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7" name="Google Shape;4917;p49"/>
                <p:cNvSpPr/>
                <p:nvPr/>
              </p:nvSpPr>
              <p:spPr>
                <a:xfrm>
                  <a:off x="7903937" y="3190427"/>
                  <a:ext cx="86688" cy="144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3" h="7861" extrusionOk="0">
                      <a:moveTo>
                        <a:pt x="160" y="0"/>
                      </a:moveTo>
                      <a:cubicBezTo>
                        <a:pt x="92" y="0"/>
                        <a:pt x="46" y="46"/>
                        <a:pt x="46" y="114"/>
                      </a:cubicBezTo>
                      <a:cubicBezTo>
                        <a:pt x="23" y="502"/>
                        <a:pt x="1" y="890"/>
                        <a:pt x="1" y="1301"/>
                      </a:cubicBezTo>
                      <a:lnTo>
                        <a:pt x="46" y="1895"/>
                      </a:lnTo>
                      <a:cubicBezTo>
                        <a:pt x="46" y="2100"/>
                        <a:pt x="69" y="2306"/>
                        <a:pt x="115" y="2488"/>
                      </a:cubicBezTo>
                      <a:lnTo>
                        <a:pt x="229" y="3082"/>
                      </a:lnTo>
                      <a:lnTo>
                        <a:pt x="411" y="3675"/>
                      </a:lnTo>
                      <a:cubicBezTo>
                        <a:pt x="480" y="3858"/>
                        <a:pt x="548" y="4040"/>
                        <a:pt x="640" y="4223"/>
                      </a:cubicBezTo>
                      <a:cubicBezTo>
                        <a:pt x="731" y="4406"/>
                        <a:pt x="799" y="4611"/>
                        <a:pt x="914" y="4771"/>
                      </a:cubicBezTo>
                      <a:cubicBezTo>
                        <a:pt x="1279" y="5501"/>
                        <a:pt x="1827" y="6117"/>
                        <a:pt x="2420" y="6665"/>
                      </a:cubicBezTo>
                      <a:cubicBezTo>
                        <a:pt x="3059" y="7190"/>
                        <a:pt x="3744" y="7601"/>
                        <a:pt x="4520" y="7852"/>
                      </a:cubicBezTo>
                      <a:cubicBezTo>
                        <a:pt x="4537" y="7858"/>
                        <a:pt x="4553" y="7861"/>
                        <a:pt x="4567" y="7861"/>
                      </a:cubicBezTo>
                      <a:cubicBezTo>
                        <a:pt x="4610" y="7861"/>
                        <a:pt x="4640" y="7835"/>
                        <a:pt x="4657" y="7784"/>
                      </a:cubicBezTo>
                      <a:cubicBezTo>
                        <a:pt x="4703" y="7738"/>
                        <a:pt x="4680" y="7670"/>
                        <a:pt x="4611" y="7647"/>
                      </a:cubicBezTo>
                      <a:lnTo>
                        <a:pt x="4611" y="7624"/>
                      </a:lnTo>
                      <a:cubicBezTo>
                        <a:pt x="3926" y="7282"/>
                        <a:pt x="3287" y="6848"/>
                        <a:pt x="2740" y="6323"/>
                      </a:cubicBezTo>
                      <a:cubicBezTo>
                        <a:pt x="2169" y="5798"/>
                        <a:pt x="1690" y="5204"/>
                        <a:pt x="1324" y="4543"/>
                      </a:cubicBezTo>
                      <a:cubicBezTo>
                        <a:pt x="1210" y="4383"/>
                        <a:pt x="1165" y="4200"/>
                        <a:pt x="1073" y="4040"/>
                      </a:cubicBezTo>
                      <a:cubicBezTo>
                        <a:pt x="982" y="3858"/>
                        <a:pt x="914" y="3698"/>
                        <a:pt x="845" y="3515"/>
                      </a:cubicBezTo>
                      <a:lnTo>
                        <a:pt x="662" y="2968"/>
                      </a:lnTo>
                      <a:lnTo>
                        <a:pt x="525" y="2420"/>
                      </a:lnTo>
                      <a:cubicBezTo>
                        <a:pt x="411" y="2055"/>
                        <a:pt x="411" y="1667"/>
                        <a:pt x="343" y="1279"/>
                      </a:cubicBezTo>
                      <a:cubicBezTo>
                        <a:pt x="297" y="890"/>
                        <a:pt x="297" y="502"/>
                        <a:pt x="274" y="114"/>
                      </a:cubicBezTo>
                      <a:lnTo>
                        <a:pt x="274" y="92"/>
                      </a:lnTo>
                      <a:cubicBezTo>
                        <a:pt x="274" y="46"/>
                        <a:pt x="229" y="0"/>
                        <a:pt x="1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8" name="Google Shape;4918;p49"/>
                <p:cNvSpPr/>
                <p:nvPr/>
              </p:nvSpPr>
              <p:spPr>
                <a:xfrm>
                  <a:off x="7114617" y="2429793"/>
                  <a:ext cx="1073288" cy="835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28" h="45304" extrusionOk="0">
                      <a:moveTo>
                        <a:pt x="24006" y="1"/>
                      </a:moveTo>
                      <a:cubicBezTo>
                        <a:pt x="21240" y="1"/>
                        <a:pt x="17706" y="99"/>
                        <a:pt x="14015" y="452"/>
                      </a:cubicBezTo>
                      <a:cubicBezTo>
                        <a:pt x="3470" y="1547"/>
                        <a:pt x="0" y="16817"/>
                        <a:pt x="0" y="16817"/>
                      </a:cubicBezTo>
                      <a:cubicBezTo>
                        <a:pt x="0" y="16817"/>
                        <a:pt x="5375" y="22193"/>
                        <a:pt x="10466" y="22193"/>
                      </a:cubicBezTo>
                      <a:cubicBezTo>
                        <a:pt x="10599" y="22193"/>
                        <a:pt x="10732" y="22189"/>
                        <a:pt x="10865" y="22181"/>
                      </a:cubicBezTo>
                      <a:lnTo>
                        <a:pt x="10865" y="22181"/>
                      </a:lnTo>
                      <a:lnTo>
                        <a:pt x="9290" y="41377"/>
                      </a:lnTo>
                      <a:cubicBezTo>
                        <a:pt x="9290" y="41377"/>
                        <a:pt x="17781" y="45235"/>
                        <a:pt x="29102" y="45303"/>
                      </a:cubicBezTo>
                      <a:lnTo>
                        <a:pt x="29422" y="45303"/>
                      </a:lnTo>
                      <a:cubicBezTo>
                        <a:pt x="40743" y="45235"/>
                        <a:pt x="48938" y="41377"/>
                        <a:pt x="48938" y="41377"/>
                      </a:cubicBezTo>
                      <a:lnTo>
                        <a:pt x="47363" y="22181"/>
                      </a:lnTo>
                      <a:lnTo>
                        <a:pt x="47363" y="22181"/>
                      </a:lnTo>
                      <a:cubicBezTo>
                        <a:pt x="47496" y="22189"/>
                        <a:pt x="47629" y="22193"/>
                        <a:pt x="47762" y="22193"/>
                      </a:cubicBezTo>
                      <a:cubicBezTo>
                        <a:pt x="52852" y="22193"/>
                        <a:pt x="58228" y="16817"/>
                        <a:pt x="58228" y="16817"/>
                      </a:cubicBezTo>
                      <a:cubicBezTo>
                        <a:pt x="58228" y="16817"/>
                        <a:pt x="54758" y="1547"/>
                        <a:pt x="44213" y="452"/>
                      </a:cubicBezTo>
                      <a:cubicBezTo>
                        <a:pt x="40521" y="99"/>
                        <a:pt x="37048" y="1"/>
                        <a:pt x="34351" y="1"/>
                      </a:cubicBezTo>
                      <a:cubicBezTo>
                        <a:pt x="31811" y="1"/>
                        <a:pt x="29960" y="88"/>
                        <a:pt x="29262" y="132"/>
                      </a:cubicBezTo>
                      <a:cubicBezTo>
                        <a:pt x="28532" y="88"/>
                        <a:pt x="26609" y="1"/>
                        <a:pt x="240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19" name="Google Shape;4919;p49"/>
                <p:cNvSpPr/>
                <p:nvPr/>
              </p:nvSpPr>
              <p:spPr>
                <a:xfrm>
                  <a:off x="7050229" y="2401091"/>
                  <a:ext cx="1259677" cy="268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0" fill="none" extrusionOk="0">
                      <a:moveTo>
                        <a:pt x="1" y="3173"/>
                      </a:moveTo>
                      <a:cubicBezTo>
                        <a:pt x="1" y="3173"/>
                        <a:pt x="33029" y="14540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0" name="Google Shape;4920;p49"/>
                <p:cNvSpPr/>
                <p:nvPr/>
              </p:nvSpPr>
              <p:spPr>
                <a:xfrm>
                  <a:off x="7050229" y="2524782"/>
                  <a:ext cx="1259677" cy="26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41" fill="none" extrusionOk="0">
                      <a:moveTo>
                        <a:pt x="1" y="3196"/>
                      </a:moveTo>
                      <a:cubicBezTo>
                        <a:pt x="1" y="3196"/>
                        <a:pt x="33029" y="14540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1" name="Google Shape;4921;p49"/>
                <p:cNvSpPr/>
                <p:nvPr/>
              </p:nvSpPr>
              <p:spPr>
                <a:xfrm>
                  <a:off x="7050229" y="2648915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3"/>
                      </a:moveTo>
                      <a:cubicBezTo>
                        <a:pt x="1" y="3173"/>
                        <a:pt x="33029" y="14517"/>
                        <a:pt x="68340" y="0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2" name="Google Shape;4922;p49"/>
                <p:cNvSpPr/>
                <p:nvPr/>
              </p:nvSpPr>
              <p:spPr>
                <a:xfrm>
                  <a:off x="7050229" y="2772606"/>
                  <a:ext cx="1259677" cy="26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40" h="14518" fill="none" extrusionOk="0">
                      <a:moveTo>
                        <a:pt x="1" y="3174"/>
                      </a:moveTo>
                      <a:cubicBezTo>
                        <a:pt x="1" y="3174"/>
                        <a:pt x="33029" y="14518"/>
                        <a:pt x="68340" y="1"/>
                      </a:cubicBezTo>
                    </a:path>
                  </a:pathLst>
                </a:custGeom>
                <a:noFill/>
                <a:ln w="62200" cap="flat" cmpd="sng">
                  <a:solidFill>
                    <a:srgbClr val="FEE9CD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3" name="Google Shape;4923;p49"/>
                <p:cNvSpPr/>
                <p:nvPr/>
              </p:nvSpPr>
              <p:spPr>
                <a:xfrm>
                  <a:off x="7470143" y="2431470"/>
                  <a:ext cx="330716" cy="162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807" extrusionOk="0">
                      <a:moveTo>
                        <a:pt x="9121" y="0"/>
                      </a:moveTo>
                      <a:cubicBezTo>
                        <a:pt x="6999" y="0"/>
                        <a:pt x="4595" y="126"/>
                        <a:pt x="2032" y="566"/>
                      </a:cubicBezTo>
                      <a:cubicBezTo>
                        <a:pt x="1" y="931"/>
                        <a:pt x="1" y="2529"/>
                        <a:pt x="1" y="2529"/>
                      </a:cubicBezTo>
                      <a:cubicBezTo>
                        <a:pt x="1" y="5999"/>
                        <a:pt x="2808" y="8806"/>
                        <a:pt x="6278" y="8806"/>
                      </a:cubicBezTo>
                      <a:lnTo>
                        <a:pt x="10500" y="8806"/>
                      </a:lnTo>
                      <a:cubicBezTo>
                        <a:pt x="14495" y="8806"/>
                        <a:pt x="17782" y="5999"/>
                        <a:pt x="17782" y="1981"/>
                      </a:cubicBezTo>
                      <a:cubicBezTo>
                        <a:pt x="17782" y="1981"/>
                        <a:pt x="17941" y="224"/>
                        <a:pt x="15819" y="224"/>
                      </a:cubicBezTo>
                      <a:cubicBezTo>
                        <a:pt x="14279" y="224"/>
                        <a:pt x="11950" y="0"/>
                        <a:pt x="9121" y="0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4" name="Google Shape;4924;p49"/>
                <p:cNvSpPr/>
                <p:nvPr/>
              </p:nvSpPr>
              <p:spPr>
                <a:xfrm>
                  <a:off x="7081382" y="2737508"/>
                  <a:ext cx="239401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8" h="5808" extrusionOk="0">
                      <a:moveTo>
                        <a:pt x="1937" y="1"/>
                      </a:moveTo>
                      <a:cubicBezTo>
                        <a:pt x="1738" y="1"/>
                        <a:pt x="1545" y="97"/>
                        <a:pt x="1415" y="284"/>
                      </a:cubicBezTo>
                      <a:cubicBezTo>
                        <a:pt x="1415" y="284"/>
                        <a:pt x="0" y="1722"/>
                        <a:pt x="982" y="2270"/>
                      </a:cubicBezTo>
                      <a:cubicBezTo>
                        <a:pt x="2534" y="3137"/>
                        <a:pt x="7099" y="5717"/>
                        <a:pt x="12326" y="5808"/>
                      </a:cubicBezTo>
                      <a:cubicBezTo>
                        <a:pt x="12691" y="5808"/>
                        <a:pt x="12988" y="5511"/>
                        <a:pt x="12988" y="5146"/>
                      </a:cubicBezTo>
                      <a:lnTo>
                        <a:pt x="12965" y="3936"/>
                      </a:lnTo>
                      <a:cubicBezTo>
                        <a:pt x="12965" y="3594"/>
                        <a:pt x="12668" y="3320"/>
                        <a:pt x="12326" y="3320"/>
                      </a:cubicBezTo>
                      <a:cubicBezTo>
                        <a:pt x="7806" y="3229"/>
                        <a:pt x="3606" y="923"/>
                        <a:pt x="2283" y="102"/>
                      </a:cubicBezTo>
                      <a:cubicBezTo>
                        <a:pt x="2173" y="34"/>
                        <a:pt x="2054" y="1"/>
                        <a:pt x="1937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5" name="Google Shape;4925;p49"/>
                <p:cNvSpPr/>
                <p:nvPr/>
              </p:nvSpPr>
              <p:spPr>
                <a:xfrm>
                  <a:off x="7980509" y="2737508"/>
                  <a:ext cx="239420" cy="107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9" h="5808" extrusionOk="0">
                      <a:moveTo>
                        <a:pt x="11064" y="1"/>
                      </a:moveTo>
                      <a:cubicBezTo>
                        <a:pt x="10947" y="1"/>
                        <a:pt x="10830" y="34"/>
                        <a:pt x="10729" y="102"/>
                      </a:cubicBezTo>
                      <a:cubicBezTo>
                        <a:pt x="9405" y="923"/>
                        <a:pt x="5182" y="3229"/>
                        <a:pt x="685" y="3320"/>
                      </a:cubicBezTo>
                      <a:cubicBezTo>
                        <a:pt x="343" y="3320"/>
                        <a:pt x="46" y="3594"/>
                        <a:pt x="46" y="3936"/>
                      </a:cubicBezTo>
                      <a:lnTo>
                        <a:pt x="24" y="5146"/>
                      </a:lnTo>
                      <a:cubicBezTo>
                        <a:pt x="1" y="5511"/>
                        <a:pt x="297" y="5808"/>
                        <a:pt x="663" y="5808"/>
                      </a:cubicBezTo>
                      <a:cubicBezTo>
                        <a:pt x="5912" y="5717"/>
                        <a:pt x="10478" y="3137"/>
                        <a:pt x="12030" y="2270"/>
                      </a:cubicBezTo>
                      <a:cubicBezTo>
                        <a:pt x="12988" y="1722"/>
                        <a:pt x="11596" y="284"/>
                        <a:pt x="11596" y="284"/>
                      </a:cubicBezTo>
                      <a:cubicBezTo>
                        <a:pt x="11467" y="97"/>
                        <a:pt x="11265" y="1"/>
                        <a:pt x="11064" y="1"/>
                      </a:cubicBezTo>
                      <a:close/>
                    </a:path>
                  </a:pathLst>
                </a:custGeom>
                <a:solidFill>
                  <a:srgbClr val="F158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6" name="Google Shape;4926;p49"/>
                <p:cNvSpPr/>
                <p:nvPr/>
              </p:nvSpPr>
              <p:spPr>
                <a:xfrm>
                  <a:off x="7149106" y="2244570"/>
                  <a:ext cx="300431" cy="157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9" h="8537" extrusionOk="0">
                      <a:moveTo>
                        <a:pt x="252" y="0"/>
                      </a:moveTo>
                      <a:lnTo>
                        <a:pt x="1" y="69"/>
                      </a:lnTo>
                      <a:cubicBezTo>
                        <a:pt x="754" y="3424"/>
                        <a:pt x="3196" y="6346"/>
                        <a:pt x="6369" y="7692"/>
                      </a:cubicBezTo>
                      <a:cubicBezTo>
                        <a:pt x="7716" y="8263"/>
                        <a:pt x="9154" y="8537"/>
                        <a:pt x="10592" y="8537"/>
                      </a:cubicBezTo>
                      <a:cubicBezTo>
                        <a:pt x="12600" y="8537"/>
                        <a:pt x="14586" y="8012"/>
                        <a:pt x="16298" y="6962"/>
                      </a:cubicBezTo>
                      <a:lnTo>
                        <a:pt x="16161" y="6756"/>
                      </a:lnTo>
                      <a:cubicBezTo>
                        <a:pt x="14495" y="7775"/>
                        <a:pt x="12553" y="8295"/>
                        <a:pt x="10610" y="8295"/>
                      </a:cubicBezTo>
                      <a:cubicBezTo>
                        <a:pt x="9200" y="8295"/>
                        <a:pt x="7789" y="8021"/>
                        <a:pt x="6483" y="7464"/>
                      </a:cubicBezTo>
                      <a:cubicBezTo>
                        <a:pt x="3379" y="6163"/>
                        <a:pt x="982" y="3287"/>
                        <a:pt x="252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7" name="Google Shape;4927;p49"/>
                <p:cNvSpPr/>
                <p:nvPr/>
              </p:nvSpPr>
              <p:spPr>
                <a:xfrm>
                  <a:off x="6928218" y="1556196"/>
                  <a:ext cx="267603" cy="59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18" h="32505" extrusionOk="0">
                      <a:moveTo>
                        <a:pt x="14518" y="1"/>
                      </a:moveTo>
                      <a:cubicBezTo>
                        <a:pt x="10820" y="69"/>
                        <a:pt x="7076" y="2420"/>
                        <a:pt x="4452" y="6278"/>
                      </a:cubicBezTo>
                      <a:cubicBezTo>
                        <a:pt x="1005" y="11345"/>
                        <a:pt x="1" y="17873"/>
                        <a:pt x="1713" y="23762"/>
                      </a:cubicBezTo>
                      <a:cubicBezTo>
                        <a:pt x="2603" y="26798"/>
                        <a:pt x="4155" y="29240"/>
                        <a:pt x="6141" y="30747"/>
                      </a:cubicBezTo>
                      <a:cubicBezTo>
                        <a:pt x="7670" y="31911"/>
                        <a:pt x="9496" y="32504"/>
                        <a:pt x="11253" y="32504"/>
                      </a:cubicBezTo>
                      <a:cubicBezTo>
                        <a:pt x="12258" y="32504"/>
                        <a:pt x="13262" y="32299"/>
                        <a:pt x="14129" y="31865"/>
                      </a:cubicBezTo>
                      <a:lnTo>
                        <a:pt x="14038" y="31660"/>
                      </a:lnTo>
                      <a:cubicBezTo>
                        <a:pt x="13191" y="32062"/>
                        <a:pt x="12237" y="32258"/>
                        <a:pt x="11253" y="32258"/>
                      </a:cubicBezTo>
                      <a:cubicBezTo>
                        <a:pt x="9557" y="32258"/>
                        <a:pt x="7774" y="31676"/>
                        <a:pt x="6300" y="30564"/>
                      </a:cubicBezTo>
                      <a:cubicBezTo>
                        <a:pt x="3812" y="28670"/>
                        <a:pt x="2557" y="25771"/>
                        <a:pt x="1964" y="23694"/>
                      </a:cubicBezTo>
                      <a:cubicBezTo>
                        <a:pt x="252" y="17873"/>
                        <a:pt x="1256" y="11414"/>
                        <a:pt x="4657" y="6415"/>
                      </a:cubicBezTo>
                      <a:cubicBezTo>
                        <a:pt x="7236" y="2626"/>
                        <a:pt x="10911" y="321"/>
                        <a:pt x="14518" y="252"/>
                      </a:cubicBezTo>
                      <a:lnTo>
                        <a:pt x="14518" y="1"/>
                      </a:ln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8" name="Google Shape;4928;p49"/>
                <p:cNvSpPr/>
                <p:nvPr/>
              </p:nvSpPr>
              <p:spPr>
                <a:xfrm>
                  <a:off x="8023016" y="1452691"/>
                  <a:ext cx="156529" cy="36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2" h="19768" extrusionOk="0">
                      <a:moveTo>
                        <a:pt x="114" y="1"/>
                      </a:moveTo>
                      <a:lnTo>
                        <a:pt x="0" y="206"/>
                      </a:lnTo>
                      <a:cubicBezTo>
                        <a:pt x="5227" y="3562"/>
                        <a:pt x="8217" y="9953"/>
                        <a:pt x="7464" y="16116"/>
                      </a:cubicBezTo>
                      <a:cubicBezTo>
                        <a:pt x="7350" y="16892"/>
                        <a:pt x="7190" y="17782"/>
                        <a:pt x="6688" y="18489"/>
                      </a:cubicBezTo>
                      <a:cubicBezTo>
                        <a:pt x="6312" y="19024"/>
                        <a:pt x="5661" y="19507"/>
                        <a:pt x="4945" y="19507"/>
                      </a:cubicBezTo>
                      <a:cubicBezTo>
                        <a:pt x="4835" y="19507"/>
                        <a:pt x="4723" y="19495"/>
                        <a:pt x="4611" y="19471"/>
                      </a:cubicBezTo>
                      <a:lnTo>
                        <a:pt x="4565" y="19722"/>
                      </a:lnTo>
                      <a:cubicBezTo>
                        <a:pt x="4679" y="19745"/>
                        <a:pt x="4793" y="19768"/>
                        <a:pt x="4908" y="19768"/>
                      </a:cubicBezTo>
                      <a:cubicBezTo>
                        <a:pt x="5729" y="19768"/>
                        <a:pt x="6482" y="19220"/>
                        <a:pt x="6893" y="18626"/>
                      </a:cubicBezTo>
                      <a:cubicBezTo>
                        <a:pt x="7418" y="17873"/>
                        <a:pt x="7601" y="16960"/>
                        <a:pt x="7692" y="16138"/>
                      </a:cubicBezTo>
                      <a:cubicBezTo>
                        <a:pt x="8491" y="9884"/>
                        <a:pt x="5432" y="3402"/>
                        <a:pt x="114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29" name="Google Shape;4929;p49"/>
                <p:cNvSpPr/>
                <p:nvPr/>
              </p:nvSpPr>
              <p:spPr>
                <a:xfrm>
                  <a:off x="7855125" y="2010627"/>
                  <a:ext cx="240268" cy="330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35" h="17941" fill="none" extrusionOk="0">
                      <a:moveTo>
                        <a:pt x="1" y="16571"/>
                      </a:moveTo>
                      <a:cubicBezTo>
                        <a:pt x="640" y="17553"/>
                        <a:pt x="1850" y="17941"/>
                        <a:pt x="2945" y="17781"/>
                      </a:cubicBezTo>
                      <a:cubicBezTo>
                        <a:pt x="4018" y="17644"/>
                        <a:pt x="5022" y="17028"/>
                        <a:pt x="5913" y="16297"/>
                      </a:cubicBezTo>
                      <a:cubicBezTo>
                        <a:pt x="10455" y="12691"/>
                        <a:pt x="13034" y="6209"/>
                        <a:pt x="12395" y="0"/>
                      </a:cubicBezTo>
                    </a:path>
                  </a:pathLst>
                </a:custGeom>
                <a:noFill/>
                <a:ln w="5700" cap="flat" cmpd="sng">
                  <a:solidFill>
                    <a:srgbClr val="873B07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0" name="Google Shape;4930;p49"/>
                <p:cNvSpPr/>
                <p:nvPr/>
              </p:nvSpPr>
              <p:spPr>
                <a:xfrm>
                  <a:off x="6939573" y="1273182"/>
                  <a:ext cx="1224342" cy="1127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423" h="61162" extrusionOk="0">
                      <a:moveTo>
                        <a:pt x="37881" y="1"/>
                      </a:moveTo>
                      <a:cubicBezTo>
                        <a:pt x="33167" y="1"/>
                        <a:pt x="25886" y="2590"/>
                        <a:pt x="16161" y="13528"/>
                      </a:cubicBezTo>
                      <a:cubicBezTo>
                        <a:pt x="16161" y="13528"/>
                        <a:pt x="7259" y="15970"/>
                        <a:pt x="3995" y="24005"/>
                      </a:cubicBezTo>
                      <a:cubicBezTo>
                        <a:pt x="1051" y="31263"/>
                        <a:pt x="1" y="40690"/>
                        <a:pt x="6095" y="43749"/>
                      </a:cubicBezTo>
                      <a:cubicBezTo>
                        <a:pt x="6095" y="43749"/>
                        <a:pt x="9747" y="54134"/>
                        <a:pt x="12372" y="54750"/>
                      </a:cubicBezTo>
                      <a:cubicBezTo>
                        <a:pt x="14807" y="55343"/>
                        <a:pt x="16339" y="61161"/>
                        <a:pt x="25185" y="61161"/>
                      </a:cubicBezTo>
                      <a:cubicBezTo>
                        <a:pt x="25875" y="61161"/>
                        <a:pt x="26609" y="61126"/>
                        <a:pt x="27391" y="61050"/>
                      </a:cubicBezTo>
                      <a:cubicBezTo>
                        <a:pt x="30463" y="60751"/>
                        <a:pt x="33216" y="60721"/>
                        <a:pt x="35700" y="60721"/>
                      </a:cubicBezTo>
                      <a:cubicBezTo>
                        <a:pt x="36347" y="60721"/>
                        <a:pt x="36976" y="60723"/>
                        <a:pt x="37587" y="60723"/>
                      </a:cubicBezTo>
                      <a:cubicBezTo>
                        <a:pt x="42880" y="60723"/>
                        <a:pt x="46867" y="60566"/>
                        <a:pt x="50102" y="57535"/>
                      </a:cubicBezTo>
                      <a:cubicBezTo>
                        <a:pt x="50102" y="57535"/>
                        <a:pt x="50191" y="57547"/>
                        <a:pt x="50357" y="57547"/>
                      </a:cubicBezTo>
                      <a:cubicBezTo>
                        <a:pt x="51394" y="57547"/>
                        <a:pt x="55438" y="57071"/>
                        <a:pt x="59278" y="50140"/>
                      </a:cubicBezTo>
                      <a:cubicBezTo>
                        <a:pt x="62360" y="44593"/>
                        <a:pt x="62953" y="39024"/>
                        <a:pt x="63273" y="35554"/>
                      </a:cubicBezTo>
                      <a:cubicBezTo>
                        <a:pt x="63569" y="32085"/>
                        <a:pt x="63478" y="28638"/>
                        <a:pt x="63478" y="28638"/>
                      </a:cubicBezTo>
                      <a:cubicBezTo>
                        <a:pt x="63478" y="28638"/>
                        <a:pt x="66423" y="26424"/>
                        <a:pt x="65783" y="22019"/>
                      </a:cubicBezTo>
                      <a:cubicBezTo>
                        <a:pt x="65144" y="17614"/>
                        <a:pt x="62519" y="12683"/>
                        <a:pt x="59278" y="10264"/>
                      </a:cubicBezTo>
                      <a:cubicBezTo>
                        <a:pt x="59278" y="10264"/>
                        <a:pt x="60442" y="8073"/>
                        <a:pt x="54987" y="4192"/>
                      </a:cubicBezTo>
                      <a:cubicBezTo>
                        <a:pt x="52142" y="2169"/>
                        <a:pt x="49353" y="1685"/>
                        <a:pt x="47336" y="1685"/>
                      </a:cubicBezTo>
                      <a:cubicBezTo>
                        <a:pt x="45484" y="1685"/>
                        <a:pt x="44282" y="2093"/>
                        <a:pt x="44282" y="2093"/>
                      </a:cubicBezTo>
                      <a:cubicBezTo>
                        <a:pt x="44282" y="2093"/>
                        <a:pt x="42118" y="1"/>
                        <a:pt x="37881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1" name="Google Shape;4931;p49"/>
                <p:cNvSpPr/>
                <p:nvPr/>
              </p:nvSpPr>
              <p:spPr>
                <a:xfrm>
                  <a:off x="7518954" y="2169249"/>
                  <a:ext cx="229724" cy="379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20566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6161"/>
                      </a:lnTo>
                      <a:cubicBezTo>
                        <a:pt x="0" y="19516"/>
                        <a:pt x="2717" y="20566"/>
                        <a:pt x="6072" y="20566"/>
                      </a:cubicBezTo>
                      <a:lnTo>
                        <a:pt x="6414" y="20566"/>
                      </a:lnTo>
                      <a:cubicBezTo>
                        <a:pt x="9747" y="20566"/>
                        <a:pt x="12463" y="19516"/>
                        <a:pt x="12463" y="16161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2" name="Google Shape;4932;p49"/>
                <p:cNvSpPr/>
                <p:nvPr/>
              </p:nvSpPr>
              <p:spPr>
                <a:xfrm>
                  <a:off x="7518954" y="2169249"/>
                  <a:ext cx="229724" cy="259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3" h="14095" extrusionOk="0">
                      <a:moveTo>
                        <a:pt x="6072" y="0"/>
                      </a:moveTo>
                      <a:cubicBezTo>
                        <a:pt x="2717" y="0"/>
                        <a:pt x="0" y="2717"/>
                        <a:pt x="0" y="6072"/>
                      </a:cubicBezTo>
                      <a:lnTo>
                        <a:pt x="0" y="13810"/>
                      </a:lnTo>
                      <a:cubicBezTo>
                        <a:pt x="1037" y="13969"/>
                        <a:pt x="2331" y="14094"/>
                        <a:pt x="3843" y="14094"/>
                      </a:cubicBezTo>
                      <a:cubicBezTo>
                        <a:pt x="6227" y="14094"/>
                        <a:pt x="9153" y="13783"/>
                        <a:pt x="12463" y="12805"/>
                      </a:cubicBezTo>
                      <a:lnTo>
                        <a:pt x="12463" y="6072"/>
                      </a:lnTo>
                      <a:cubicBezTo>
                        <a:pt x="12463" y="2717"/>
                        <a:pt x="9747" y="0"/>
                        <a:pt x="6414" y="0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3" name="Google Shape;4933;p49"/>
                <p:cNvSpPr/>
                <p:nvPr/>
              </p:nvSpPr>
              <p:spPr>
                <a:xfrm>
                  <a:off x="6999740" y="2027733"/>
                  <a:ext cx="289058" cy="284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2" h="15423" extrusionOk="0">
                      <a:moveTo>
                        <a:pt x="7843" y="1"/>
                      </a:moveTo>
                      <a:cubicBezTo>
                        <a:pt x="7733" y="1"/>
                        <a:pt x="7622" y="3"/>
                        <a:pt x="7510" y="8"/>
                      </a:cubicBezTo>
                      <a:cubicBezTo>
                        <a:pt x="3288" y="191"/>
                        <a:pt x="1" y="3797"/>
                        <a:pt x="184" y="8065"/>
                      </a:cubicBezTo>
                      <a:cubicBezTo>
                        <a:pt x="383" y="12198"/>
                        <a:pt x="3763" y="15422"/>
                        <a:pt x="7858" y="15422"/>
                      </a:cubicBezTo>
                      <a:cubicBezTo>
                        <a:pt x="7970" y="15422"/>
                        <a:pt x="8082" y="15420"/>
                        <a:pt x="8195" y="15415"/>
                      </a:cubicBezTo>
                      <a:cubicBezTo>
                        <a:pt x="12418" y="15233"/>
                        <a:pt x="15682" y="11626"/>
                        <a:pt x="15499" y="7381"/>
                      </a:cubicBezTo>
                      <a:cubicBezTo>
                        <a:pt x="15322" y="3247"/>
                        <a:pt x="11920" y="1"/>
                        <a:pt x="7843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4" name="Google Shape;4934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5" name="Google Shape;4935;p49"/>
                <p:cNvSpPr/>
                <p:nvPr/>
              </p:nvSpPr>
              <p:spPr>
                <a:xfrm>
                  <a:off x="7043501" y="2122004"/>
                  <a:ext cx="224692" cy="18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0" h="10080" extrusionOk="0">
                      <a:moveTo>
                        <a:pt x="6190" y="1"/>
                      </a:moveTo>
                      <a:cubicBezTo>
                        <a:pt x="6091" y="1"/>
                        <a:pt x="5990" y="3"/>
                        <a:pt x="5890" y="7"/>
                      </a:cubicBezTo>
                      <a:cubicBezTo>
                        <a:pt x="2580" y="167"/>
                        <a:pt x="1" y="2518"/>
                        <a:pt x="138" y="5302"/>
                      </a:cubicBezTo>
                      <a:cubicBezTo>
                        <a:pt x="248" y="8002"/>
                        <a:pt x="2868" y="10079"/>
                        <a:pt x="6023" y="10079"/>
                      </a:cubicBezTo>
                      <a:cubicBezTo>
                        <a:pt x="6122" y="10079"/>
                        <a:pt x="6223" y="10077"/>
                        <a:pt x="6323" y="10073"/>
                      </a:cubicBezTo>
                      <a:cubicBezTo>
                        <a:pt x="9633" y="9936"/>
                        <a:pt x="12189" y="7562"/>
                        <a:pt x="12075" y="4777"/>
                      </a:cubicBezTo>
                      <a:cubicBezTo>
                        <a:pt x="11965" y="2078"/>
                        <a:pt x="9345" y="1"/>
                        <a:pt x="6190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6" name="Google Shape;4936;p49"/>
                <p:cNvSpPr/>
                <p:nvPr/>
              </p:nvSpPr>
              <p:spPr>
                <a:xfrm>
                  <a:off x="7026247" y="2121285"/>
                  <a:ext cx="242793" cy="82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4472" extrusionOk="0">
                      <a:moveTo>
                        <a:pt x="7853" y="0"/>
                      </a:moveTo>
                      <a:cubicBezTo>
                        <a:pt x="7259" y="46"/>
                        <a:pt x="6643" y="69"/>
                        <a:pt x="6050" y="206"/>
                      </a:cubicBezTo>
                      <a:cubicBezTo>
                        <a:pt x="4863" y="457"/>
                        <a:pt x="3721" y="936"/>
                        <a:pt x="2717" y="1598"/>
                      </a:cubicBezTo>
                      <a:cubicBezTo>
                        <a:pt x="2215" y="1940"/>
                        <a:pt x="1736" y="2306"/>
                        <a:pt x="1279" y="2717"/>
                      </a:cubicBezTo>
                      <a:cubicBezTo>
                        <a:pt x="845" y="3127"/>
                        <a:pt x="435" y="3584"/>
                        <a:pt x="92" y="4086"/>
                      </a:cubicBezTo>
                      <a:cubicBezTo>
                        <a:pt x="1" y="4177"/>
                        <a:pt x="24" y="4314"/>
                        <a:pt x="115" y="4406"/>
                      </a:cubicBezTo>
                      <a:cubicBezTo>
                        <a:pt x="158" y="4449"/>
                        <a:pt x="217" y="4471"/>
                        <a:pt x="276" y="4471"/>
                      </a:cubicBezTo>
                      <a:cubicBezTo>
                        <a:pt x="342" y="4471"/>
                        <a:pt x="409" y="4443"/>
                        <a:pt x="457" y="4383"/>
                      </a:cubicBezTo>
                      <a:lnTo>
                        <a:pt x="480" y="4383"/>
                      </a:lnTo>
                      <a:cubicBezTo>
                        <a:pt x="1256" y="3561"/>
                        <a:pt x="2146" y="2831"/>
                        <a:pt x="3105" y="2214"/>
                      </a:cubicBezTo>
                      <a:cubicBezTo>
                        <a:pt x="4064" y="1621"/>
                        <a:pt x="5114" y="1142"/>
                        <a:pt x="6209" y="913"/>
                      </a:cubicBezTo>
                      <a:cubicBezTo>
                        <a:pt x="6822" y="773"/>
                        <a:pt x="7449" y="697"/>
                        <a:pt x="8074" y="697"/>
                      </a:cubicBezTo>
                      <a:cubicBezTo>
                        <a:pt x="8567" y="697"/>
                        <a:pt x="9059" y="744"/>
                        <a:pt x="9542" y="845"/>
                      </a:cubicBezTo>
                      <a:cubicBezTo>
                        <a:pt x="10113" y="913"/>
                        <a:pt x="10638" y="1142"/>
                        <a:pt x="11185" y="1301"/>
                      </a:cubicBezTo>
                      <a:cubicBezTo>
                        <a:pt x="11459" y="1370"/>
                        <a:pt x="11710" y="1530"/>
                        <a:pt x="11984" y="1621"/>
                      </a:cubicBezTo>
                      <a:lnTo>
                        <a:pt x="12760" y="1986"/>
                      </a:lnTo>
                      <a:lnTo>
                        <a:pt x="12783" y="2009"/>
                      </a:lnTo>
                      <a:cubicBezTo>
                        <a:pt x="12813" y="2021"/>
                        <a:pt x="12844" y="2026"/>
                        <a:pt x="12875" y="2026"/>
                      </a:cubicBezTo>
                      <a:cubicBezTo>
                        <a:pt x="12963" y="2026"/>
                        <a:pt x="13052" y="1979"/>
                        <a:pt x="13103" y="1895"/>
                      </a:cubicBezTo>
                      <a:cubicBezTo>
                        <a:pt x="13171" y="1781"/>
                        <a:pt x="13125" y="1621"/>
                        <a:pt x="13011" y="1552"/>
                      </a:cubicBezTo>
                      <a:lnTo>
                        <a:pt x="12212" y="1142"/>
                      </a:lnTo>
                      <a:cubicBezTo>
                        <a:pt x="11939" y="1005"/>
                        <a:pt x="11687" y="845"/>
                        <a:pt x="11391" y="754"/>
                      </a:cubicBezTo>
                      <a:cubicBezTo>
                        <a:pt x="10843" y="548"/>
                        <a:pt x="10272" y="320"/>
                        <a:pt x="9679" y="229"/>
                      </a:cubicBezTo>
                      <a:cubicBezTo>
                        <a:pt x="9382" y="183"/>
                        <a:pt x="9085" y="69"/>
                        <a:pt x="8766" y="69"/>
                      </a:cubicBezTo>
                      <a:lnTo>
                        <a:pt x="7853" y="0"/>
                      </a:ln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7" name="Google Shape;4937;p49"/>
                <p:cNvSpPr/>
                <p:nvPr/>
              </p:nvSpPr>
              <p:spPr>
                <a:xfrm>
                  <a:off x="7128498" y="2160825"/>
                  <a:ext cx="188085" cy="64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4" h="3520" extrusionOk="0">
                      <a:moveTo>
                        <a:pt x="6095" y="1"/>
                      </a:moveTo>
                      <a:cubicBezTo>
                        <a:pt x="5615" y="1"/>
                        <a:pt x="5136" y="24"/>
                        <a:pt x="4657" y="138"/>
                      </a:cubicBezTo>
                      <a:cubicBezTo>
                        <a:pt x="3721" y="343"/>
                        <a:pt x="2831" y="708"/>
                        <a:pt x="2032" y="1233"/>
                      </a:cubicBezTo>
                      <a:cubicBezTo>
                        <a:pt x="1256" y="1758"/>
                        <a:pt x="571" y="2420"/>
                        <a:pt x="46" y="3219"/>
                      </a:cubicBezTo>
                      <a:cubicBezTo>
                        <a:pt x="0" y="3288"/>
                        <a:pt x="0" y="3379"/>
                        <a:pt x="69" y="3447"/>
                      </a:cubicBezTo>
                      <a:cubicBezTo>
                        <a:pt x="106" y="3496"/>
                        <a:pt x="162" y="3519"/>
                        <a:pt x="217" y="3519"/>
                      </a:cubicBezTo>
                      <a:cubicBezTo>
                        <a:pt x="265" y="3519"/>
                        <a:pt x="311" y="3502"/>
                        <a:pt x="343" y="3470"/>
                      </a:cubicBezTo>
                      <a:lnTo>
                        <a:pt x="343" y="3447"/>
                      </a:lnTo>
                      <a:cubicBezTo>
                        <a:pt x="1005" y="2854"/>
                        <a:pt x="1690" y="2306"/>
                        <a:pt x="2443" y="1850"/>
                      </a:cubicBezTo>
                      <a:cubicBezTo>
                        <a:pt x="3173" y="1370"/>
                        <a:pt x="3972" y="1005"/>
                        <a:pt x="4817" y="823"/>
                      </a:cubicBezTo>
                      <a:cubicBezTo>
                        <a:pt x="5308" y="716"/>
                        <a:pt x="5807" y="656"/>
                        <a:pt x="6310" y="656"/>
                      </a:cubicBezTo>
                      <a:cubicBezTo>
                        <a:pt x="6671" y="656"/>
                        <a:pt x="7033" y="687"/>
                        <a:pt x="7396" y="754"/>
                      </a:cubicBezTo>
                      <a:cubicBezTo>
                        <a:pt x="7830" y="800"/>
                        <a:pt x="8240" y="960"/>
                        <a:pt x="8651" y="1096"/>
                      </a:cubicBezTo>
                      <a:cubicBezTo>
                        <a:pt x="9085" y="1233"/>
                        <a:pt x="9473" y="1439"/>
                        <a:pt x="9884" y="1599"/>
                      </a:cubicBezTo>
                      <a:lnTo>
                        <a:pt x="9907" y="1621"/>
                      </a:lnTo>
                      <a:cubicBezTo>
                        <a:pt x="9928" y="1627"/>
                        <a:pt x="9951" y="1630"/>
                        <a:pt x="9974" y="1630"/>
                      </a:cubicBezTo>
                      <a:cubicBezTo>
                        <a:pt x="10048" y="1630"/>
                        <a:pt x="10123" y="1600"/>
                        <a:pt x="10158" y="1530"/>
                      </a:cubicBezTo>
                      <a:cubicBezTo>
                        <a:pt x="10203" y="1439"/>
                        <a:pt x="10181" y="1325"/>
                        <a:pt x="10089" y="1256"/>
                      </a:cubicBezTo>
                      <a:cubicBezTo>
                        <a:pt x="9678" y="1051"/>
                        <a:pt x="9268" y="800"/>
                        <a:pt x="8834" y="617"/>
                      </a:cubicBezTo>
                      <a:cubicBezTo>
                        <a:pt x="8400" y="435"/>
                        <a:pt x="7967" y="252"/>
                        <a:pt x="7510" y="183"/>
                      </a:cubicBezTo>
                      <a:cubicBezTo>
                        <a:pt x="7031" y="47"/>
                        <a:pt x="6574" y="24"/>
                        <a:pt x="6095" y="1"/>
                      </a:cubicBezTo>
                      <a:close/>
                    </a:path>
                  </a:pathLst>
                </a:custGeom>
                <a:solidFill>
                  <a:srgbClr val="99302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8" name="Google Shape;4938;p49"/>
                <p:cNvSpPr/>
                <p:nvPr/>
              </p:nvSpPr>
              <p:spPr>
                <a:xfrm>
                  <a:off x="7926665" y="1798324"/>
                  <a:ext cx="322716" cy="2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8" h="15410" extrusionOk="0">
                      <a:moveTo>
                        <a:pt x="8709" y="1"/>
                      </a:moveTo>
                      <a:cubicBezTo>
                        <a:pt x="7575" y="1"/>
                        <a:pt x="6424" y="254"/>
                        <a:pt x="5341" y="789"/>
                      </a:cubicBezTo>
                      <a:cubicBezTo>
                        <a:pt x="1552" y="2661"/>
                        <a:pt x="0" y="7272"/>
                        <a:pt x="1895" y="11106"/>
                      </a:cubicBezTo>
                      <a:cubicBezTo>
                        <a:pt x="3231" y="13829"/>
                        <a:pt x="5965" y="15410"/>
                        <a:pt x="8798" y="15410"/>
                      </a:cubicBezTo>
                      <a:cubicBezTo>
                        <a:pt x="9933" y="15410"/>
                        <a:pt x="11083" y="15157"/>
                        <a:pt x="12166" y="14621"/>
                      </a:cubicBezTo>
                      <a:cubicBezTo>
                        <a:pt x="15955" y="12750"/>
                        <a:pt x="17507" y="8139"/>
                        <a:pt x="15613" y="4304"/>
                      </a:cubicBezTo>
                      <a:cubicBezTo>
                        <a:pt x="14276" y="1582"/>
                        <a:pt x="11542" y="1"/>
                        <a:pt x="8709" y="1"/>
                      </a:cubicBezTo>
                      <a:close/>
                    </a:path>
                  </a:pathLst>
                </a:custGeom>
                <a:solidFill>
                  <a:srgbClr val="EDA39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39" name="Google Shape;4939;p49"/>
                <p:cNvSpPr/>
                <p:nvPr/>
              </p:nvSpPr>
              <p:spPr>
                <a:xfrm>
                  <a:off x="7970407" y="1890199"/>
                  <a:ext cx="235641" cy="984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4" h="5340" extrusionOk="0">
                      <a:moveTo>
                        <a:pt x="8384" y="0"/>
                      </a:moveTo>
                      <a:cubicBezTo>
                        <a:pt x="7426" y="0"/>
                        <a:pt x="6454" y="143"/>
                        <a:pt x="5525" y="416"/>
                      </a:cubicBezTo>
                      <a:cubicBezTo>
                        <a:pt x="4931" y="576"/>
                        <a:pt x="4383" y="850"/>
                        <a:pt x="3836" y="1124"/>
                      </a:cubicBezTo>
                      <a:lnTo>
                        <a:pt x="3059" y="1603"/>
                      </a:lnTo>
                      <a:cubicBezTo>
                        <a:pt x="2786" y="1763"/>
                        <a:pt x="2580" y="1991"/>
                        <a:pt x="2352" y="2174"/>
                      </a:cubicBezTo>
                      <a:cubicBezTo>
                        <a:pt x="1873" y="2539"/>
                        <a:pt x="1485" y="3018"/>
                        <a:pt x="1097" y="3475"/>
                      </a:cubicBezTo>
                      <a:cubicBezTo>
                        <a:pt x="891" y="3680"/>
                        <a:pt x="754" y="3954"/>
                        <a:pt x="572" y="4205"/>
                      </a:cubicBezTo>
                      <a:lnTo>
                        <a:pt x="69" y="4958"/>
                      </a:lnTo>
                      <a:cubicBezTo>
                        <a:pt x="1" y="5072"/>
                        <a:pt x="24" y="5232"/>
                        <a:pt x="161" y="5301"/>
                      </a:cubicBezTo>
                      <a:cubicBezTo>
                        <a:pt x="195" y="5326"/>
                        <a:pt x="239" y="5339"/>
                        <a:pt x="284" y="5339"/>
                      </a:cubicBezTo>
                      <a:cubicBezTo>
                        <a:pt x="359" y="5339"/>
                        <a:pt x="437" y="5304"/>
                        <a:pt x="480" y="5232"/>
                      </a:cubicBezTo>
                      <a:lnTo>
                        <a:pt x="503" y="5209"/>
                      </a:lnTo>
                      <a:lnTo>
                        <a:pt x="1005" y="4525"/>
                      </a:lnTo>
                      <a:cubicBezTo>
                        <a:pt x="1188" y="4296"/>
                        <a:pt x="1325" y="4045"/>
                        <a:pt x="1530" y="3840"/>
                      </a:cubicBezTo>
                      <a:cubicBezTo>
                        <a:pt x="1941" y="3452"/>
                        <a:pt x="2306" y="2995"/>
                        <a:pt x="2763" y="2676"/>
                      </a:cubicBezTo>
                      <a:cubicBezTo>
                        <a:pt x="3630" y="1945"/>
                        <a:pt x="4657" y="1420"/>
                        <a:pt x="5730" y="1101"/>
                      </a:cubicBezTo>
                      <a:cubicBezTo>
                        <a:pt x="6583" y="847"/>
                        <a:pt x="7478" y="737"/>
                        <a:pt x="8372" y="737"/>
                      </a:cubicBezTo>
                      <a:cubicBezTo>
                        <a:pt x="8602" y="737"/>
                        <a:pt x="8833" y="744"/>
                        <a:pt x="9063" y="758"/>
                      </a:cubicBezTo>
                      <a:cubicBezTo>
                        <a:pt x="10204" y="827"/>
                        <a:pt x="11345" y="1032"/>
                        <a:pt x="12418" y="1375"/>
                      </a:cubicBezTo>
                      <a:lnTo>
                        <a:pt x="12418" y="1398"/>
                      </a:lnTo>
                      <a:cubicBezTo>
                        <a:pt x="12436" y="1401"/>
                        <a:pt x="12453" y="1402"/>
                        <a:pt x="12471" y="1402"/>
                      </a:cubicBezTo>
                      <a:cubicBezTo>
                        <a:pt x="12589" y="1402"/>
                        <a:pt x="12698" y="1337"/>
                        <a:pt x="12737" y="1238"/>
                      </a:cubicBezTo>
                      <a:cubicBezTo>
                        <a:pt x="12783" y="1101"/>
                        <a:pt x="12715" y="987"/>
                        <a:pt x="12600" y="918"/>
                      </a:cubicBezTo>
                      <a:cubicBezTo>
                        <a:pt x="12053" y="667"/>
                        <a:pt x="11482" y="462"/>
                        <a:pt x="10911" y="325"/>
                      </a:cubicBezTo>
                      <a:cubicBezTo>
                        <a:pt x="10318" y="165"/>
                        <a:pt x="9724" y="74"/>
                        <a:pt x="9108" y="28"/>
                      </a:cubicBezTo>
                      <a:cubicBezTo>
                        <a:pt x="8868" y="10"/>
                        <a:pt x="8627" y="0"/>
                        <a:pt x="838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0" name="Google Shape;4940;p49"/>
                <p:cNvSpPr/>
                <p:nvPr/>
              </p:nvSpPr>
              <p:spPr>
                <a:xfrm>
                  <a:off x="7944748" y="1962293"/>
                  <a:ext cx="182611" cy="7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7" h="4221" extrusionOk="0">
                      <a:moveTo>
                        <a:pt x="6554" y="1"/>
                      </a:moveTo>
                      <a:cubicBezTo>
                        <a:pt x="5778" y="1"/>
                        <a:pt x="5009" y="118"/>
                        <a:pt x="4269" y="340"/>
                      </a:cubicBezTo>
                      <a:cubicBezTo>
                        <a:pt x="3812" y="454"/>
                        <a:pt x="3379" y="682"/>
                        <a:pt x="2945" y="888"/>
                      </a:cubicBezTo>
                      <a:cubicBezTo>
                        <a:pt x="2557" y="1139"/>
                        <a:pt x="2146" y="1390"/>
                        <a:pt x="1804" y="1732"/>
                      </a:cubicBezTo>
                      <a:cubicBezTo>
                        <a:pt x="1416" y="2029"/>
                        <a:pt x="1142" y="2394"/>
                        <a:pt x="822" y="2759"/>
                      </a:cubicBezTo>
                      <a:cubicBezTo>
                        <a:pt x="548" y="3124"/>
                        <a:pt x="320" y="3535"/>
                        <a:pt x="69" y="3923"/>
                      </a:cubicBezTo>
                      <a:cubicBezTo>
                        <a:pt x="1" y="4015"/>
                        <a:pt x="23" y="4129"/>
                        <a:pt x="115" y="4197"/>
                      </a:cubicBezTo>
                      <a:cubicBezTo>
                        <a:pt x="147" y="4213"/>
                        <a:pt x="182" y="4221"/>
                        <a:pt x="216" y="4221"/>
                      </a:cubicBezTo>
                      <a:cubicBezTo>
                        <a:pt x="278" y="4221"/>
                        <a:pt x="336" y="4196"/>
                        <a:pt x="366" y="4152"/>
                      </a:cubicBezTo>
                      <a:lnTo>
                        <a:pt x="389" y="4129"/>
                      </a:lnTo>
                      <a:cubicBezTo>
                        <a:pt x="685" y="3786"/>
                        <a:pt x="914" y="3398"/>
                        <a:pt x="1233" y="3079"/>
                      </a:cubicBezTo>
                      <a:cubicBezTo>
                        <a:pt x="1530" y="2782"/>
                        <a:pt x="1827" y="2440"/>
                        <a:pt x="2192" y="2189"/>
                      </a:cubicBezTo>
                      <a:cubicBezTo>
                        <a:pt x="2854" y="1641"/>
                        <a:pt x="3653" y="1253"/>
                        <a:pt x="4474" y="1002"/>
                      </a:cubicBezTo>
                      <a:cubicBezTo>
                        <a:pt x="5115" y="806"/>
                        <a:pt x="5784" y="735"/>
                        <a:pt x="6459" y="735"/>
                      </a:cubicBezTo>
                      <a:cubicBezTo>
                        <a:pt x="6649" y="735"/>
                        <a:pt x="6840" y="741"/>
                        <a:pt x="7031" y="751"/>
                      </a:cubicBezTo>
                      <a:cubicBezTo>
                        <a:pt x="7898" y="796"/>
                        <a:pt x="8788" y="933"/>
                        <a:pt x="9633" y="1161"/>
                      </a:cubicBezTo>
                      <a:lnTo>
                        <a:pt x="9656" y="1161"/>
                      </a:lnTo>
                      <a:cubicBezTo>
                        <a:pt x="9668" y="1164"/>
                        <a:pt x="9680" y="1166"/>
                        <a:pt x="9693" y="1166"/>
                      </a:cubicBezTo>
                      <a:cubicBezTo>
                        <a:pt x="9775" y="1166"/>
                        <a:pt x="9864" y="1104"/>
                        <a:pt x="9884" y="1024"/>
                      </a:cubicBezTo>
                      <a:cubicBezTo>
                        <a:pt x="9907" y="933"/>
                        <a:pt x="9861" y="842"/>
                        <a:pt x="9793" y="796"/>
                      </a:cubicBezTo>
                      <a:cubicBezTo>
                        <a:pt x="8948" y="340"/>
                        <a:pt x="8035" y="111"/>
                        <a:pt x="7099" y="20"/>
                      </a:cubicBezTo>
                      <a:cubicBezTo>
                        <a:pt x="6917" y="7"/>
                        <a:pt x="6735" y="1"/>
                        <a:pt x="6554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1" name="Google Shape;4941;p49"/>
                <p:cNvSpPr/>
                <p:nvPr/>
              </p:nvSpPr>
              <p:spPr>
                <a:xfrm>
                  <a:off x="7122599" y="1431731"/>
                  <a:ext cx="958859" cy="94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20" h="51275" extrusionOk="0">
                      <a:moveTo>
                        <a:pt x="25943" y="1"/>
                      </a:moveTo>
                      <a:cubicBezTo>
                        <a:pt x="25101" y="1"/>
                        <a:pt x="24252" y="45"/>
                        <a:pt x="23397" y="134"/>
                      </a:cubicBezTo>
                      <a:cubicBezTo>
                        <a:pt x="9839" y="1526"/>
                        <a:pt x="1" y="13874"/>
                        <a:pt x="1439" y="27729"/>
                      </a:cubicBezTo>
                      <a:cubicBezTo>
                        <a:pt x="2764" y="40683"/>
                        <a:pt x="11836" y="51274"/>
                        <a:pt x="26030" y="51274"/>
                      </a:cubicBezTo>
                      <a:cubicBezTo>
                        <a:pt x="26993" y="51274"/>
                        <a:pt x="27980" y="51225"/>
                        <a:pt x="28989" y="51125"/>
                      </a:cubicBezTo>
                      <a:cubicBezTo>
                        <a:pt x="45971" y="49459"/>
                        <a:pt x="52020" y="36449"/>
                        <a:pt x="50582" y="22617"/>
                      </a:cubicBezTo>
                      <a:cubicBezTo>
                        <a:pt x="49234" y="9655"/>
                        <a:pt x="38467" y="1"/>
                        <a:pt x="25943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2" name="Google Shape;4942;p49"/>
                <p:cNvSpPr/>
                <p:nvPr/>
              </p:nvSpPr>
              <p:spPr>
                <a:xfrm>
                  <a:off x="7303099" y="1631941"/>
                  <a:ext cx="648363" cy="19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5" h="10706" extrusionOk="0">
                      <a:moveTo>
                        <a:pt x="229" y="1"/>
                      </a:moveTo>
                      <a:lnTo>
                        <a:pt x="1" y="115"/>
                      </a:lnTo>
                      <a:cubicBezTo>
                        <a:pt x="1713" y="3904"/>
                        <a:pt x="5365" y="7008"/>
                        <a:pt x="10569" y="9108"/>
                      </a:cubicBezTo>
                      <a:cubicBezTo>
                        <a:pt x="11122" y="9320"/>
                        <a:pt x="11670" y="9429"/>
                        <a:pt x="12195" y="9429"/>
                      </a:cubicBezTo>
                      <a:cubicBezTo>
                        <a:pt x="12796" y="9429"/>
                        <a:pt x="13367" y="9286"/>
                        <a:pt x="13879" y="8994"/>
                      </a:cubicBezTo>
                      <a:cubicBezTo>
                        <a:pt x="14837" y="8469"/>
                        <a:pt x="15454" y="7259"/>
                        <a:pt x="15431" y="5935"/>
                      </a:cubicBezTo>
                      <a:cubicBezTo>
                        <a:pt x="15431" y="5684"/>
                        <a:pt x="15408" y="5456"/>
                        <a:pt x="15385" y="5228"/>
                      </a:cubicBezTo>
                      <a:lnTo>
                        <a:pt x="15385" y="5228"/>
                      </a:lnTo>
                      <a:cubicBezTo>
                        <a:pt x="15636" y="5798"/>
                        <a:pt x="15933" y="6392"/>
                        <a:pt x="16275" y="6939"/>
                      </a:cubicBezTo>
                      <a:cubicBezTo>
                        <a:pt x="17188" y="8446"/>
                        <a:pt x="18375" y="9564"/>
                        <a:pt x="19676" y="10181"/>
                      </a:cubicBezTo>
                      <a:cubicBezTo>
                        <a:pt x="20430" y="10523"/>
                        <a:pt x="21229" y="10706"/>
                        <a:pt x="21982" y="10706"/>
                      </a:cubicBezTo>
                      <a:cubicBezTo>
                        <a:pt x="22826" y="10706"/>
                        <a:pt x="23648" y="10500"/>
                        <a:pt x="24333" y="10066"/>
                      </a:cubicBezTo>
                      <a:cubicBezTo>
                        <a:pt x="25497" y="9359"/>
                        <a:pt x="26204" y="8012"/>
                        <a:pt x="26136" y="6734"/>
                      </a:cubicBezTo>
                      <a:lnTo>
                        <a:pt x="26136" y="6734"/>
                      </a:lnTo>
                      <a:cubicBezTo>
                        <a:pt x="27026" y="8263"/>
                        <a:pt x="28418" y="9473"/>
                        <a:pt x="30062" y="10158"/>
                      </a:cubicBezTo>
                      <a:cubicBezTo>
                        <a:pt x="30559" y="10351"/>
                        <a:pt x="31325" y="10595"/>
                        <a:pt x="32150" y="10595"/>
                      </a:cubicBezTo>
                      <a:cubicBezTo>
                        <a:pt x="32688" y="10595"/>
                        <a:pt x="33251" y="10492"/>
                        <a:pt x="33782" y="10203"/>
                      </a:cubicBezTo>
                      <a:cubicBezTo>
                        <a:pt x="34399" y="9861"/>
                        <a:pt x="34901" y="9199"/>
                        <a:pt x="35038" y="8469"/>
                      </a:cubicBezTo>
                      <a:cubicBezTo>
                        <a:pt x="35175" y="7875"/>
                        <a:pt x="35061" y="7305"/>
                        <a:pt x="34718" y="6871"/>
                      </a:cubicBezTo>
                      <a:lnTo>
                        <a:pt x="34536" y="7031"/>
                      </a:lnTo>
                      <a:cubicBezTo>
                        <a:pt x="34810" y="7396"/>
                        <a:pt x="34901" y="7898"/>
                        <a:pt x="34810" y="8423"/>
                      </a:cubicBezTo>
                      <a:cubicBezTo>
                        <a:pt x="34673" y="9085"/>
                        <a:pt x="34216" y="9678"/>
                        <a:pt x="33645" y="9998"/>
                      </a:cubicBezTo>
                      <a:cubicBezTo>
                        <a:pt x="33163" y="10257"/>
                        <a:pt x="32641" y="10352"/>
                        <a:pt x="32139" y="10352"/>
                      </a:cubicBezTo>
                      <a:cubicBezTo>
                        <a:pt x="31359" y="10352"/>
                        <a:pt x="30625" y="10124"/>
                        <a:pt x="30153" y="9930"/>
                      </a:cubicBezTo>
                      <a:cubicBezTo>
                        <a:pt x="28304" y="9176"/>
                        <a:pt x="26798" y="7693"/>
                        <a:pt x="25976" y="5867"/>
                      </a:cubicBezTo>
                      <a:lnTo>
                        <a:pt x="25748" y="5958"/>
                      </a:lnTo>
                      <a:cubicBezTo>
                        <a:pt x="26227" y="7327"/>
                        <a:pt x="25542" y="9039"/>
                        <a:pt x="24196" y="9861"/>
                      </a:cubicBezTo>
                      <a:cubicBezTo>
                        <a:pt x="23555" y="10253"/>
                        <a:pt x="22791" y="10447"/>
                        <a:pt x="21996" y="10447"/>
                      </a:cubicBezTo>
                      <a:cubicBezTo>
                        <a:pt x="21263" y="10447"/>
                        <a:pt x="20503" y="10281"/>
                        <a:pt x="19791" y="9952"/>
                      </a:cubicBezTo>
                      <a:cubicBezTo>
                        <a:pt x="18535" y="9359"/>
                        <a:pt x="17394" y="8286"/>
                        <a:pt x="16481" y="6802"/>
                      </a:cubicBezTo>
                      <a:cubicBezTo>
                        <a:pt x="15819" y="5730"/>
                        <a:pt x="15340" y="4566"/>
                        <a:pt x="14906" y="3401"/>
                      </a:cubicBezTo>
                      <a:cubicBezTo>
                        <a:pt x="14792" y="3105"/>
                        <a:pt x="14678" y="2808"/>
                        <a:pt x="14586" y="2511"/>
                      </a:cubicBezTo>
                      <a:lnTo>
                        <a:pt x="14335" y="2603"/>
                      </a:lnTo>
                      <a:cubicBezTo>
                        <a:pt x="14449" y="2899"/>
                        <a:pt x="14564" y="3219"/>
                        <a:pt x="14678" y="3516"/>
                      </a:cubicBezTo>
                      <a:cubicBezTo>
                        <a:pt x="14952" y="4292"/>
                        <a:pt x="15180" y="5091"/>
                        <a:pt x="15180" y="5935"/>
                      </a:cubicBezTo>
                      <a:cubicBezTo>
                        <a:pt x="15203" y="7168"/>
                        <a:pt x="14632" y="8286"/>
                        <a:pt x="13765" y="8788"/>
                      </a:cubicBezTo>
                      <a:cubicBezTo>
                        <a:pt x="13292" y="9055"/>
                        <a:pt x="12762" y="9186"/>
                        <a:pt x="12202" y="9186"/>
                      </a:cubicBezTo>
                      <a:cubicBezTo>
                        <a:pt x="11706" y="9186"/>
                        <a:pt x="11185" y="9083"/>
                        <a:pt x="10660" y="8880"/>
                      </a:cubicBezTo>
                      <a:cubicBezTo>
                        <a:pt x="5525" y="6802"/>
                        <a:pt x="1918" y="3744"/>
                        <a:pt x="22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3" name="Google Shape;4943;p49"/>
                <p:cNvSpPr/>
                <p:nvPr/>
              </p:nvSpPr>
              <p:spPr>
                <a:xfrm>
                  <a:off x="7316998" y="2110335"/>
                  <a:ext cx="304192" cy="19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03" h="10501" extrusionOk="0">
                      <a:moveTo>
                        <a:pt x="16366" y="4885"/>
                      </a:moveTo>
                      <a:cubicBezTo>
                        <a:pt x="16503" y="7670"/>
                        <a:pt x="12965" y="10112"/>
                        <a:pt x="8468" y="10295"/>
                      </a:cubicBezTo>
                      <a:cubicBezTo>
                        <a:pt x="3972" y="10500"/>
                        <a:pt x="228" y="8401"/>
                        <a:pt x="114" y="5593"/>
                      </a:cubicBezTo>
                      <a:cubicBezTo>
                        <a:pt x="0" y="2808"/>
                        <a:pt x="3538" y="389"/>
                        <a:pt x="8012" y="183"/>
                      </a:cubicBezTo>
                      <a:cubicBezTo>
                        <a:pt x="12508" y="1"/>
                        <a:pt x="16252" y="2101"/>
                        <a:pt x="16366" y="4885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4" name="Google Shape;4944;p49"/>
                <p:cNvSpPr/>
                <p:nvPr/>
              </p:nvSpPr>
              <p:spPr>
                <a:xfrm>
                  <a:off x="7722165" y="1999234"/>
                  <a:ext cx="317260" cy="202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2" h="11006" extrusionOk="0">
                      <a:moveTo>
                        <a:pt x="10943" y="0"/>
                      </a:moveTo>
                      <a:cubicBezTo>
                        <a:pt x="9672" y="0"/>
                        <a:pt x="8285" y="236"/>
                        <a:pt x="6894" y="732"/>
                      </a:cubicBezTo>
                      <a:cubicBezTo>
                        <a:pt x="2672" y="2262"/>
                        <a:pt x="1" y="5640"/>
                        <a:pt x="960" y="8265"/>
                      </a:cubicBezTo>
                      <a:cubicBezTo>
                        <a:pt x="1603" y="10025"/>
                        <a:pt x="3694" y="11006"/>
                        <a:pt x="6282" y="11006"/>
                      </a:cubicBezTo>
                      <a:cubicBezTo>
                        <a:pt x="7553" y="11006"/>
                        <a:pt x="8943" y="10769"/>
                        <a:pt x="10341" y="10273"/>
                      </a:cubicBezTo>
                      <a:cubicBezTo>
                        <a:pt x="14564" y="8744"/>
                        <a:pt x="17211" y="5366"/>
                        <a:pt x="16275" y="2741"/>
                      </a:cubicBezTo>
                      <a:cubicBezTo>
                        <a:pt x="15632" y="980"/>
                        <a:pt x="13531" y="0"/>
                        <a:pt x="10943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5" name="Google Shape;4945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extrusionOk="0">
                      <a:moveTo>
                        <a:pt x="5501" y="0"/>
                      </a:moveTo>
                      <a:cubicBezTo>
                        <a:pt x="2465" y="0"/>
                        <a:pt x="0" y="2511"/>
                        <a:pt x="0" y="5570"/>
                      </a:cubicBezTo>
                      <a:cubicBezTo>
                        <a:pt x="0" y="8651"/>
                        <a:pt x="2465" y="11139"/>
                        <a:pt x="5501" y="11139"/>
                      </a:cubicBezTo>
                      <a:cubicBezTo>
                        <a:pt x="8537" y="11139"/>
                        <a:pt x="11002" y="8651"/>
                        <a:pt x="11002" y="5570"/>
                      </a:cubicBezTo>
                      <a:cubicBezTo>
                        <a:pt x="11002" y="2511"/>
                        <a:pt x="8537" y="0"/>
                        <a:pt x="55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6" name="Google Shape;4946;p49"/>
                <p:cNvSpPr/>
                <p:nvPr/>
              </p:nvSpPr>
              <p:spPr>
                <a:xfrm>
                  <a:off x="7331302" y="1942882"/>
                  <a:ext cx="202813" cy="205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3" h="11140" fill="none" extrusionOk="0">
                      <a:moveTo>
                        <a:pt x="11002" y="5570"/>
                      </a:moveTo>
                      <a:cubicBezTo>
                        <a:pt x="11002" y="8651"/>
                        <a:pt x="8537" y="11139"/>
                        <a:pt x="5501" y="11139"/>
                      </a:cubicBezTo>
                      <a:cubicBezTo>
                        <a:pt x="2465" y="11139"/>
                        <a:pt x="0" y="8651"/>
                        <a:pt x="0" y="5570"/>
                      </a:cubicBezTo>
                      <a:cubicBezTo>
                        <a:pt x="0" y="2511"/>
                        <a:pt x="2465" y="0"/>
                        <a:pt x="5501" y="0"/>
                      </a:cubicBezTo>
                      <a:cubicBezTo>
                        <a:pt x="8537" y="0"/>
                        <a:pt x="11002" y="2511"/>
                        <a:pt x="11002" y="5570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7" name="Google Shape;4947;p49"/>
                <p:cNvSpPr/>
                <p:nvPr/>
              </p:nvSpPr>
              <p:spPr>
                <a:xfrm>
                  <a:off x="7334657" y="1951712"/>
                  <a:ext cx="201983" cy="20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8" h="11049" extrusionOk="0">
                      <a:moveTo>
                        <a:pt x="5479" y="1"/>
                      </a:moveTo>
                      <a:cubicBezTo>
                        <a:pt x="2443" y="1"/>
                        <a:pt x="1" y="2489"/>
                        <a:pt x="1" y="5524"/>
                      </a:cubicBezTo>
                      <a:cubicBezTo>
                        <a:pt x="1" y="8583"/>
                        <a:pt x="2443" y="11048"/>
                        <a:pt x="5479" y="11048"/>
                      </a:cubicBezTo>
                      <a:cubicBezTo>
                        <a:pt x="8492" y="11048"/>
                        <a:pt x="10957" y="8583"/>
                        <a:pt x="10957" y="5524"/>
                      </a:cubicBezTo>
                      <a:cubicBezTo>
                        <a:pt x="10957" y="2489"/>
                        <a:pt x="8492" y="1"/>
                        <a:pt x="547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8" name="Google Shape;4948;p49"/>
                <p:cNvSpPr/>
                <p:nvPr/>
              </p:nvSpPr>
              <p:spPr>
                <a:xfrm>
                  <a:off x="7370012" y="1987474"/>
                  <a:ext cx="131276" cy="1325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2" h="7191" extrusionOk="0">
                      <a:moveTo>
                        <a:pt x="3561" y="1"/>
                      </a:moveTo>
                      <a:cubicBezTo>
                        <a:pt x="1598" y="1"/>
                        <a:pt x="0" y="1599"/>
                        <a:pt x="0" y="3584"/>
                      </a:cubicBezTo>
                      <a:cubicBezTo>
                        <a:pt x="0" y="5570"/>
                        <a:pt x="1598" y="7191"/>
                        <a:pt x="3561" y="7191"/>
                      </a:cubicBezTo>
                      <a:cubicBezTo>
                        <a:pt x="5524" y="7191"/>
                        <a:pt x="7122" y="5570"/>
                        <a:pt x="7122" y="3584"/>
                      </a:cubicBezTo>
                      <a:cubicBezTo>
                        <a:pt x="7122" y="1599"/>
                        <a:pt x="5524" y="1"/>
                        <a:pt x="35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49" name="Google Shape;4949;p49"/>
                <p:cNvSpPr/>
                <p:nvPr/>
              </p:nvSpPr>
              <p:spPr>
                <a:xfrm>
                  <a:off x="7354436" y="2032083"/>
                  <a:ext cx="47556" cy="32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736" extrusionOk="0">
                      <a:moveTo>
                        <a:pt x="1279" y="0"/>
                      </a:moveTo>
                      <a:cubicBezTo>
                        <a:pt x="571" y="0"/>
                        <a:pt x="1" y="388"/>
                        <a:pt x="1" y="868"/>
                      </a:cubicBezTo>
                      <a:cubicBezTo>
                        <a:pt x="1" y="1347"/>
                        <a:pt x="571" y="1735"/>
                        <a:pt x="1279" y="1735"/>
                      </a:cubicBezTo>
                      <a:cubicBezTo>
                        <a:pt x="1986" y="1735"/>
                        <a:pt x="2580" y="1347"/>
                        <a:pt x="2580" y="868"/>
                      </a:cubicBezTo>
                      <a:cubicBezTo>
                        <a:pt x="2580" y="388"/>
                        <a:pt x="1986" y="0"/>
                        <a:pt x="127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0" name="Google Shape;4950;p49"/>
                <p:cNvSpPr/>
                <p:nvPr/>
              </p:nvSpPr>
              <p:spPr>
                <a:xfrm>
                  <a:off x="7720487" y="1835800"/>
                  <a:ext cx="230572" cy="204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1107" extrusionOk="0">
                      <a:moveTo>
                        <a:pt x="6214" y="1"/>
                      </a:moveTo>
                      <a:cubicBezTo>
                        <a:pt x="5534" y="1"/>
                        <a:pt x="4844" y="129"/>
                        <a:pt x="4178" y="400"/>
                      </a:cubicBezTo>
                      <a:cubicBezTo>
                        <a:pt x="1347" y="1541"/>
                        <a:pt x="1" y="4759"/>
                        <a:pt x="1142" y="7613"/>
                      </a:cubicBezTo>
                      <a:cubicBezTo>
                        <a:pt x="2031" y="9792"/>
                        <a:pt x="4120" y="11106"/>
                        <a:pt x="6308" y="11106"/>
                      </a:cubicBezTo>
                      <a:cubicBezTo>
                        <a:pt x="6984" y="11106"/>
                        <a:pt x="7669" y="10981"/>
                        <a:pt x="8332" y="10717"/>
                      </a:cubicBezTo>
                      <a:cubicBezTo>
                        <a:pt x="11162" y="9576"/>
                        <a:pt x="12509" y="6334"/>
                        <a:pt x="11368" y="3481"/>
                      </a:cubicBezTo>
                      <a:cubicBezTo>
                        <a:pt x="10480" y="1323"/>
                        <a:pt x="8398" y="1"/>
                        <a:pt x="621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1" name="Google Shape;4951;p49"/>
                <p:cNvSpPr/>
                <p:nvPr/>
              </p:nvSpPr>
              <p:spPr>
                <a:xfrm>
                  <a:off x="7720487" y="1822122"/>
                  <a:ext cx="230572" cy="23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9" h="12578" fill="none" extrusionOk="0">
                      <a:moveTo>
                        <a:pt x="1142" y="8355"/>
                      </a:moveTo>
                      <a:cubicBezTo>
                        <a:pt x="2306" y="11208"/>
                        <a:pt x="5524" y="12577"/>
                        <a:pt x="8332" y="11459"/>
                      </a:cubicBezTo>
                      <a:cubicBezTo>
                        <a:pt x="11162" y="10318"/>
                        <a:pt x="12509" y="7076"/>
                        <a:pt x="11368" y="4223"/>
                      </a:cubicBezTo>
                      <a:cubicBezTo>
                        <a:pt x="10204" y="1393"/>
                        <a:pt x="6985" y="1"/>
                        <a:pt x="4178" y="1142"/>
                      </a:cubicBezTo>
                      <a:cubicBezTo>
                        <a:pt x="1347" y="2283"/>
                        <a:pt x="1" y="5501"/>
                        <a:pt x="1142" y="8355"/>
                      </a:cubicBezTo>
                      <a:close/>
                    </a:path>
                  </a:pathLst>
                </a:custGeom>
                <a:noFill/>
                <a:ln w="9700" cap="flat" cmpd="sng">
                  <a:solidFill>
                    <a:srgbClr val="000000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2" name="Google Shape;4952;p49"/>
                <p:cNvSpPr/>
                <p:nvPr/>
              </p:nvSpPr>
              <p:spPr>
                <a:xfrm>
                  <a:off x="7721335" y="1844814"/>
                  <a:ext cx="229319" cy="203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1" h="11052" extrusionOk="0">
                      <a:moveTo>
                        <a:pt x="6178" y="0"/>
                      </a:moveTo>
                      <a:cubicBezTo>
                        <a:pt x="5503" y="0"/>
                        <a:pt x="4818" y="126"/>
                        <a:pt x="4155" y="390"/>
                      </a:cubicBezTo>
                      <a:cubicBezTo>
                        <a:pt x="1347" y="1531"/>
                        <a:pt x="0" y="4750"/>
                        <a:pt x="1142" y="7580"/>
                      </a:cubicBezTo>
                      <a:cubicBezTo>
                        <a:pt x="2013" y="9742"/>
                        <a:pt x="4096" y="11051"/>
                        <a:pt x="6272" y="11051"/>
                      </a:cubicBezTo>
                      <a:cubicBezTo>
                        <a:pt x="6946" y="11051"/>
                        <a:pt x="7628" y="10926"/>
                        <a:pt x="8286" y="10662"/>
                      </a:cubicBezTo>
                      <a:cubicBezTo>
                        <a:pt x="11093" y="9520"/>
                        <a:pt x="12440" y="6302"/>
                        <a:pt x="11299" y="3472"/>
                      </a:cubicBezTo>
                      <a:cubicBezTo>
                        <a:pt x="10427" y="1310"/>
                        <a:pt x="8358" y="0"/>
                        <a:pt x="617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3" name="Google Shape;4953;p49"/>
                <p:cNvSpPr/>
                <p:nvPr/>
              </p:nvSpPr>
              <p:spPr>
                <a:xfrm>
                  <a:off x="7761723" y="1880539"/>
                  <a:ext cx="148953" cy="132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1" h="7176" extrusionOk="0">
                      <a:moveTo>
                        <a:pt x="4012" y="0"/>
                      </a:moveTo>
                      <a:cubicBezTo>
                        <a:pt x="3573" y="0"/>
                        <a:pt x="3126" y="82"/>
                        <a:pt x="2694" y="255"/>
                      </a:cubicBezTo>
                      <a:cubicBezTo>
                        <a:pt x="868" y="986"/>
                        <a:pt x="1" y="3086"/>
                        <a:pt x="731" y="4912"/>
                      </a:cubicBezTo>
                      <a:cubicBezTo>
                        <a:pt x="1306" y="6323"/>
                        <a:pt x="2652" y="7175"/>
                        <a:pt x="4069" y="7175"/>
                      </a:cubicBezTo>
                      <a:cubicBezTo>
                        <a:pt x="4508" y="7175"/>
                        <a:pt x="4955" y="7093"/>
                        <a:pt x="5387" y="6920"/>
                      </a:cubicBezTo>
                      <a:cubicBezTo>
                        <a:pt x="7191" y="6190"/>
                        <a:pt x="8081" y="4090"/>
                        <a:pt x="7327" y="2264"/>
                      </a:cubicBezTo>
                      <a:cubicBezTo>
                        <a:pt x="6770" y="853"/>
                        <a:pt x="5428" y="0"/>
                        <a:pt x="4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4" name="Google Shape;4954;p49"/>
                <p:cNvSpPr/>
                <p:nvPr/>
              </p:nvSpPr>
              <p:spPr>
                <a:xfrm>
                  <a:off x="7862277" y="1902697"/>
                  <a:ext cx="50505" cy="34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71" extrusionOk="0">
                      <a:moveTo>
                        <a:pt x="1685" y="1"/>
                      </a:moveTo>
                      <a:cubicBezTo>
                        <a:pt x="1477" y="1"/>
                        <a:pt x="1251" y="42"/>
                        <a:pt x="1028" y="126"/>
                      </a:cubicBezTo>
                      <a:cubicBezTo>
                        <a:pt x="389" y="400"/>
                        <a:pt x="1" y="971"/>
                        <a:pt x="161" y="1404"/>
                      </a:cubicBezTo>
                      <a:cubicBezTo>
                        <a:pt x="282" y="1709"/>
                        <a:pt x="627" y="1871"/>
                        <a:pt x="1040" y="1871"/>
                      </a:cubicBezTo>
                      <a:cubicBezTo>
                        <a:pt x="1246" y="1871"/>
                        <a:pt x="1469" y="1830"/>
                        <a:pt x="1690" y="1747"/>
                      </a:cubicBezTo>
                      <a:cubicBezTo>
                        <a:pt x="2352" y="1473"/>
                        <a:pt x="2740" y="902"/>
                        <a:pt x="2557" y="446"/>
                      </a:cubicBezTo>
                      <a:cubicBezTo>
                        <a:pt x="2436" y="158"/>
                        <a:pt x="2094" y="1"/>
                        <a:pt x="16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5" name="Google Shape;4955;p49"/>
                <p:cNvSpPr/>
                <p:nvPr/>
              </p:nvSpPr>
              <p:spPr>
                <a:xfrm>
                  <a:off x="7590900" y="2129949"/>
                  <a:ext cx="116567" cy="4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4" h="2624" extrusionOk="0">
                      <a:moveTo>
                        <a:pt x="114" y="0"/>
                      </a:moveTo>
                      <a:cubicBezTo>
                        <a:pt x="98" y="0"/>
                        <a:pt x="82" y="3"/>
                        <a:pt x="69" y="10"/>
                      </a:cubicBezTo>
                      <a:cubicBezTo>
                        <a:pt x="0" y="55"/>
                        <a:pt x="0" y="124"/>
                        <a:pt x="23" y="192"/>
                      </a:cubicBezTo>
                      <a:cubicBezTo>
                        <a:pt x="320" y="717"/>
                        <a:pt x="708" y="1151"/>
                        <a:pt x="1165" y="1539"/>
                      </a:cubicBezTo>
                      <a:cubicBezTo>
                        <a:pt x="1644" y="1904"/>
                        <a:pt x="2169" y="2201"/>
                        <a:pt x="2740" y="2383"/>
                      </a:cubicBezTo>
                      <a:cubicBezTo>
                        <a:pt x="3212" y="2535"/>
                        <a:pt x="3716" y="2623"/>
                        <a:pt x="4213" y="2623"/>
                      </a:cubicBezTo>
                      <a:cubicBezTo>
                        <a:pt x="4316" y="2623"/>
                        <a:pt x="4418" y="2620"/>
                        <a:pt x="4520" y="2612"/>
                      </a:cubicBezTo>
                      <a:cubicBezTo>
                        <a:pt x="4817" y="2589"/>
                        <a:pt x="5113" y="2543"/>
                        <a:pt x="5387" y="2475"/>
                      </a:cubicBezTo>
                      <a:cubicBezTo>
                        <a:pt x="5684" y="2406"/>
                        <a:pt x="5958" y="2292"/>
                        <a:pt x="6232" y="2201"/>
                      </a:cubicBezTo>
                      <a:cubicBezTo>
                        <a:pt x="6277" y="2178"/>
                        <a:pt x="6323" y="2132"/>
                        <a:pt x="6300" y="2064"/>
                      </a:cubicBezTo>
                      <a:cubicBezTo>
                        <a:pt x="6300" y="2008"/>
                        <a:pt x="6254" y="1967"/>
                        <a:pt x="6199" y="1967"/>
                      </a:cubicBezTo>
                      <a:cubicBezTo>
                        <a:pt x="6188" y="1967"/>
                        <a:pt x="6175" y="1969"/>
                        <a:pt x="6163" y="1973"/>
                      </a:cubicBezTo>
                      <a:lnTo>
                        <a:pt x="6140" y="1973"/>
                      </a:lnTo>
                      <a:cubicBezTo>
                        <a:pt x="5867" y="2018"/>
                        <a:pt x="5593" y="2087"/>
                        <a:pt x="5319" y="2132"/>
                      </a:cubicBezTo>
                      <a:cubicBezTo>
                        <a:pt x="5097" y="2151"/>
                        <a:pt x="4876" y="2184"/>
                        <a:pt x="4654" y="2184"/>
                      </a:cubicBezTo>
                      <a:cubicBezTo>
                        <a:pt x="4602" y="2184"/>
                        <a:pt x="4549" y="2182"/>
                        <a:pt x="4497" y="2178"/>
                      </a:cubicBezTo>
                      <a:cubicBezTo>
                        <a:pt x="3949" y="2178"/>
                        <a:pt x="3401" y="2087"/>
                        <a:pt x="2899" y="1927"/>
                      </a:cubicBezTo>
                      <a:cubicBezTo>
                        <a:pt x="2374" y="1744"/>
                        <a:pt x="1895" y="1470"/>
                        <a:pt x="1461" y="1151"/>
                      </a:cubicBezTo>
                      <a:cubicBezTo>
                        <a:pt x="1005" y="854"/>
                        <a:pt x="594" y="466"/>
                        <a:pt x="229" y="55"/>
                      </a:cubicBezTo>
                      <a:lnTo>
                        <a:pt x="229" y="32"/>
                      </a:lnTo>
                      <a:cubicBezTo>
                        <a:pt x="196" y="16"/>
                        <a:pt x="153" y="0"/>
                        <a:pt x="114" y="0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6" name="Google Shape;4956;p49"/>
                <p:cNvSpPr/>
                <p:nvPr/>
              </p:nvSpPr>
              <p:spPr>
                <a:xfrm>
                  <a:off x="7611509" y="2172715"/>
                  <a:ext cx="61878" cy="23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7" h="1280" extrusionOk="0">
                      <a:moveTo>
                        <a:pt x="92" y="1"/>
                      </a:moveTo>
                      <a:cubicBezTo>
                        <a:pt x="75" y="1"/>
                        <a:pt x="58" y="6"/>
                        <a:pt x="47" y="18"/>
                      </a:cubicBezTo>
                      <a:cubicBezTo>
                        <a:pt x="24" y="41"/>
                        <a:pt x="1" y="86"/>
                        <a:pt x="24" y="109"/>
                      </a:cubicBezTo>
                      <a:cubicBezTo>
                        <a:pt x="389" y="611"/>
                        <a:pt x="937" y="931"/>
                        <a:pt x="1507" y="1113"/>
                      </a:cubicBezTo>
                      <a:cubicBezTo>
                        <a:pt x="1839" y="1220"/>
                        <a:pt x="2195" y="1280"/>
                        <a:pt x="2546" y="1280"/>
                      </a:cubicBezTo>
                      <a:cubicBezTo>
                        <a:pt x="2799" y="1280"/>
                        <a:pt x="3049" y="1249"/>
                        <a:pt x="3288" y="1182"/>
                      </a:cubicBezTo>
                      <a:cubicBezTo>
                        <a:pt x="3333" y="1182"/>
                        <a:pt x="3356" y="1136"/>
                        <a:pt x="3356" y="1091"/>
                      </a:cubicBezTo>
                      <a:cubicBezTo>
                        <a:pt x="3333" y="1045"/>
                        <a:pt x="3311" y="1022"/>
                        <a:pt x="3265" y="1022"/>
                      </a:cubicBezTo>
                      <a:cubicBezTo>
                        <a:pt x="3075" y="1060"/>
                        <a:pt x="2885" y="1078"/>
                        <a:pt x="2695" y="1078"/>
                      </a:cubicBezTo>
                      <a:cubicBezTo>
                        <a:pt x="2316" y="1078"/>
                        <a:pt x="1941" y="1007"/>
                        <a:pt x="1576" y="885"/>
                      </a:cubicBezTo>
                      <a:cubicBezTo>
                        <a:pt x="1051" y="703"/>
                        <a:pt x="572" y="406"/>
                        <a:pt x="138" y="18"/>
                      </a:cubicBezTo>
                      <a:cubicBezTo>
                        <a:pt x="126" y="6"/>
                        <a:pt x="109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7" name="Google Shape;4957;p49"/>
                <p:cNvSpPr/>
                <p:nvPr/>
              </p:nvSpPr>
              <p:spPr>
                <a:xfrm>
                  <a:off x="7093990" y="1331949"/>
                  <a:ext cx="1016073" cy="688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4" h="37363" extrusionOk="0">
                      <a:moveTo>
                        <a:pt x="32899" y="1"/>
                      </a:moveTo>
                      <a:cubicBezTo>
                        <a:pt x="29485" y="1"/>
                        <a:pt x="26069" y="678"/>
                        <a:pt x="22803" y="1712"/>
                      </a:cubicBezTo>
                      <a:cubicBezTo>
                        <a:pt x="15248" y="4086"/>
                        <a:pt x="8104" y="8514"/>
                        <a:pt x="3881" y="15225"/>
                      </a:cubicBezTo>
                      <a:cubicBezTo>
                        <a:pt x="1302" y="19310"/>
                        <a:pt x="1" y="24263"/>
                        <a:pt x="366" y="29080"/>
                      </a:cubicBezTo>
                      <a:cubicBezTo>
                        <a:pt x="549" y="31476"/>
                        <a:pt x="1142" y="33896"/>
                        <a:pt x="2238" y="36064"/>
                      </a:cubicBezTo>
                      <a:cubicBezTo>
                        <a:pt x="2714" y="37001"/>
                        <a:pt x="3255" y="37363"/>
                        <a:pt x="3814" y="37363"/>
                      </a:cubicBezTo>
                      <a:cubicBezTo>
                        <a:pt x="4946" y="37363"/>
                        <a:pt x="6153" y="35886"/>
                        <a:pt x="7054" y="34695"/>
                      </a:cubicBezTo>
                      <a:cubicBezTo>
                        <a:pt x="8697" y="32503"/>
                        <a:pt x="9702" y="29833"/>
                        <a:pt x="10227" y="27162"/>
                      </a:cubicBezTo>
                      <a:cubicBezTo>
                        <a:pt x="11094" y="22871"/>
                        <a:pt x="11299" y="20908"/>
                        <a:pt x="11824" y="16571"/>
                      </a:cubicBezTo>
                      <a:cubicBezTo>
                        <a:pt x="13239" y="19698"/>
                        <a:pt x="19128" y="24218"/>
                        <a:pt x="21457" y="24423"/>
                      </a:cubicBezTo>
                      <a:cubicBezTo>
                        <a:pt x="21943" y="24465"/>
                        <a:pt x="22447" y="24513"/>
                        <a:pt x="22942" y="24513"/>
                      </a:cubicBezTo>
                      <a:cubicBezTo>
                        <a:pt x="23795" y="24513"/>
                        <a:pt x="24618" y="24370"/>
                        <a:pt x="25268" y="23807"/>
                      </a:cubicBezTo>
                      <a:cubicBezTo>
                        <a:pt x="26080" y="23088"/>
                        <a:pt x="26399" y="21803"/>
                        <a:pt x="25999" y="20830"/>
                      </a:cubicBezTo>
                      <a:lnTo>
                        <a:pt x="25999" y="20830"/>
                      </a:lnTo>
                      <a:cubicBezTo>
                        <a:pt x="26804" y="22053"/>
                        <a:pt x="27640" y="23250"/>
                        <a:pt x="28692" y="24263"/>
                      </a:cubicBezTo>
                      <a:cubicBezTo>
                        <a:pt x="29948" y="25427"/>
                        <a:pt x="31545" y="26318"/>
                        <a:pt x="33257" y="26386"/>
                      </a:cubicBezTo>
                      <a:cubicBezTo>
                        <a:pt x="33320" y="26389"/>
                        <a:pt x="33382" y="26390"/>
                        <a:pt x="33445" y="26390"/>
                      </a:cubicBezTo>
                      <a:cubicBezTo>
                        <a:pt x="35162" y="26390"/>
                        <a:pt x="36854" y="25490"/>
                        <a:pt x="37845" y="24081"/>
                      </a:cubicBezTo>
                      <a:cubicBezTo>
                        <a:pt x="38872" y="22620"/>
                        <a:pt x="39078" y="20611"/>
                        <a:pt x="38393" y="18968"/>
                      </a:cubicBezTo>
                      <a:lnTo>
                        <a:pt x="38393" y="18968"/>
                      </a:lnTo>
                      <a:cubicBezTo>
                        <a:pt x="39626" y="20862"/>
                        <a:pt x="40881" y="22803"/>
                        <a:pt x="42524" y="24355"/>
                      </a:cubicBezTo>
                      <a:cubicBezTo>
                        <a:pt x="44168" y="25907"/>
                        <a:pt x="46291" y="27094"/>
                        <a:pt x="48550" y="27208"/>
                      </a:cubicBezTo>
                      <a:cubicBezTo>
                        <a:pt x="48634" y="27211"/>
                        <a:pt x="48717" y="27213"/>
                        <a:pt x="48801" y="27213"/>
                      </a:cubicBezTo>
                      <a:cubicBezTo>
                        <a:pt x="51006" y="27213"/>
                        <a:pt x="53264" y="26059"/>
                        <a:pt x="54165" y="24058"/>
                      </a:cubicBezTo>
                      <a:cubicBezTo>
                        <a:pt x="55124" y="21912"/>
                        <a:pt x="54416" y="19424"/>
                        <a:pt x="53595" y="17210"/>
                      </a:cubicBezTo>
                      <a:cubicBezTo>
                        <a:pt x="51700" y="12006"/>
                        <a:pt x="49144" y="6711"/>
                        <a:pt x="44624" y="3470"/>
                      </a:cubicBezTo>
                      <a:cubicBezTo>
                        <a:pt x="41543" y="1256"/>
                        <a:pt x="37754" y="183"/>
                        <a:pt x="33965" y="23"/>
                      </a:cubicBezTo>
                      <a:cubicBezTo>
                        <a:pt x="33610" y="8"/>
                        <a:pt x="33254" y="1"/>
                        <a:pt x="32899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8" name="Google Shape;4958;p49"/>
                <p:cNvSpPr/>
                <p:nvPr/>
              </p:nvSpPr>
              <p:spPr>
                <a:xfrm>
                  <a:off x="7412925" y="1562667"/>
                  <a:ext cx="324818" cy="12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2" h="6660" extrusionOk="0">
                      <a:moveTo>
                        <a:pt x="16124" y="0"/>
                      </a:moveTo>
                      <a:cubicBezTo>
                        <a:pt x="16107" y="0"/>
                        <a:pt x="16088" y="6"/>
                        <a:pt x="16069" y="15"/>
                      </a:cubicBezTo>
                      <a:cubicBezTo>
                        <a:pt x="16024" y="38"/>
                        <a:pt x="16024" y="84"/>
                        <a:pt x="16047" y="129"/>
                      </a:cubicBezTo>
                      <a:cubicBezTo>
                        <a:pt x="16389" y="746"/>
                        <a:pt x="16731" y="1339"/>
                        <a:pt x="16982" y="2001"/>
                      </a:cubicBezTo>
                      <a:cubicBezTo>
                        <a:pt x="17233" y="2640"/>
                        <a:pt x="17370" y="3325"/>
                        <a:pt x="17279" y="4010"/>
                      </a:cubicBezTo>
                      <a:cubicBezTo>
                        <a:pt x="17211" y="4672"/>
                        <a:pt x="16960" y="5356"/>
                        <a:pt x="16435" y="5767"/>
                      </a:cubicBezTo>
                      <a:cubicBezTo>
                        <a:pt x="15985" y="6196"/>
                        <a:pt x="15334" y="6363"/>
                        <a:pt x="14708" y="6363"/>
                      </a:cubicBezTo>
                      <a:cubicBezTo>
                        <a:pt x="14667" y="6363"/>
                        <a:pt x="14626" y="6362"/>
                        <a:pt x="14586" y="6361"/>
                      </a:cubicBezTo>
                      <a:cubicBezTo>
                        <a:pt x="13901" y="6338"/>
                        <a:pt x="13239" y="6132"/>
                        <a:pt x="12600" y="5858"/>
                      </a:cubicBezTo>
                      <a:cubicBezTo>
                        <a:pt x="11984" y="5562"/>
                        <a:pt x="11390" y="5197"/>
                        <a:pt x="10842" y="4763"/>
                      </a:cubicBezTo>
                      <a:cubicBezTo>
                        <a:pt x="9770" y="3959"/>
                        <a:pt x="8829" y="2936"/>
                        <a:pt x="8105" y="1780"/>
                      </a:cubicBezTo>
                      <a:lnTo>
                        <a:pt x="8105" y="1780"/>
                      </a:lnTo>
                      <a:cubicBezTo>
                        <a:pt x="8097" y="1762"/>
                        <a:pt x="8089" y="1745"/>
                        <a:pt x="8081" y="1727"/>
                      </a:cubicBezTo>
                      <a:lnTo>
                        <a:pt x="8074" y="1731"/>
                      </a:lnTo>
                      <a:lnTo>
                        <a:pt x="8074" y="1731"/>
                      </a:lnTo>
                      <a:cubicBezTo>
                        <a:pt x="8069" y="1722"/>
                        <a:pt x="8063" y="1713"/>
                        <a:pt x="8058" y="1704"/>
                      </a:cubicBezTo>
                      <a:cubicBezTo>
                        <a:pt x="8023" y="1653"/>
                        <a:pt x="7964" y="1627"/>
                        <a:pt x="7897" y="1627"/>
                      </a:cubicBezTo>
                      <a:cubicBezTo>
                        <a:pt x="7875" y="1627"/>
                        <a:pt x="7852" y="1630"/>
                        <a:pt x="7829" y="1636"/>
                      </a:cubicBezTo>
                      <a:cubicBezTo>
                        <a:pt x="7738" y="1681"/>
                        <a:pt x="7693" y="1796"/>
                        <a:pt x="7738" y="1887"/>
                      </a:cubicBezTo>
                      <a:cubicBezTo>
                        <a:pt x="7989" y="2435"/>
                        <a:pt x="8240" y="2982"/>
                        <a:pt x="8354" y="3553"/>
                      </a:cubicBezTo>
                      <a:cubicBezTo>
                        <a:pt x="8469" y="4124"/>
                        <a:pt x="8423" y="4717"/>
                        <a:pt x="8149" y="5197"/>
                      </a:cubicBezTo>
                      <a:cubicBezTo>
                        <a:pt x="8012" y="5448"/>
                        <a:pt x="7829" y="5653"/>
                        <a:pt x="7601" y="5790"/>
                      </a:cubicBezTo>
                      <a:cubicBezTo>
                        <a:pt x="7350" y="5927"/>
                        <a:pt x="7076" y="5995"/>
                        <a:pt x="6802" y="5995"/>
                      </a:cubicBezTo>
                      <a:cubicBezTo>
                        <a:pt x="6255" y="5973"/>
                        <a:pt x="5684" y="5744"/>
                        <a:pt x="5182" y="5448"/>
                      </a:cubicBezTo>
                      <a:cubicBezTo>
                        <a:pt x="3105" y="4215"/>
                        <a:pt x="1370" y="2435"/>
                        <a:pt x="183" y="335"/>
                      </a:cubicBezTo>
                      <a:cubicBezTo>
                        <a:pt x="166" y="301"/>
                        <a:pt x="137" y="280"/>
                        <a:pt x="105" y="280"/>
                      </a:cubicBezTo>
                      <a:cubicBezTo>
                        <a:pt x="93" y="280"/>
                        <a:pt x="81" y="283"/>
                        <a:pt x="69" y="289"/>
                      </a:cubicBezTo>
                      <a:cubicBezTo>
                        <a:pt x="23" y="312"/>
                        <a:pt x="0" y="358"/>
                        <a:pt x="23" y="403"/>
                      </a:cubicBezTo>
                      <a:cubicBezTo>
                        <a:pt x="1164" y="2594"/>
                        <a:pt x="2899" y="4443"/>
                        <a:pt x="4999" y="5744"/>
                      </a:cubicBezTo>
                      <a:cubicBezTo>
                        <a:pt x="5547" y="6064"/>
                        <a:pt x="6140" y="6315"/>
                        <a:pt x="6802" y="6338"/>
                      </a:cubicBezTo>
                      <a:cubicBezTo>
                        <a:pt x="7122" y="6338"/>
                        <a:pt x="7464" y="6269"/>
                        <a:pt x="7761" y="6110"/>
                      </a:cubicBezTo>
                      <a:cubicBezTo>
                        <a:pt x="8058" y="5927"/>
                        <a:pt x="8309" y="5676"/>
                        <a:pt x="8469" y="5379"/>
                      </a:cubicBezTo>
                      <a:cubicBezTo>
                        <a:pt x="8788" y="4808"/>
                        <a:pt x="8834" y="4101"/>
                        <a:pt x="8720" y="3485"/>
                      </a:cubicBezTo>
                      <a:cubicBezTo>
                        <a:pt x="8693" y="3360"/>
                        <a:pt x="8662" y="3239"/>
                        <a:pt x="8628" y="3119"/>
                      </a:cubicBezTo>
                      <a:lnTo>
                        <a:pt x="8628" y="3119"/>
                      </a:lnTo>
                      <a:cubicBezTo>
                        <a:pt x="9217" y="3839"/>
                        <a:pt x="9893" y="4486"/>
                        <a:pt x="10637" y="5037"/>
                      </a:cubicBezTo>
                      <a:cubicBezTo>
                        <a:pt x="11230" y="5470"/>
                        <a:pt x="11824" y="5858"/>
                        <a:pt x="12486" y="6155"/>
                      </a:cubicBezTo>
                      <a:cubicBezTo>
                        <a:pt x="13148" y="6429"/>
                        <a:pt x="13833" y="6635"/>
                        <a:pt x="14563" y="6657"/>
                      </a:cubicBezTo>
                      <a:cubicBezTo>
                        <a:pt x="14603" y="6659"/>
                        <a:pt x="14643" y="6659"/>
                        <a:pt x="14683" y="6659"/>
                      </a:cubicBezTo>
                      <a:cubicBezTo>
                        <a:pt x="15378" y="6659"/>
                        <a:pt x="16101" y="6470"/>
                        <a:pt x="16640" y="5995"/>
                      </a:cubicBezTo>
                      <a:cubicBezTo>
                        <a:pt x="17211" y="5493"/>
                        <a:pt x="17485" y="4763"/>
                        <a:pt x="17553" y="4032"/>
                      </a:cubicBezTo>
                      <a:cubicBezTo>
                        <a:pt x="17622" y="3302"/>
                        <a:pt x="17439" y="2572"/>
                        <a:pt x="17188" y="1910"/>
                      </a:cubicBezTo>
                      <a:cubicBezTo>
                        <a:pt x="16914" y="1248"/>
                        <a:pt x="16549" y="654"/>
                        <a:pt x="16184" y="38"/>
                      </a:cubicBezTo>
                      <a:cubicBezTo>
                        <a:pt x="16170" y="11"/>
                        <a:pt x="16149" y="0"/>
                        <a:pt x="16124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59" name="Google Shape;4959;p49"/>
                <p:cNvSpPr/>
                <p:nvPr/>
              </p:nvSpPr>
              <p:spPr>
                <a:xfrm>
                  <a:off x="7923292" y="1599792"/>
                  <a:ext cx="105194" cy="91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7" h="4962" extrusionOk="0">
                      <a:moveTo>
                        <a:pt x="5081" y="1"/>
                      </a:moveTo>
                      <a:cubicBezTo>
                        <a:pt x="5069" y="1"/>
                        <a:pt x="5057" y="4"/>
                        <a:pt x="5045" y="10"/>
                      </a:cubicBezTo>
                      <a:cubicBezTo>
                        <a:pt x="4999" y="10"/>
                        <a:pt x="4976" y="55"/>
                        <a:pt x="4976" y="101"/>
                      </a:cubicBezTo>
                      <a:cubicBezTo>
                        <a:pt x="5182" y="1014"/>
                        <a:pt x="5410" y="1927"/>
                        <a:pt x="5250" y="2794"/>
                      </a:cubicBezTo>
                      <a:cubicBezTo>
                        <a:pt x="5159" y="3228"/>
                        <a:pt x="4976" y="3639"/>
                        <a:pt x="4725" y="3981"/>
                      </a:cubicBezTo>
                      <a:cubicBezTo>
                        <a:pt x="4451" y="4301"/>
                        <a:pt x="4063" y="4529"/>
                        <a:pt x="3653" y="4575"/>
                      </a:cubicBezTo>
                      <a:cubicBezTo>
                        <a:pt x="3565" y="4587"/>
                        <a:pt x="3478" y="4592"/>
                        <a:pt x="3391" y="4592"/>
                      </a:cubicBezTo>
                      <a:cubicBezTo>
                        <a:pt x="2632" y="4592"/>
                        <a:pt x="1884" y="4162"/>
                        <a:pt x="1393" y="3548"/>
                      </a:cubicBezTo>
                      <a:cubicBezTo>
                        <a:pt x="822" y="2840"/>
                        <a:pt x="525" y="1973"/>
                        <a:pt x="183" y="1105"/>
                      </a:cubicBezTo>
                      <a:cubicBezTo>
                        <a:pt x="166" y="1072"/>
                        <a:pt x="150" y="1051"/>
                        <a:pt x="124" y="1051"/>
                      </a:cubicBezTo>
                      <a:cubicBezTo>
                        <a:pt x="115" y="1051"/>
                        <a:pt x="104" y="1054"/>
                        <a:pt x="92" y="1060"/>
                      </a:cubicBezTo>
                      <a:cubicBezTo>
                        <a:pt x="46" y="1060"/>
                        <a:pt x="0" y="1105"/>
                        <a:pt x="23" y="1151"/>
                      </a:cubicBezTo>
                      <a:cubicBezTo>
                        <a:pt x="274" y="2041"/>
                        <a:pt x="525" y="2977"/>
                        <a:pt x="1119" y="3753"/>
                      </a:cubicBezTo>
                      <a:cubicBezTo>
                        <a:pt x="1651" y="4449"/>
                        <a:pt x="2476" y="4961"/>
                        <a:pt x="3382" y="4961"/>
                      </a:cubicBezTo>
                      <a:cubicBezTo>
                        <a:pt x="3486" y="4961"/>
                        <a:pt x="3592" y="4954"/>
                        <a:pt x="3698" y="4940"/>
                      </a:cubicBezTo>
                      <a:cubicBezTo>
                        <a:pt x="4200" y="4872"/>
                        <a:pt x="4680" y="4575"/>
                        <a:pt x="4976" y="4187"/>
                      </a:cubicBezTo>
                      <a:cubicBezTo>
                        <a:pt x="5296" y="3799"/>
                        <a:pt x="5479" y="3319"/>
                        <a:pt x="5547" y="2840"/>
                      </a:cubicBezTo>
                      <a:cubicBezTo>
                        <a:pt x="5707" y="1881"/>
                        <a:pt x="5410" y="946"/>
                        <a:pt x="5136" y="55"/>
                      </a:cubicBezTo>
                      <a:cubicBezTo>
                        <a:pt x="5136" y="22"/>
                        <a:pt x="5112" y="1"/>
                        <a:pt x="5081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0" name="Google Shape;4960;p49"/>
                <p:cNvSpPr/>
                <p:nvPr/>
              </p:nvSpPr>
              <p:spPr>
                <a:xfrm>
                  <a:off x="7078856" y="1703464"/>
                  <a:ext cx="180915" cy="248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5" h="13491" extrusionOk="0">
                      <a:moveTo>
                        <a:pt x="9724" y="1"/>
                      </a:moveTo>
                      <a:cubicBezTo>
                        <a:pt x="9678" y="1"/>
                        <a:pt x="9632" y="46"/>
                        <a:pt x="9632" y="92"/>
                      </a:cubicBezTo>
                      <a:cubicBezTo>
                        <a:pt x="9564" y="2649"/>
                        <a:pt x="9176" y="5205"/>
                        <a:pt x="8491" y="7670"/>
                      </a:cubicBezTo>
                      <a:cubicBezTo>
                        <a:pt x="8331" y="8286"/>
                        <a:pt x="8149" y="8903"/>
                        <a:pt x="7920" y="9519"/>
                      </a:cubicBezTo>
                      <a:cubicBezTo>
                        <a:pt x="7738" y="10112"/>
                        <a:pt x="7510" y="10706"/>
                        <a:pt x="7122" y="11162"/>
                      </a:cubicBezTo>
                      <a:cubicBezTo>
                        <a:pt x="6778" y="11566"/>
                        <a:pt x="6275" y="11863"/>
                        <a:pt x="5784" y="11863"/>
                      </a:cubicBezTo>
                      <a:cubicBezTo>
                        <a:pt x="5720" y="11863"/>
                        <a:pt x="5656" y="11858"/>
                        <a:pt x="5592" y="11847"/>
                      </a:cubicBezTo>
                      <a:cubicBezTo>
                        <a:pt x="5248" y="11802"/>
                        <a:pt x="4922" y="11531"/>
                        <a:pt x="4779" y="11208"/>
                      </a:cubicBezTo>
                      <a:lnTo>
                        <a:pt x="4779" y="11208"/>
                      </a:lnTo>
                      <a:cubicBezTo>
                        <a:pt x="4796" y="11004"/>
                        <a:pt x="4787" y="10797"/>
                        <a:pt x="4748" y="10592"/>
                      </a:cubicBezTo>
                      <a:cubicBezTo>
                        <a:pt x="4725" y="10546"/>
                        <a:pt x="4679" y="10478"/>
                        <a:pt x="4611" y="10478"/>
                      </a:cubicBezTo>
                      <a:cubicBezTo>
                        <a:pt x="4591" y="10468"/>
                        <a:pt x="4571" y="10463"/>
                        <a:pt x="4551" y="10463"/>
                      </a:cubicBezTo>
                      <a:cubicBezTo>
                        <a:pt x="4482" y="10463"/>
                        <a:pt x="4418" y="10520"/>
                        <a:pt x="4383" y="10592"/>
                      </a:cubicBezTo>
                      <a:cubicBezTo>
                        <a:pt x="4312" y="10831"/>
                        <a:pt x="4337" y="11070"/>
                        <a:pt x="4415" y="11288"/>
                      </a:cubicBezTo>
                      <a:lnTo>
                        <a:pt x="4415" y="11288"/>
                      </a:lnTo>
                      <a:cubicBezTo>
                        <a:pt x="4369" y="11673"/>
                        <a:pt x="4203" y="12050"/>
                        <a:pt x="3949" y="12349"/>
                      </a:cubicBezTo>
                      <a:cubicBezTo>
                        <a:pt x="3584" y="12829"/>
                        <a:pt x="3036" y="13171"/>
                        <a:pt x="2420" y="13171"/>
                      </a:cubicBezTo>
                      <a:cubicBezTo>
                        <a:pt x="2400" y="13172"/>
                        <a:pt x="2380" y="13172"/>
                        <a:pt x="2360" y="13172"/>
                      </a:cubicBezTo>
                      <a:cubicBezTo>
                        <a:pt x="1786" y="13172"/>
                        <a:pt x="1220" y="12859"/>
                        <a:pt x="845" y="12418"/>
                      </a:cubicBezTo>
                      <a:cubicBezTo>
                        <a:pt x="434" y="11961"/>
                        <a:pt x="206" y="11322"/>
                        <a:pt x="320" y="10706"/>
                      </a:cubicBezTo>
                      <a:cubicBezTo>
                        <a:pt x="342" y="10660"/>
                        <a:pt x="297" y="10615"/>
                        <a:pt x="251" y="10615"/>
                      </a:cubicBezTo>
                      <a:cubicBezTo>
                        <a:pt x="239" y="10608"/>
                        <a:pt x="227" y="10606"/>
                        <a:pt x="215" y="10606"/>
                      </a:cubicBezTo>
                      <a:cubicBezTo>
                        <a:pt x="184" y="10606"/>
                        <a:pt x="160" y="10627"/>
                        <a:pt x="160" y="10660"/>
                      </a:cubicBezTo>
                      <a:cubicBezTo>
                        <a:pt x="0" y="11345"/>
                        <a:pt x="228" y="12053"/>
                        <a:pt x="639" y="12578"/>
                      </a:cubicBezTo>
                      <a:cubicBezTo>
                        <a:pt x="1073" y="13103"/>
                        <a:pt x="1712" y="13491"/>
                        <a:pt x="2420" y="13491"/>
                      </a:cubicBezTo>
                      <a:cubicBezTo>
                        <a:pt x="3127" y="13491"/>
                        <a:pt x="3789" y="13103"/>
                        <a:pt x="4223" y="12578"/>
                      </a:cubicBezTo>
                      <a:cubicBezTo>
                        <a:pt x="4419" y="12329"/>
                        <a:pt x="4574" y="12043"/>
                        <a:pt x="4671" y="11738"/>
                      </a:cubicBezTo>
                      <a:lnTo>
                        <a:pt x="4671" y="11738"/>
                      </a:lnTo>
                      <a:cubicBezTo>
                        <a:pt x="4894" y="11995"/>
                        <a:pt x="5192" y="12171"/>
                        <a:pt x="5547" y="12212"/>
                      </a:cubicBezTo>
                      <a:cubicBezTo>
                        <a:pt x="5630" y="12225"/>
                        <a:pt x="5713" y="12232"/>
                        <a:pt x="5795" y="12232"/>
                      </a:cubicBezTo>
                      <a:cubicBezTo>
                        <a:pt x="6430" y="12232"/>
                        <a:pt x="7011" y="11858"/>
                        <a:pt x="7395" y="11413"/>
                      </a:cubicBezTo>
                      <a:cubicBezTo>
                        <a:pt x="7829" y="10866"/>
                        <a:pt x="8057" y="10227"/>
                        <a:pt x="8263" y="9633"/>
                      </a:cubicBezTo>
                      <a:cubicBezTo>
                        <a:pt x="8468" y="9017"/>
                        <a:pt x="8651" y="8378"/>
                        <a:pt x="8833" y="7761"/>
                      </a:cubicBezTo>
                      <a:cubicBezTo>
                        <a:pt x="9153" y="6506"/>
                        <a:pt x="9404" y="5251"/>
                        <a:pt x="9564" y="3950"/>
                      </a:cubicBezTo>
                      <a:cubicBezTo>
                        <a:pt x="9724" y="2671"/>
                        <a:pt x="9815" y="1393"/>
                        <a:pt x="9815" y="92"/>
                      </a:cubicBezTo>
                      <a:cubicBezTo>
                        <a:pt x="9815" y="46"/>
                        <a:pt x="9769" y="1"/>
                        <a:pt x="9724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1" name="Google Shape;4961;p49"/>
                <p:cNvSpPr/>
                <p:nvPr/>
              </p:nvSpPr>
              <p:spPr>
                <a:xfrm>
                  <a:off x="7733114" y="1358697"/>
                  <a:ext cx="160307" cy="134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7" h="7296" extrusionOk="0">
                      <a:moveTo>
                        <a:pt x="5941" y="0"/>
                      </a:moveTo>
                      <a:cubicBezTo>
                        <a:pt x="5910" y="0"/>
                        <a:pt x="5883" y="17"/>
                        <a:pt x="5867" y="33"/>
                      </a:cubicBezTo>
                      <a:cubicBezTo>
                        <a:pt x="5844" y="78"/>
                        <a:pt x="5844" y="124"/>
                        <a:pt x="5889" y="170"/>
                      </a:cubicBezTo>
                      <a:cubicBezTo>
                        <a:pt x="6528" y="626"/>
                        <a:pt x="7168" y="1106"/>
                        <a:pt x="7647" y="1722"/>
                      </a:cubicBezTo>
                      <a:cubicBezTo>
                        <a:pt x="7898" y="2019"/>
                        <a:pt x="8103" y="2338"/>
                        <a:pt x="8218" y="2703"/>
                      </a:cubicBezTo>
                      <a:cubicBezTo>
                        <a:pt x="8332" y="3069"/>
                        <a:pt x="8377" y="3457"/>
                        <a:pt x="8332" y="3822"/>
                      </a:cubicBezTo>
                      <a:cubicBezTo>
                        <a:pt x="8286" y="4187"/>
                        <a:pt x="8126" y="4552"/>
                        <a:pt x="7898" y="4803"/>
                      </a:cubicBezTo>
                      <a:cubicBezTo>
                        <a:pt x="7647" y="5077"/>
                        <a:pt x="7305" y="5237"/>
                        <a:pt x="6962" y="5283"/>
                      </a:cubicBezTo>
                      <a:cubicBezTo>
                        <a:pt x="6903" y="5288"/>
                        <a:pt x="6844" y="5291"/>
                        <a:pt x="6785" y="5291"/>
                      </a:cubicBezTo>
                      <a:cubicBezTo>
                        <a:pt x="6201" y="5291"/>
                        <a:pt x="5618" y="5027"/>
                        <a:pt x="5186" y="4614"/>
                      </a:cubicBezTo>
                      <a:lnTo>
                        <a:pt x="5186" y="4614"/>
                      </a:lnTo>
                      <a:cubicBezTo>
                        <a:pt x="5133" y="4533"/>
                        <a:pt x="5071" y="4458"/>
                        <a:pt x="4999" y="4392"/>
                      </a:cubicBezTo>
                      <a:cubicBezTo>
                        <a:pt x="4961" y="4355"/>
                        <a:pt x="4910" y="4338"/>
                        <a:pt x="4860" y="4338"/>
                      </a:cubicBezTo>
                      <a:cubicBezTo>
                        <a:pt x="4819" y="4338"/>
                        <a:pt x="4779" y="4349"/>
                        <a:pt x="4748" y="4370"/>
                      </a:cubicBezTo>
                      <a:cubicBezTo>
                        <a:pt x="4657" y="4438"/>
                        <a:pt x="4657" y="4552"/>
                        <a:pt x="4725" y="4643"/>
                      </a:cubicBezTo>
                      <a:cubicBezTo>
                        <a:pt x="4775" y="4703"/>
                        <a:pt x="4827" y="4761"/>
                        <a:pt x="4881" y="4817"/>
                      </a:cubicBezTo>
                      <a:lnTo>
                        <a:pt x="4881" y="4817"/>
                      </a:lnTo>
                      <a:cubicBezTo>
                        <a:pt x="5149" y="5204"/>
                        <a:pt x="5099" y="5801"/>
                        <a:pt x="4839" y="6241"/>
                      </a:cubicBezTo>
                      <a:cubicBezTo>
                        <a:pt x="4543" y="6743"/>
                        <a:pt x="3926" y="6972"/>
                        <a:pt x="3310" y="6972"/>
                      </a:cubicBezTo>
                      <a:cubicBezTo>
                        <a:pt x="2717" y="6949"/>
                        <a:pt x="2100" y="6721"/>
                        <a:pt x="1598" y="6355"/>
                      </a:cubicBezTo>
                      <a:cubicBezTo>
                        <a:pt x="1073" y="5990"/>
                        <a:pt x="617" y="5534"/>
                        <a:pt x="160" y="5077"/>
                      </a:cubicBezTo>
                      <a:cubicBezTo>
                        <a:pt x="137" y="5066"/>
                        <a:pt x="115" y="5060"/>
                        <a:pt x="95" y="5060"/>
                      </a:cubicBezTo>
                      <a:cubicBezTo>
                        <a:pt x="75" y="5060"/>
                        <a:pt x="57" y="5066"/>
                        <a:pt x="46" y="5077"/>
                      </a:cubicBezTo>
                      <a:cubicBezTo>
                        <a:pt x="0" y="5100"/>
                        <a:pt x="0" y="5168"/>
                        <a:pt x="23" y="5191"/>
                      </a:cubicBezTo>
                      <a:cubicBezTo>
                        <a:pt x="457" y="5693"/>
                        <a:pt x="891" y="6173"/>
                        <a:pt x="1438" y="6584"/>
                      </a:cubicBezTo>
                      <a:cubicBezTo>
                        <a:pt x="1963" y="6972"/>
                        <a:pt x="2625" y="7268"/>
                        <a:pt x="3310" y="7291"/>
                      </a:cubicBezTo>
                      <a:cubicBezTo>
                        <a:pt x="3354" y="7294"/>
                        <a:pt x="3397" y="7296"/>
                        <a:pt x="3442" y="7296"/>
                      </a:cubicBezTo>
                      <a:cubicBezTo>
                        <a:pt x="3745" y="7296"/>
                        <a:pt x="4058" y="7228"/>
                        <a:pt x="4337" y="7109"/>
                      </a:cubicBezTo>
                      <a:cubicBezTo>
                        <a:pt x="4657" y="6972"/>
                        <a:pt x="4954" y="6721"/>
                        <a:pt x="5136" y="6424"/>
                      </a:cubicBezTo>
                      <a:cubicBezTo>
                        <a:pt x="5342" y="6104"/>
                        <a:pt x="5433" y="5762"/>
                        <a:pt x="5433" y="5397"/>
                      </a:cubicBezTo>
                      <a:cubicBezTo>
                        <a:pt x="5430" y="5347"/>
                        <a:pt x="5425" y="5297"/>
                        <a:pt x="5417" y="5248"/>
                      </a:cubicBezTo>
                      <a:lnTo>
                        <a:pt x="5417" y="5248"/>
                      </a:lnTo>
                      <a:cubicBezTo>
                        <a:pt x="5815" y="5494"/>
                        <a:pt x="6272" y="5638"/>
                        <a:pt x="6744" y="5638"/>
                      </a:cubicBezTo>
                      <a:cubicBezTo>
                        <a:pt x="6824" y="5638"/>
                        <a:pt x="6904" y="5633"/>
                        <a:pt x="6985" y="5625"/>
                      </a:cubicBezTo>
                      <a:cubicBezTo>
                        <a:pt x="7419" y="5579"/>
                        <a:pt x="7852" y="5374"/>
                        <a:pt x="8149" y="5031"/>
                      </a:cubicBezTo>
                      <a:cubicBezTo>
                        <a:pt x="8446" y="4712"/>
                        <a:pt x="8606" y="4278"/>
                        <a:pt x="8651" y="3867"/>
                      </a:cubicBezTo>
                      <a:cubicBezTo>
                        <a:pt x="8697" y="3434"/>
                        <a:pt x="8628" y="3023"/>
                        <a:pt x="8491" y="2612"/>
                      </a:cubicBezTo>
                      <a:cubicBezTo>
                        <a:pt x="8354" y="2201"/>
                        <a:pt x="8126" y="1859"/>
                        <a:pt x="7852" y="1539"/>
                      </a:cubicBezTo>
                      <a:cubicBezTo>
                        <a:pt x="7327" y="923"/>
                        <a:pt x="6643" y="466"/>
                        <a:pt x="5981" y="10"/>
                      </a:cubicBezTo>
                      <a:cubicBezTo>
                        <a:pt x="5967" y="3"/>
                        <a:pt x="5954" y="0"/>
                        <a:pt x="5941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2" name="Google Shape;4962;p49"/>
                <p:cNvSpPr/>
                <p:nvPr/>
              </p:nvSpPr>
              <p:spPr>
                <a:xfrm>
                  <a:off x="7083059" y="1602908"/>
                  <a:ext cx="103941" cy="126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6857" extrusionOk="0">
                      <a:moveTo>
                        <a:pt x="5570" y="1"/>
                      </a:moveTo>
                      <a:cubicBezTo>
                        <a:pt x="5524" y="1"/>
                        <a:pt x="5478" y="23"/>
                        <a:pt x="5478" y="69"/>
                      </a:cubicBezTo>
                      <a:cubicBezTo>
                        <a:pt x="5090" y="1667"/>
                        <a:pt x="4474" y="3196"/>
                        <a:pt x="3630" y="4566"/>
                      </a:cubicBezTo>
                      <a:cubicBezTo>
                        <a:pt x="3196" y="5250"/>
                        <a:pt x="2762" y="5981"/>
                        <a:pt x="2077" y="6346"/>
                      </a:cubicBezTo>
                      <a:cubicBezTo>
                        <a:pt x="1853" y="6474"/>
                        <a:pt x="1607" y="6546"/>
                        <a:pt x="1345" y="6546"/>
                      </a:cubicBezTo>
                      <a:cubicBezTo>
                        <a:pt x="1234" y="6546"/>
                        <a:pt x="1120" y="6533"/>
                        <a:pt x="1005" y="6506"/>
                      </a:cubicBezTo>
                      <a:cubicBezTo>
                        <a:pt x="639" y="6437"/>
                        <a:pt x="297" y="6209"/>
                        <a:pt x="183" y="5844"/>
                      </a:cubicBezTo>
                      <a:cubicBezTo>
                        <a:pt x="160" y="5798"/>
                        <a:pt x="114" y="5775"/>
                        <a:pt x="92" y="5775"/>
                      </a:cubicBezTo>
                      <a:cubicBezTo>
                        <a:pt x="23" y="5798"/>
                        <a:pt x="0" y="5844"/>
                        <a:pt x="23" y="5890"/>
                      </a:cubicBezTo>
                      <a:cubicBezTo>
                        <a:pt x="114" y="6346"/>
                        <a:pt x="502" y="6666"/>
                        <a:pt x="936" y="6780"/>
                      </a:cubicBezTo>
                      <a:cubicBezTo>
                        <a:pt x="1099" y="6831"/>
                        <a:pt x="1268" y="6857"/>
                        <a:pt x="1437" y="6857"/>
                      </a:cubicBezTo>
                      <a:cubicBezTo>
                        <a:pt x="1720" y="6857"/>
                        <a:pt x="2003" y="6785"/>
                        <a:pt x="2260" y="6643"/>
                      </a:cubicBezTo>
                      <a:cubicBezTo>
                        <a:pt x="2648" y="6437"/>
                        <a:pt x="2968" y="6141"/>
                        <a:pt x="3242" y="5798"/>
                      </a:cubicBezTo>
                      <a:cubicBezTo>
                        <a:pt x="3515" y="5479"/>
                        <a:pt x="3721" y="5113"/>
                        <a:pt x="3949" y="4771"/>
                      </a:cubicBezTo>
                      <a:cubicBezTo>
                        <a:pt x="4794" y="3333"/>
                        <a:pt x="5387" y="1735"/>
                        <a:pt x="5638" y="92"/>
                      </a:cubicBezTo>
                      <a:cubicBezTo>
                        <a:pt x="5638" y="46"/>
                        <a:pt x="5615" y="23"/>
                        <a:pt x="5570" y="1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3" name="Google Shape;4963;p49"/>
                <p:cNvSpPr/>
                <p:nvPr/>
              </p:nvSpPr>
              <p:spPr>
                <a:xfrm>
                  <a:off x="7478567" y="1400634"/>
                  <a:ext cx="116549" cy="70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3807" extrusionOk="0">
                      <a:moveTo>
                        <a:pt x="5139" y="0"/>
                      </a:moveTo>
                      <a:cubicBezTo>
                        <a:pt x="5119" y="0"/>
                        <a:pt x="5102" y="6"/>
                        <a:pt x="5090" y="17"/>
                      </a:cubicBezTo>
                      <a:cubicBezTo>
                        <a:pt x="5045" y="40"/>
                        <a:pt x="5045" y="109"/>
                        <a:pt x="5067" y="132"/>
                      </a:cubicBezTo>
                      <a:cubicBezTo>
                        <a:pt x="5524" y="748"/>
                        <a:pt x="6026" y="1433"/>
                        <a:pt x="6003" y="2163"/>
                      </a:cubicBezTo>
                      <a:cubicBezTo>
                        <a:pt x="6003" y="2528"/>
                        <a:pt x="5866" y="2893"/>
                        <a:pt x="5615" y="3122"/>
                      </a:cubicBezTo>
                      <a:cubicBezTo>
                        <a:pt x="5387" y="3350"/>
                        <a:pt x="5022" y="3441"/>
                        <a:pt x="4634" y="3441"/>
                      </a:cubicBezTo>
                      <a:cubicBezTo>
                        <a:pt x="4268" y="3441"/>
                        <a:pt x="3880" y="3396"/>
                        <a:pt x="3492" y="3327"/>
                      </a:cubicBezTo>
                      <a:cubicBezTo>
                        <a:pt x="3104" y="3281"/>
                        <a:pt x="2739" y="3213"/>
                        <a:pt x="2351" y="3099"/>
                      </a:cubicBezTo>
                      <a:cubicBezTo>
                        <a:pt x="1598" y="2916"/>
                        <a:pt x="867" y="2665"/>
                        <a:pt x="137" y="2368"/>
                      </a:cubicBezTo>
                      <a:cubicBezTo>
                        <a:pt x="118" y="2359"/>
                        <a:pt x="99" y="2353"/>
                        <a:pt x="82" y="2353"/>
                      </a:cubicBezTo>
                      <a:cubicBezTo>
                        <a:pt x="58" y="2353"/>
                        <a:pt x="36" y="2365"/>
                        <a:pt x="23" y="2391"/>
                      </a:cubicBezTo>
                      <a:cubicBezTo>
                        <a:pt x="0" y="2437"/>
                        <a:pt x="23" y="2483"/>
                        <a:pt x="69" y="2505"/>
                      </a:cubicBezTo>
                      <a:cubicBezTo>
                        <a:pt x="753" y="2916"/>
                        <a:pt x="1507" y="3213"/>
                        <a:pt x="2260" y="3441"/>
                      </a:cubicBezTo>
                      <a:cubicBezTo>
                        <a:pt x="2648" y="3555"/>
                        <a:pt x="3036" y="3624"/>
                        <a:pt x="3447" y="3692"/>
                      </a:cubicBezTo>
                      <a:cubicBezTo>
                        <a:pt x="3835" y="3761"/>
                        <a:pt x="4246" y="3806"/>
                        <a:pt x="4656" y="3806"/>
                      </a:cubicBezTo>
                      <a:cubicBezTo>
                        <a:pt x="5067" y="3784"/>
                        <a:pt x="5524" y="3692"/>
                        <a:pt x="5866" y="3373"/>
                      </a:cubicBezTo>
                      <a:cubicBezTo>
                        <a:pt x="6209" y="3053"/>
                        <a:pt x="6323" y="2574"/>
                        <a:pt x="6323" y="2163"/>
                      </a:cubicBezTo>
                      <a:cubicBezTo>
                        <a:pt x="6300" y="1729"/>
                        <a:pt x="6163" y="1318"/>
                        <a:pt x="5935" y="976"/>
                      </a:cubicBezTo>
                      <a:cubicBezTo>
                        <a:pt x="5729" y="634"/>
                        <a:pt x="5455" y="314"/>
                        <a:pt x="5204" y="17"/>
                      </a:cubicBezTo>
                      <a:cubicBezTo>
                        <a:pt x="5181" y="6"/>
                        <a:pt x="5159" y="0"/>
                        <a:pt x="5139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4" name="Google Shape;4964;p49"/>
                <p:cNvSpPr/>
                <p:nvPr/>
              </p:nvSpPr>
              <p:spPr>
                <a:xfrm>
                  <a:off x="7267762" y="2278064"/>
                  <a:ext cx="125396" cy="82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" h="4492" extrusionOk="0">
                      <a:moveTo>
                        <a:pt x="105" y="0"/>
                      </a:moveTo>
                      <a:cubicBezTo>
                        <a:pt x="94" y="0"/>
                        <a:pt x="81" y="3"/>
                        <a:pt x="69" y="9"/>
                      </a:cubicBezTo>
                      <a:cubicBezTo>
                        <a:pt x="23" y="9"/>
                        <a:pt x="1" y="55"/>
                        <a:pt x="1" y="100"/>
                      </a:cubicBezTo>
                      <a:cubicBezTo>
                        <a:pt x="297" y="1538"/>
                        <a:pt x="1210" y="2839"/>
                        <a:pt x="2489" y="3638"/>
                      </a:cubicBezTo>
                      <a:cubicBezTo>
                        <a:pt x="3386" y="4193"/>
                        <a:pt x="4435" y="4491"/>
                        <a:pt x="5485" y="4491"/>
                      </a:cubicBezTo>
                      <a:cubicBezTo>
                        <a:pt x="5904" y="4491"/>
                        <a:pt x="6324" y="4444"/>
                        <a:pt x="6734" y="4346"/>
                      </a:cubicBezTo>
                      <a:cubicBezTo>
                        <a:pt x="6780" y="4346"/>
                        <a:pt x="6803" y="4300"/>
                        <a:pt x="6803" y="4255"/>
                      </a:cubicBezTo>
                      <a:cubicBezTo>
                        <a:pt x="6784" y="4217"/>
                        <a:pt x="6750" y="4180"/>
                        <a:pt x="6713" y="4180"/>
                      </a:cubicBezTo>
                      <a:cubicBezTo>
                        <a:pt x="6705" y="4180"/>
                        <a:pt x="6697" y="4182"/>
                        <a:pt x="6688" y="4186"/>
                      </a:cubicBezTo>
                      <a:cubicBezTo>
                        <a:pt x="6422" y="4221"/>
                        <a:pt x="6153" y="4238"/>
                        <a:pt x="5884" y="4238"/>
                      </a:cubicBezTo>
                      <a:cubicBezTo>
                        <a:pt x="4748" y="4238"/>
                        <a:pt x="3613" y="3928"/>
                        <a:pt x="2671" y="3319"/>
                      </a:cubicBezTo>
                      <a:cubicBezTo>
                        <a:pt x="1507" y="2566"/>
                        <a:pt x="617" y="1401"/>
                        <a:pt x="183" y="55"/>
                      </a:cubicBezTo>
                      <a:cubicBezTo>
                        <a:pt x="167" y="21"/>
                        <a:pt x="138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A0532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5" name="Google Shape;4965;p49"/>
                <p:cNvSpPr/>
                <p:nvPr/>
              </p:nvSpPr>
              <p:spPr>
                <a:xfrm>
                  <a:off x="7156682" y="1404707"/>
                  <a:ext cx="105618" cy="174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0" h="9475" extrusionOk="0">
                      <a:moveTo>
                        <a:pt x="4384" y="0"/>
                      </a:moveTo>
                      <a:cubicBezTo>
                        <a:pt x="4368" y="0"/>
                        <a:pt x="4353" y="1"/>
                        <a:pt x="4338" y="2"/>
                      </a:cubicBezTo>
                      <a:cubicBezTo>
                        <a:pt x="3995" y="25"/>
                        <a:pt x="3698" y="299"/>
                        <a:pt x="3562" y="595"/>
                      </a:cubicBezTo>
                      <a:cubicBezTo>
                        <a:pt x="3402" y="915"/>
                        <a:pt x="3379" y="1280"/>
                        <a:pt x="3379" y="1645"/>
                      </a:cubicBezTo>
                      <a:cubicBezTo>
                        <a:pt x="3288" y="3973"/>
                        <a:pt x="3607" y="6302"/>
                        <a:pt x="4269" y="8539"/>
                      </a:cubicBezTo>
                      <a:cubicBezTo>
                        <a:pt x="3425" y="6964"/>
                        <a:pt x="2557" y="5389"/>
                        <a:pt x="1713" y="3814"/>
                      </a:cubicBezTo>
                      <a:cubicBezTo>
                        <a:pt x="1485" y="3421"/>
                        <a:pt x="1146" y="2953"/>
                        <a:pt x="727" y="2953"/>
                      </a:cubicBezTo>
                      <a:cubicBezTo>
                        <a:pt x="684" y="2953"/>
                        <a:pt x="639" y="2958"/>
                        <a:pt x="594" y="2969"/>
                      </a:cubicBezTo>
                      <a:cubicBezTo>
                        <a:pt x="229" y="3038"/>
                        <a:pt x="24" y="3403"/>
                        <a:pt x="24" y="3768"/>
                      </a:cubicBezTo>
                      <a:cubicBezTo>
                        <a:pt x="1" y="4133"/>
                        <a:pt x="161" y="4476"/>
                        <a:pt x="343" y="4772"/>
                      </a:cubicBezTo>
                      <a:cubicBezTo>
                        <a:pt x="1302" y="6576"/>
                        <a:pt x="2649" y="8196"/>
                        <a:pt x="4223" y="9474"/>
                      </a:cubicBezTo>
                      <a:lnTo>
                        <a:pt x="5159" y="9064"/>
                      </a:lnTo>
                      <a:cubicBezTo>
                        <a:pt x="5616" y="6598"/>
                        <a:pt x="5730" y="4065"/>
                        <a:pt x="5456" y="1577"/>
                      </a:cubicBezTo>
                      <a:cubicBezTo>
                        <a:pt x="5433" y="1234"/>
                        <a:pt x="5388" y="869"/>
                        <a:pt x="5205" y="550"/>
                      </a:cubicBezTo>
                      <a:cubicBezTo>
                        <a:pt x="5030" y="244"/>
                        <a:pt x="4730" y="0"/>
                        <a:pt x="4384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6" name="Google Shape;4966;p49"/>
                <p:cNvSpPr/>
                <p:nvPr/>
              </p:nvSpPr>
              <p:spPr>
                <a:xfrm>
                  <a:off x="7254121" y="1793071"/>
                  <a:ext cx="189099" cy="18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9" h="10108" extrusionOk="0">
                      <a:moveTo>
                        <a:pt x="6408" y="0"/>
                      </a:moveTo>
                      <a:cubicBezTo>
                        <a:pt x="3226" y="0"/>
                        <a:pt x="193" y="8356"/>
                        <a:pt x="193" y="8356"/>
                      </a:cubicBezTo>
                      <a:cubicBezTo>
                        <a:pt x="0" y="9661"/>
                        <a:pt x="388" y="10108"/>
                        <a:pt x="997" y="10108"/>
                      </a:cubicBezTo>
                      <a:cubicBezTo>
                        <a:pt x="2048" y="10108"/>
                        <a:pt x="3758" y="8776"/>
                        <a:pt x="4279" y="8242"/>
                      </a:cubicBezTo>
                      <a:cubicBezTo>
                        <a:pt x="5123" y="7397"/>
                        <a:pt x="10259" y="1006"/>
                        <a:pt x="6903" y="70"/>
                      </a:cubicBezTo>
                      <a:cubicBezTo>
                        <a:pt x="6738" y="23"/>
                        <a:pt x="6573" y="0"/>
                        <a:pt x="6408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7" name="Google Shape;4967;p49"/>
                <p:cNvSpPr/>
                <p:nvPr/>
              </p:nvSpPr>
              <p:spPr>
                <a:xfrm>
                  <a:off x="7692302" y="1683961"/>
                  <a:ext cx="257465" cy="1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68" h="6444" extrusionOk="0">
                      <a:moveTo>
                        <a:pt x="4015" y="1"/>
                      </a:moveTo>
                      <a:cubicBezTo>
                        <a:pt x="3354" y="1"/>
                        <a:pt x="2785" y="183"/>
                        <a:pt x="2374" y="625"/>
                      </a:cubicBezTo>
                      <a:cubicBezTo>
                        <a:pt x="0" y="3204"/>
                        <a:pt x="7738" y="5966"/>
                        <a:pt x="8902" y="6240"/>
                      </a:cubicBezTo>
                      <a:cubicBezTo>
                        <a:pt x="9287" y="6333"/>
                        <a:pt x="10077" y="6443"/>
                        <a:pt x="10867" y="6443"/>
                      </a:cubicBezTo>
                      <a:cubicBezTo>
                        <a:pt x="12418" y="6443"/>
                        <a:pt x="13968" y="6016"/>
                        <a:pt x="12440" y="4186"/>
                      </a:cubicBezTo>
                      <a:cubicBezTo>
                        <a:pt x="12440" y="4186"/>
                        <a:pt x="7177" y="1"/>
                        <a:pt x="4015" y="1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8" name="Google Shape;4968;p49"/>
                <p:cNvSpPr/>
                <p:nvPr/>
              </p:nvSpPr>
              <p:spPr>
                <a:xfrm>
                  <a:off x="7683049" y="1730396"/>
                  <a:ext cx="393386" cy="393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2" h="21320" extrusionOk="0">
                      <a:moveTo>
                        <a:pt x="10660" y="1"/>
                      </a:moveTo>
                      <a:cubicBezTo>
                        <a:pt x="4771" y="1"/>
                        <a:pt x="0" y="4771"/>
                        <a:pt x="0" y="10660"/>
                      </a:cubicBezTo>
                      <a:cubicBezTo>
                        <a:pt x="0" y="16549"/>
                        <a:pt x="4771" y="21319"/>
                        <a:pt x="10660" y="21319"/>
                      </a:cubicBezTo>
                      <a:cubicBezTo>
                        <a:pt x="16549" y="21319"/>
                        <a:pt x="21342" y="16549"/>
                        <a:pt x="21342" y="10660"/>
                      </a:cubicBezTo>
                      <a:cubicBezTo>
                        <a:pt x="21342" y="4771"/>
                        <a:pt x="16549" y="1"/>
                        <a:pt x="1066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69" name="Google Shape;4969;p49"/>
                <p:cNvSpPr/>
                <p:nvPr/>
              </p:nvSpPr>
              <p:spPr>
                <a:xfrm>
                  <a:off x="7663694" y="1710616"/>
                  <a:ext cx="443468" cy="44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9" extrusionOk="0">
                      <a:moveTo>
                        <a:pt x="12029" y="1987"/>
                      </a:moveTo>
                      <a:cubicBezTo>
                        <a:pt x="17553" y="1987"/>
                        <a:pt x="22050" y="6506"/>
                        <a:pt x="22050" y="12030"/>
                      </a:cubicBezTo>
                      <a:cubicBezTo>
                        <a:pt x="22050" y="17576"/>
                        <a:pt x="17553" y="22073"/>
                        <a:pt x="12029" y="22073"/>
                      </a:cubicBezTo>
                      <a:cubicBezTo>
                        <a:pt x="6483" y="22073"/>
                        <a:pt x="1986" y="17576"/>
                        <a:pt x="1986" y="12030"/>
                      </a:cubicBezTo>
                      <a:cubicBezTo>
                        <a:pt x="1986" y="6506"/>
                        <a:pt x="6483" y="1987"/>
                        <a:pt x="12029" y="1987"/>
                      </a:cubicBezTo>
                      <a:close/>
                      <a:moveTo>
                        <a:pt x="12029" y="1"/>
                      </a:moveTo>
                      <a:cubicBezTo>
                        <a:pt x="5387" y="1"/>
                        <a:pt x="0" y="5410"/>
                        <a:pt x="0" y="12030"/>
                      </a:cubicBezTo>
                      <a:cubicBezTo>
                        <a:pt x="0" y="18672"/>
                        <a:pt x="5387" y="24059"/>
                        <a:pt x="12029" y="24059"/>
                      </a:cubicBezTo>
                      <a:cubicBezTo>
                        <a:pt x="18649" y="24059"/>
                        <a:pt x="24058" y="18672"/>
                        <a:pt x="24058" y="12030"/>
                      </a:cubicBezTo>
                      <a:cubicBezTo>
                        <a:pt x="24058" y="5410"/>
                        <a:pt x="18649" y="1"/>
                        <a:pt x="120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0" name="Google Shape;4970;p49"/>
                <p:cNvSpPr/>
                <p:nvPr/>
              </p:nvSpPr>
              <p:spPr>
                <a:xfrm>
                  <a:off x="7720911" y="1810601"/>
                  <a:ext cx="72808" cy="202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0" h="10995" extrusionOk="0">
                      <a:moveTo>
                        <a:pt x="3669" y="1"/>
                      </a:moveTo>
                      <a:cubicBezTo>
                        <a:pt x="3625" y="1"/>
                        <a:pt x="3581" y="11"/>
                        <a:pt x="3538" y="32"/>
                      </a:cubicBezTo>
                      <a:cubicBezTo>
                        <a:pt x="2625" y="557"/>
                        <a:pt x="1895" y="1310"/>
                        <a:pt x="1324" y="2155"/>
                      </a:cubicBezTo>
                      <a:cubicBezTo>
                        <a:pt x="731" y="3022"/>
                        <a:pt x="320" y="4004"/>
                        <a:pt x="137" y="5054"/>
                      </a:cubicBezTo>
                      <a:cubicBezTo>
                        <a:pt x="92" y="5328"/>
                        <a:pt x="23" y="5579"/>
                        <a:pt x="23" y="5853"/>
                      </a:cubicBezTo>
                      <a:cubicBezTo>
                        <a:pt x="23" y="6104"/>
                        <a:pt x="1" y="6378"/>
                        <a:pt x="1" y="6651"/>
                      </a:cubicBezTo>
                      <a:cubicBezTo>
                        <a:pt x="23" y="6925"/>
                        <a:pt x="46" y="7176"/>
                        <a:pt x="69" y="7450"/>
                      </a:cubicBezTo>
                      <a:cubicBezTo>
                        <a:pt x="92" y="7587"/>
                        <a:pt x="115" y="7701"/>
                        <a:pt x="137" y="7838"/>
                      </a:cubicBezTo>
                      <a:lnTo>
                        <a:pt x="252" y="8226"/>
                      </a:lnTo>
                      <a:cubicBezTo>
                        <a:pt x="503" y="9253"/>
                        <a:pt x="1073" y="10189"/>
                        <a:pt x="1781" y="10920"/>
                      </a:cubicBezTo>
                      <a:cubicBezTo>
                        <a:pt x="1818" y="10957"/>
                        <a:pt x="1871" y="10994"/>
                        <a:pt x="1938" y="10994"/>
                      </a:cubicBezTo>
                      <a:cubicBezTo>
                        <a:pt x="1954" y="10994"/>
                        <a:pt x="1970" y="10992"/>
                        <a:pt x="1986" y="10988"/>
                      </a:cubicBezTo>
                      <a:cubicBezTo>
                        <a:pt x="2123" y="10988"/>
                        <a:pt x="2237" y="10874"/>
                        <a:pt x="2215" y="10714"/>
                      </a:cubicBezTo>
                      <a:lnTo>
                        <a:pt x="2215" y="10691"/>
                      </a:lnTo>
                      <a:cubicBezTo>
                        <a:pt x="2146" y="9687"/>
                        <a:pt x="1986" y="8843"/>
                        <a:pt x="2009" y="7975"/>
                      </a:cubicBezTo>
                      <a:cubicBezTo>
                        <a:pt x="1986" y="7542"/>
                        <a:pt x="2055" y="7108"/>
                        <a:pt x="2055" y="6697"/>
                      </a:cubicBezTo>
                      <a:cubicBezTo>
                        <a:pt x="2123" y="6286"/>
                        <a:pt x="2146" y="5875"/>
                        <a:pt x="2237" y="5465"/>
                      </a:cubicBezTo>
                      <a:cubicBezTo>
                        <a:pt x="2397" y="4643"/>
                        <a:pt x="2625" y="3821"/>
                        <a:pt x="2922" y="2977"/>
                      </a:cubicBezTo>
                      <a:cubicBezTo>
                        <a:pt x="3219" y="2132"/>
                        <a:pt x="3561" y="1287"/>
                        <a:pt x="3904" y="374"/>
                      </a:cubicBezTo>
                      <a:lnTo>
                        <a:pt x="3904" y="352"/>
                      </a:lnTo>
                      <a:cubicBezTo>
                        <a:pt x="3949" y="283"/>
                        <a:pt x="3926" y="215"/>
                        <a:pt x="3904" y="146"/>
                      </a:cubicBezTo>
                      <a:cubicBezTo>
                        <a:pt x="3856" y="52"/>
                        <a:pt x="3766" y="1"/>
                        <a:pt x="366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1" name="Google Shape;4971;p49"/>
                <p:cNvSpPr/>
                <p:nvPr/>
              </p:nvSpPr>
              <p:spPr>
                <a:xfrm>
                  <a:off x="7639712" y="2003990"/>
                  <a:ext cx="106042" cy="1063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3" h="5770" extrusionOk="0">
                      <a:moveTo>
                        <a:pt x="3296" y="1"/>
                      </a:moveTo>
                      <a:cubicBezTo>
                        <a:pt x="2272" y="1"/>
                        <a:pt x="1082" y="1415"/>
                        <a:pt x="0" y="1524"/>
                      </a:cubicBezTo>
                      <a:lnTo>
                        <a:pt x="1963" y="5770"/>
                      </a:lnTo>
                      <a:cubicBezTo>
                        <a:pt x="1963" y="5770"/>
                        <a:pt x="5752" y="3807"/>
                        <a:pt x="4565" y="1136"/>
                      </a:cubicBezTo>
                      <a:cubicBezTo>
                        <a:pt x="4194" y="294"/>
                        <a:pt x="3762" y="1"/>
                        <a:pt x="329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2" name="Google Shape;4972;p49"/>
                <p:cNvSpPr/>
                <p:nvPr/>
              </p:nvSpPr>
              <p:spPr>
                <a:xfrm>
                  <a:off x="7591324" y="1879341"/>
                  <a:ext cx="140953" cy="232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7" h="12633" extrusionOk="0">
                      <a:moveTo>
                        <a:pt x="92" y="1"/>
                      </a:moveTo>
                      <a:cubicBezTo>
                        <a:pt x="46" y="1"/>
                        <a:pt x="0" y="46"/>
                        <a:pt x="0" y="115"/>
                      </a:cubicBezTo>
                      <a:cubicBezTo>
                        <a:pt x="160" y="1781"/>
                        <a:pt x="388" y="3470"/>
                        <a:pt x="754" y="5114"/>
                      </a:cubicBezTo>
                      <a:cubicBezTo>
                        <a:pt x="936" y="5935"/>
                        <a:pt x="1142" y="6757"/>
                        <a:pt x="1530" y="7556"/>
                      </a:cubicBezTo>
                      <a:cubicBezTo>
                        <a:pt x="1621" y="7761"/>
                        <a:pt x="1735" y="7944"/>
                        <a:pt x="1895" y="8149"/>
                      </a:cubicBezTo>
                      <a:cubicBezTo>
                        <a:pt x="2025" y="8302"/>
                        <a:pt x="2260" y="8516"/>
                        <a:pt x="2578" y="8516"/>
                      </a:cubicBezTo>
                      <a:cubicBezTo>
                        <a:pt x="2593" y="8516"/>
                        <a:pt x="2609" y="8516"/>
                        <a:pt x="2625" y="8515"/>
                      </a:cubicBezTo>
                      <a:cubicBezTo>
                        <a:pt x="3127" y="8469"/>
                        <a:pt x="3515" y="8241"/>
                        <a:pt x="3903" y="8035"/>
                      </a:cubicBezTo>
                      <a:cubicBezTo>
                        <a:pt x="4269" y="7807"/>
                        <a:pt x="4611" y="7556"/>
                        <a:pt x="4953" y="7351"/>
                      </a:cubicBezTo>
                      <a:cubicBezTo>
                        <a:pt x="5276" y="7178"/>
                        <a:pt x="5619" y="7006"/>
                        <a:pt x="5925" y="7006"/>
                      </a:cubicBezTo>
                      <a:cubicBezTo>
                        <a:pt x="5944" y="7006"/>
                        <a:pt x="5962" y="7007"/>
                        <a:pt x="5981" y="7008"/>
                      </a:cubicBezTo>
                      <a:cubicBezTo>
                        <a:pt x="6323" y="7008"/>
                        <a:pt x="6574" y="7282"/>
                        <a:pt x="6779" y="7602"/>
                      </a:cubicBezTo>
                      <a:cubicBezTo>
                        <a:pt x="6871" y="7784"/>
                        <a:pt x="6985" y="7967"/>
                        <a:pt x="7031" y="8149"/>
                      </a:cubicBezTo>
                      <a:lnTo>
                        <a:pt x="7122" y="8423"/>
                      </a:lnTo>
                      <a:cubicBezTo>
                        <a:pt x="7145" y="8515"/>
                        <a:pt x="7167" y="8606"/>
                        <a:pt x="7167" y="8697"/>
                      </a:cubicBezTo>
                      <a:cubicBezTo>
                        <a:pt x="7213" y="8880"/>
                        <a:pt x="7190" y="9085"/>
                        <a:pt x="7190" y="9268"/>
                      </a:cubicBezTo>
                      <a:cubicBezTo>
                        <a:pt x="7122" y="9450"/>
                        <a:pt x="7122" y="9656"/>
                        <a:pt x="7031" y="9838"/>
                      </a:cubicBezTo>
                      <a:cubicBezTo>
                        <a:pt x="6894" y="10204"/>
                        <a:pt x="6665" y="10546"/>
                        <a:pt x="6414" y="10866"/>
                      </a:cubicBezTo>
                      <a:cubicBezTo>
                        <a:pt x="5912" y="11482"/>
                        <a:pt x="5250" y="12007"/>
                        <a:pt x="4543" y="12441"/>
                      </a:cubicBezTo>
                      <a:cubicBezTo>
                        <a:pt x="4497" y="12463"/>
                        <a:pt x="4474" y="12532"/>
                        <a:pt x="4497" y="12578"/>
                      </a:cubicBezTo>
                      <a:cubicBezTo>
                        <a:pt x="4514" y="12611"/>
                        <a:pt x="4555" y="12632"/>
                        <a:pt x="4594" y="12632"/>
                      </a:cubicBezTo>
                      <a:cubicBezTo>
                        <a:pt x="4608" y="12632"/>
                        <a:pt x="4622" y="12629"/>
                        <a:pt x="4634" y="12623"/>
                      </a:cubicBezTo>
                      <a:cubicBezTo>
                        <a:pt x="5410" y="12235"/>
                        <a:pt x="6095" y="11733"/>
                        <a:pt x="6688" y="11094"/>
                      </a:cubicBezTo>
                      <a:cubicBezTo>
                        <a:pt x="6962" y="10751"/>
                        <a:pt x="7236" y="10386"/>
                        <a:pt x="7396" y="9975"/>
                      </a:cubicBezTo>
                      <a:cubicBezTo>
                        <a:pt x="7487" y="9770"/>
                        <a:pt x="7533" y="9542"/>
                        <a:pt x="7601" y="9336"/>
                      </a:cubicBezTo>
                      <a:cubicBezTo>
                        <a:pt x="7601" y="9108"/>
                        <a:pt x="7647" y="8880"/>
                        <a:pt x="7601" y="8652"/>
                      </a:cubicBezTo>
                      <a:cubicBezTo>
                        <a:pt x="7601" y="8537"/>
                        <a:pt x="7578" y="8423"/>
                        <a:pt x="7555" y="8309"/>
                      </a:cubicBezTo>
                      <a:lnTo>
                        <a:pt x="7464" y="7990"/>
                      </a:lnTo>
                      <a:cubicBezTo>
                        <a:pt x="7396" y="7761"/>
                        <a:pt x="7282" y="7579"/>
                        <a:pt x="7167" y="7373"/>
                      </a:cubicBezTo>
                      <a:cubicBezTo>
                        <a:pt x="7053" y="7191"/>
                        <a:pt x="6916" y="6985"/>
                        <a:pt x="6734" y="6826"/>
                      </a:cubicBezTo>
                      <a:cubicBezTo>
                        <a:pt x="6551" y="6666"/>
                        <a:pt x="6300" y="6552"/>
                        <a:pt x="6026" y="6529"/>
                      </a:cubicBezTo>
                      <a:cubicBezTo>
                        <a:pt x="6002" y="6528"/>
                        <a:pt x="5977" y="6527"/>
                        <a:pt x="5953" y="6527"/>
                      </a:cubicBezTo>
                      <a:cubicBezTo>
                        <a:pt x="5463" y="6527"/>
                        <a:pt x="5072" y="6744"/>
                        <a:pt x="4702" y="6940"/>
                      </a:cubicBezTo>
                      <a:cubicBezTo>
                        <a:pt x="4337" y="7168"/>
                        <a:pt x="3995" y="7396"/>
                        <a:pt x="3630" y="7602"/>
                      </a:cubicBezTo>
                      <a:cubicBezTo>
                        <a:pt x="3287" y="7830"/>
                        <a:pt x="2922" y="8012"/>
                        <a:pt x="2580" y="8035"/>
                      </a:cubicBezTo>
                      <a:cubicBezTo>
                        <a:pt x="2572" y="8038"/>
                        <a:pt x="2565" y="8039"/>
                        <a:pt x="2556" y="8039"/>
                      </a:cubicBezTo>
                      <a:cubicBezTo>
                        <a:pt x="2483" y="8039"/>
                        <a:pt x="2362" y="7953"/>
                        <a:pt x="2260" y="7830"/>
                      </a:cubicBezTo>
                      <a:cubicBezTo>
                        <a:pt x="2146" y="7693"/>
                        <a:pt x="2032" y="7533"/>
                        <a:pt x="1940" y="7351"/>
                      </a:cubicBezTo>
                      <a:cubicBezTo>
                        <a:pt x="1598" y="6620"/>
                        <a:pt x="1370" y="5821"/>
                        <a:pt x="1164" y="5022"/>
                      </a:cubicBezTo>
                      <a:cubicBezTo>
                        <a:pt x="959" y="4201"/>
                        <a:pt x="776" y="3379"/>
                        <a:pt x="639" y="2557"/>
                      </a:cubicBezTo>
                      <a:cubicBezTo>
                        <a:pt x="480" y="1736"/>
                        <a:pt x="343" y="914"/>
                        <a:pt x="206" y="92"/>
                      </a:cubicBezTo>
                      <a:cubicBezTo>
                        <a:pt x="206" y="46"/>
                        <a:pt x="160" y="1"/>
                        <a:pt x="92" y="1"/>
                      </a:cubicBezTo>
                      <a:close/>
                    </a:path>
                  </a:pathLst>
                </a:custGeom>
                <a:solidFill>
                  <a:srgbClr val="F26952">
                    <a:alpha val="3511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3" name="Google Shape;4973;p49"/>
                <p:cNvSpPr/>
                <p:nvPr/>
              </p:nvSpPr>
              <p:spPr>
                <a:xfrm>
                  <a:off x="7178563" y="1852004"/>
                  <a:ext cx="392981" cy="39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0" h="21342" extrusionOk="0">
                      <a:moveTo>
                        <a:pt x="10660" y="0"/>
                      </a:moveTo>
                      <a:cubicBezTo>
                        <a:pt x="4771" y="0"/>
                        <a:pt x="1" y="4793"/>
                        <a:pt x="1" y="10682"/>
                      </a:cubicBezTo>
                      <a:cubicBezTo>
                        <a:pt x="1" y="16571"/>
                        <a:pt x="4771" y="21342"/>
                        <a:pt x="10660" y="21342"/>
                      </a:cubicBezTo>
                      <a:cubicBezTo>
                        <a:pt x="16549" y="21342"/>
                        <a:pt x="21320" y="16571"/>
                        <a:pt x="21320" y="10682"/>
                      </a:cubicBezTo>
                      <a:cubicBezTo>
                        <a:pt x="21320" y="4793"/>
                        <a:pt x="16549" y="0"/>
                        <a:pt x="1066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3021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4" name="Google Shape;4974;p49"/>
                <p:cNvSpPr/>
                <p:nvPr/>
              </p:nvSpPr>
              <p:spPr>
                <a:xfrm>
                  <a:off x="7158784" y="1832648"/>
                  <a:ext cx="443468" cy="443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59" h="24058" extrusionOk="0">
                      <a:moveTo>
                        <a:pt x="12030" y="1986"/>
                      </a:moveTo>
                      <a:cubicBezTo>
                        <a:pt x="17554" y="1986"/>
                        <a:pt x="22073" y="6483"/>
                        <a:pt x="22073" y="12029"/>
                      </a:cubicBezTo>
                      <a:cubicBezTo>
                        <a:pt x="22073" y="17553"/>
                        <a:pt x="17554" y="22072"/>
                        <a:pt x="12030" y="22072"/>
                      </a:cubicBezTo>
                      <a:cubicBezTo>
                        <a:pt x="6483" y="22072"/>
                        <a:pt x="1987" y="17553"/>
                        <a:pt x="1987" y="12029"/>
                      </a:cubicBezTo>
                      <a:cubicBezTo>
                        <a:pt x="1987" y="6483"/>
                        <a:pt x="6483" y="1986"/>
                        <a:pt x="12030" y="1986"/>
                      </a:cubicBezTo>
                      <a:close/>
                      <a:moveTo>
                        <a:pt x="12030" y="0"/>
                      </a:moveTo>
                      <a:cubicBezTo>
                        <a:pt x="5388" y="0"/>
                        <a:pt x="1" y="5387"/>
                        <a:pt x="1" y="12029"/>
                      </a:cubicBezTo>
                      <a:cubicBezTo>
                        <a:pt x="1" y="18648"/>
                        <a:pt x="5388" y="24058"/>
                        <a:pt x="12030" y="24058"/>
                      </a:cubicBezTo>
                      <a:cubicBezTo>
                        <a:pt x="18672" y="24058"/>
                        <a:pt x="24059" y="18648"/>
                        <a:pt x="24059" y="12029"/>
                      </a:cubicBezTo>
                      <a:cubicBezTo>
                        <a:pt x="24059" y="5387"/>
                        <a:pt x="18672" y="0"/>
                        <a:pt x="120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5" name="Google Shape;4975;p49"/>
                <p:cNvSpPr/>
                <p:nvPr/>
              </p:nvSpPr>
              <p:spPr>
                <a:xfrm>
                  <a:off x="7216019" y="1932615"/>
                  <a:ext cx="72790" cy="202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9" h="10989" extrusionOk="0">
                      <a:moveTo>
                        <a:pt x="3680" y="0"/>
                      </a:moveTo>
                      <a:cubicBezTo>
                        <a:pt x="3639" y="0"/>
                        <a:pt x="3597" y="10"/>
                        <a:pt x="3561" y="32"/>
                      </a:cubicBezTo>
                      <a:cubicBezTo>
                        <a:pt x="2625" y="535"/>
                        <a:pt x="1917" y="1288"/>
                        <a:pt x="1324" y="2155"/>
                      </a:cubicBezTo>
                      <a:cubicBezTo>
                        <a:pt x="753" y="3000"/>
                        <a:pt x="343" y="4004"/>
                        <a:pt x="137" y="5054"/>
                      </a:cubicBezTo>
                      <a:cubicBezTo>
                        <a:pt x="114" y="5305"/>
                        <a:pt x="23" y="5556"/>
                        <a:pt x="23" y="5830"/>
                      </a:cubicBezTo>
                      <a:cubicBezTo>
                        <a:pt x="23" y="6104"/>
                        <a:pt x="0" y="6378"/>
                        <a:pt x="0" y="6629"/>
                      </a:cubicBezTo>
                      <a:cubicBezTo>
                        <a:pt x="23" y="6903"/>
                        <a:pt x="46" y="7177"/>
                        <a:pt x="91" y="7428"/>
                      </a:cubicBezTo>
                      <a:cubicBezTo>
                        <a:pt x="114" y="7565"/>
                        <a:pt x="114" y="7702"/>
                        <a:pt x="137" y="7839"/>
                      </a:cubicBezTo>
                      <a:lnTo>
                        <a:pt x="251" y="8227"/>
                      </a:lnTo>
                      <a:cubicBezTo>
                        <a:pt x="502" y="9254"/>
                        <a:pt x="1073" y="10167"/>
                        <a:pt x="1781" y="10920"/>
                      </a:cubicBezTo>
                      <a:cubicBezTo>
                        <a:pt x="1826" y="10966"/>
                        <a:pt x="1895" y="10989"/>
                        <a:pt x="1986" y="10989"/>
                      </a:cubicBezTo>
                      <a:cubicBezTo>
                        <a:pt x="2123" y="10989"/>
                        <a:pt x="2237" y="10852"/>
                        <a:pt x="2214" y="10715"/>
                      </a:cubicBezTo>
                      <a:lnTo>
                        <a:pt x="2214" y="10692"/>
                      </a:lnTo>
                      <a:cubicBezTo>
                        <a:pt x="2146" y="9688"/>
                        <a:pt x="1986" y="8820"/>
                        <a:pt x="2009" y="7953"/>
                      </a:cubicBezTo>
                      <a:cubicBezTo>
                        <a:pt x="1986" y="7519"/>
                        <a:pt x="2054" y="7108"/>
                        <a:pt x="2054" y="6697"/>
                      </a:cubicBezTo>
                      <a:cubicBezTo>
                        <a:pt x="2123" y="6264"/>
                        <a:pt x="2146" y="5853"/>
                        <a:pt x="2260" y="5442"/>
                      </a:cubicBezTo>
                      <a:cubicBezTo>
                        <a:pt x="2420" y="4620"/>
                        <a:pt x="2648" y="3799"/>
                        <a:pt x="2922" y="2954"/>
                      </a:cubicBezTo>
                      <a:cubicBezTo>
                        <a:pt x="3219" y="2132"/>
                        <a:pt x="3561" y="1265"/>
                        <a:pt x="3903" y="375"/>
                      </a:cubicBezTo>
                      <a:lnTo>
                        <a:pt x="3926" y="352"/>
                      </a:lnTo>
                      <a:cubicBezTo>
                        <a:pt x="3949" y="283"/>
                        <a:pt x="3949" y="192"/>
                        <a:pt x="3903" y="124"/>
                      </a:cubicBezTo>
                      <a:cubicBezTo>
                        <a:pt x="3857" y="46"/>
                        <a:pt x="3768" y="0"/>
                        <a:pt x="36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6" name="Google Shape;4976;p49"/>
                <p:cNvSpPr/>
                <p:nvPr/>
              </p:nvSpPr>
              <p:spPr>
                <a:xfrm>
                  <a:off x="7563545" y="1948707"/>
                  <a:ext cx="127092" cy="70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5" h="3839" extrusionOk="0">
                      <a:moveTo>
                        <a:pt x="5421" y="1"/>
                      </a:moveTo>
                      <a:cubicBezTo>
                        <a:pt x="2455" y="1"/>
                        <a:pt x="119" y="2165"/>
                        <a:pt x="1" y="2264"/>
                      </a:cubicBezTo>
                      <a:lnTo>
                        <a:pt x="1028" y="3839"/>
                      </a:lnTo>
                      <a:cubicBezTo>
                        <a:pt x="1068" y="3819"/>
                        <a:pt x="3038" y="1989"/>
                        <a:pt x="5425" y="1989"/>
                      </a:cubicBezTo>
                      <a:cubicBezTo>
                        <a:pt x="5785" y="1989"/>
                        <a:pt x="6155" y="2031"/>
                        <a:pt x="6529" y="2127"/>
                      </a:cubicBezTo>
                      <a:lnTo>
                        <a:pt x="6894" y="187"/>
                      </a:lnTo>
                      <a:cubicBezTo>
                        <a:pt x="6391" y="57"/>
                        <a:pt x="5898" y="1"/>
                        <a:pt x="54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7" name="Google Shape;4977;p49"/>
                <p:cNvSpPr/>
                <p:nvPr/>
              </p:nvSpPr>
              <p:spPr>
                <a:xfrm>
                  <a:off x="7249255" y="1257384"/>
                  <a:ext cx="501935" cy="251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31" h="13632" extrusionOk="0">
                      <a:moveTo>
                        <a:pt x="20116" y="0"/>
                      </a:moveTo>
                      <a:cubicBezTo>
                        <a:pt x="16003" y="0"/>
                        <a:pt x="11904" y="1181"/>
                        <a:pt x="8423" y="3383"/>
                      </a:cubicBezTo>
                      <a:cubicBezTo>
                        <a:pt x="4657" y="5780"/>
                        <a:pt x="1667" y="9386"/>
                        <a:pt x="0" y="13540"/>
                      </a:cubicBezTo>
                      <a:lnTo>
                        <a:pt x="229" y="13632"/>
                      </a:lnTo>
                      <a:cubicBezTo>
                        <a:pt x="1872" y="9523"/>
                        <a:pt x="4839" y="5962"/>
                        <a:pt x="8560" y="3589"/>
                      </a:cubicBezTo>
                      <a:cubicBezTo>
                        <a:pt x="11974" y="1410"/>
                        <a:pt x="16041" y="251"/>
                        <a:pt x="20092" y="251"/>
                      </a:cubicBezTo>
                      <a:cubicBezTo>
                        <a:pt x="20455" y="251"/>
                        <a:pt x="20819" y="260"/>
                        <a:pt x="21182" y="279"/>
                      </a:cubicBezTo>
                      <a:cubicBezTo>
                        <a:pt x="23373" y="393"/>
                        <a:pt x="24880" y="918"/>
                        <a:pt x="25907" y="1900"/>
                      </a:cubicBezTo>
                      <a:cubicBezTo>
                        <a:pt x="26569" y="2561"/>
                        <a:pt x="26980" y="3566"/>
                        <a:pt x="26934" y="4524"/>
                      </a:cubicBezTo>
                      <a:cubicBezTo>
                        <a:pt x="26911" y="5255"/>
                        <a:pt x="26637" y="5894"/>
                        <a:pt x="26135" y="6328"/>
                      </a:cubicBezTo>
                      <a:lnTo>
                        <a:pt x="26295" y="6510"/>
                      </a:lnTo>
                      <a:cubicBezTo>
                        <a:pt x="26843" y="6031"/>
                        <a:pt x="27162" y="5346"/>
                        <a:pt x="27185" y="4524"/>
                      </a:cubicBezTo>
                      <a:cubicBezTo>
                        <a:pt x="27231" y="3497"/>
                        <a:pt x="26797" y="2425"/>
                        <a:pt x="26067" y="1717"/>
                      </a:cubicBezTo>
                      <a:cubicBezTo>
                        <a:pt x="25017" y="690"/>
                        <a:pt x="23465" y="165"/>
                        <a:pt x="21205" y="28"/>
                      </a:cubicBezTo>
                      <a:cubicBezTo>
                        <a:pt x="20842" y="9"/>
                        <a:pt x="20479" y="0"/>
                        <a:pt x="20116" y="0"/>
                      </a:cubicBezTo>
                      <a:close/>
                    </a:path>
                  </a:pathLst>
                </a:custGeom>
                <a:solidFill>
                  <a:srgbClr val="C16B3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8" name="Google Shape;4978;p49"/>
                <p:cNvSpPr/>
                <p:nvPr/>
              </p:nvSpPr>
              <p:spPr>
                <a:xfrm>
                  <a:off x="7208443" y="4087047"/>
                  <a:ext cx="116973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46" h="5297" extrusionOk="0">
                      <a:moveTo>
                        <a:pt x="5524" y="1"/>
                      </a:moveTo>
                      <a:cubicBezTo>
                        <a:pt x="0" y="1097"/>
                        <a:pt x="959" y="4566"/>
                        <a:pt x="959" y="4566"/>
                      </a:cubicBezTo>
                      <a:cubicBezTo>
                        <a:pt x="2580" y="4908"/>
                        <a:pt x="3401" y="5137"/>
                        <a:pt x="5319" y="5296"/>
                      </a:cubicBezTo>
                      <a:cubicBezTo>
                        <a:pt x="6140" y="3607"/>
                        <a:pt x="6346" y="1804"/>
                        <a:pt x="55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79" name="Google Shape;4979;p49"/>
                <p:cNvSpPr/>
                <p:nvPr/>
              </p:nvSpPr>
              <p:spPr>
                <a:xfrm>
                  <a:off x="7304795" y="3992039"/>
                  <a:ext cx="299067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" h="10606" extrusionOk="0">
                      <a:moveTo>
                        <a:pt x="5871" y="0"/>
                      </a:moveTo>
                      <a:cubicBezTo>
                        <a:pt x="1632" y="0"/>
                        <a:pt x="2100" y="4744"/>
                        <a:pt x="2100" y="4744"/>
                      </a:cubicBezTo>
                      <a:cubicBezTo>
                        <a:pt x="1552" y="4767"/>
                        <a:pt x="1530" y="4790"/>
                        <a:pt x="229" y="5041"/>
                      </a:cubicBezTo>
                      <a:cubicBezTo>
                        <a:pt x="1050" y="6844"/>
                        <a:pt x="822" y="8647"/>
                        <a:pt x="0" y="10336"/>
                      </a:cubicBezTo>
                      <a:cubicBezTo>
                        <a:pt x="2429" y="10534"/>
                        <a:pt x="4760" y="10605"/>
                        <a:pt x="6858" y="10605"/>
                      </a:cubicBezTo>
                      <a:cubicBezTo>
                        <a:pt x="12273" y="10605"/>
                        <a:pt x="16138" y="10131"/>
                        <a:pt x="16138" y="10131"/>
                      </a:cubicBezTo>
                      <a:lnTo>
                        <a:pt x="16206" y="4425"/>
                      </a:lnTo>
                      <a:cubicBezTo>
                        <a:pt x="16225" y="2611"/>
                        <a:pt x="14744" y="1268"/>
                        <a:pt x="13097" y="1268"/>
                      </a:cubicBezTo>
                      <a:cubicBezTo>
                        <a:pt x="12691" y="1268"/>
                        <a:pt x="12275" y="1350"/>
                        <a:pt x="11869" y="1526"/>
                      </a:cubicBezTo>
                      <a:cubicBezTo>
                        <a:pt x="10547" y="2109"/>
                        <a:pt x="10127" y="2824"/>
                        <a:pt x="9939" y="3368"/>
                      </a:cubicBezTo>
                      <a:lnTo>
                        <a:pt x="9939" y="3368"/>
                      </a:lnTo>
                      <a:cubicBezTo>
                        <a:pt x="9939" y="3364"/>
                        <a:pt x="9937" y="3361"/>
                        <a:pt x="9936" y="3361"/>
                      </a:cubicBezTo>
                      <a:cubicBezTo>
                        <a:pt x="9935" y="3361"/>
                        <a:pt x="9933" y="3363"/>
                        <a:pt x="9932" y="3366"/>
                      </a:cubicBezTo>
                      <a:lnTo>
                        <a:pt x="9932" y="3366"/>
                      </a:lnTo>
                      <a:cubicBezTo>
                        <a:pt x="10020" y="2284"/>
                        <a:pt x="8810" y="223"/>
                        <a:pt x="6346" y="19"/>
                      </a:cubicBezTo>
                      <a:cubicBezTo>
                        <a:pt x="6181" y="7"/>
                        <a:pt x="6023" y="0"/>
                        <a:pt x="58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0" name="Google Shape;4980;p49"/>
                <p:cNvSpPr/>
                <p:nvPr/>
              </p:nvSpPr>
              <p:spPr>
                <a:xfrm>
                  <a:off x="7506327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61" y="1"/>
                      </a:moveTo>
                      <a:cubicBezTo>
                        <a:pt x="663" y="1"/>
                        <a:pt x="1" y="640"/>
                        <a:pt x="1" y="1439"/>
                      </a:cubicBezTo>
                      <a:cubicBezTo>
                        <a:pt x="1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1" name="Google Shape;4981;p49"/>
                <p:cNvSpPr/>
                <p:nvPr/>
              </p:nvSpPr>
              <p:spPr>
                <a:xfrm>
                  <a:off x="7339708" y="4076116"/>
                  <a:ext cx="103941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914" extrusionOk="0">
                      <a:moveTo>
                        <a:pt x="320" y="0"/>
                      </a:moveTo>
                      <a:cubicBezTo>
                        <a:pt x="161" y="0"/>
                        <a:pt x="24" y="115"/>
                        <a:pt x="1" y="274"/>
                      </a:cubicBezTo>
                      <a:cubicBezTo>
                        <a:pt x="1" y="434"/>
                        <a:pt x="115" y="571"/>
                        <a:pt x="275" y="594"/>
                      </a:cubicBezTo>
                      <a:lnTo>
                        <a:pt x="5319" y="913"/>
                      </a:lnTo>
                      <a:lnTo>
                        <a:pt x="5342" y="913"/>
                      </a:lnTo>
                      <a:cubicBezTo>
                        <a:pt x="5502" y="913"/>
                        <a:pt x="5616" y="799"/>
                        <a:pt x="5639" y="662"/>
                      </a:cubicBezTo>
                      <a:cubicBezTo>
                        <a:pt x="5639" y="503"/>
                        <a:pt x="5524" y="366"/>
                        <a:pt x="5365" y="343"/>
                      </a:cubicBezTo>
                      <a:lnTo>
                        <a:pt x="32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2" name="Google Shape;4982;p49"/>
                <p:cNvSpPr/>
                <p:nvPr/>
              </p:nvSpPr>
              <p:spPr>
                <a:xfrm>
                  <a:off x="7298472" y="3983172"/>
                  <a:ext cx="152326" cy="900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83" extrusionOk="0">
                      <a:moveTo>
                        <a:pt x="2649" y="592"/>
                      </a:moveTo>
                      <a:cubicBezTo>
                        <a:pt x="2694" y="592"/>
                        <a:pt x="2763" y="592"/>
                        <a:pt x="2808" y="614"/>
                      </a:cubicBezTo>
                      <a:cubicBezTo>
                        <a:pt x="2923" y="706"/>
                        <a:pt x="3014" y="843"/>
                        <a:pt x="3082" y="980"/>
                      </a:cubicBezTo>
                      <a:cubicBezTo>
                        <a:pt x="3402" y="1505"/>
                        <a:pt x="3539" y="2075"/>
                        <a:pt x="3676" y="2691"/>
                      </a:cubicBezTo>
                      <a:cubicBezTo>
                        <a:pt x="3721" y="2897"/>
                        <a:pt x="3767" y="3102"/>
                        <a:pt x="3836" y="3308"/>
                      </a:cubicBezTo>
                      <a:cubicBezTo>
                        <a:pt x="3790" y="3285"/>
                        <a:pt x="3767" y="3239"/>
                        <a:pt x="3721" y="3216"/>
                      </a:cubicBezTo>
                      <a:cubicBezTo>
                        <a:pt x="3242" y="2577"/>
                        <a:pt x="2854" y="1847"/>
                        <a:pt x="2603" y="1071"/>
                      </a:cubicBezTo>
                      <a:cubicBezTo>
                        <a:pt x="2512" y="843"/>
                        <a:pt x="2512" y="660"/>
                        <a:pt x="2580" y="592"/>
                      </a:cubicBezTo>
                      <a:close/>
                      <a:moveTo>
                        <a:pt x="914" y="1961"/>
                      </a:moveTo>
                      <a:cubicBezTo>
                        <a:pt x="1097" y="1961"/>
                        <a:pt x="1302" y="2075"/>
                        <a:pt x="1507" y="2189"/>
                      </a:cubicBezTo>
                      <a:cubicBezTo>
                        <a:pt x="2146" y="2600"/>
                        <a:pt x="2763" y="3057"/>
                        <a:pt x="3311" y="3604"/>
                      </a:cubicBezTo>
                      <a:cubicBezTo>
                        <a:pt x="3333" y="3650"/>
                        <a:pt x="3379" y="3696"/>
                        <a:pt x="3402" y="3741"/>
                      </a:cubicBezTo>
                      <a:cubicBezTo>
                        <a:pt x="2557" y="3559"/>
                        <a:pt x="1644" y="3148"/>
                        <a:pt x="891" y="2532"/>
                      </a:cubicBezTo>
                      <a:cubicBezTo>
                        <a:pt x="640" y="2326"/>
                        <a:pt x="617" y="2212"/>
                        <a:pt x="617" y="2144"/>
                      </a:cubicBezTo>
                      <a:cubicBezTo>
                        <a:pt x="617" y="2052"/>
                        <a:pt x="777" y="1961"/>
                        <a:pt x="914" y="1961"/>
                      </a:cubicBezTo>
                      <a:close/>
                      <a:moveTo>
                        <a:pt x="2657" y="1"/>
                      </a:moveTo>
                      <a:cubicBezTo>
                        <a:pt x="2498" y="1"/>
                        <a:pt x="2344" y="52"/>
                        <a:pt x="2215" y="158"/>
                      </a:cubicBezTo>
                      <a:cubicBezTo>
                        <a:pt x="2032" y="295"/>
                        <a:pt x="1827" y="614"/>
                        <a:pt x="2032" y="1253"/>
                      </a:cubicBezTo>
                      <a:cubicBezTo>
                        <a:pt x="2124" y="1527"/>
                        <a:pt x="2238" y="1801"/>
                        <a:pt x="2375" y="2075"/>
                      </a:cubicBezTo>
                      <a:cubicBezTo>
                        <a:pt x="2192" y="1938"/>
                        <a:pt x="1987" y="1824"/>
                        <a:pt x="1804" y="1710"/>
                      </a:cubicBezTo>
                      <a:cubicBezTo>
                        <a:pt x="1553" y="1550"/>
                        <a:pt x="1256" y="1390"/>
                        <a:pt x="914" y="1390"/>
                      </a:cubicBezTo>
                      <a:cubicBezTo>
                        <a:pt x="526" y="1390"/>
                        <a:pt x="92" y="1642"/>
                        <a:pt x="47" y="2075"/>
                      </a:cubicBezTo>
                      <a:cubicBezTo>
                        <a:pt x="1" y="2532"/>
                        <a:pt x="389" y="2874"/>
                        <a:pt x="526" y="2965"/>
                      </a:cubicBezTo>
                      <a:cubicBezTo>
                        <a:pt x="1005" y="3376"/>
                        <a:pt x="1644" y="3764"/>
                        <a:pt x="2375" y="4038"/>
                      </a:cubicBezTo>
                      <a:cubicBezTo>
                        <a:pt x="2352" y="4198"/>
                        <a:pt x="2466" y="4335"/>
                        <a:pt x="2626" y="4358"/>
                      </a:cubicBezTo>
                      <a:lnTo>
                        <a:pt x="4155" y="4495"/>
                      </a:lnTo>
                      <a:cubicBezTo>
                        <a:pt x="4201" y="4517"/>
                        <a:pt x="4246" y="4540"/>
                        <a:pt x="4292" y="4540"/>
                      </a:cubicBezTo>
                      <a:cubicBezTo>
                        <a:pt x="4338" y="4540"/>
                        <a:pt x="4361" y="4540"/>
                        <a:pt x="4406" y="4517"/>
                      </a:cubicBezTo>
                      <a:lnTo>
                        <a:pt x="7921" y="4860"/>
                      </a:lnTo>
                      <a:cubicBezTo>
                        <a:pt x="7921" y="4860"/>
                        <a:pt x="7944" y="4883"/>
                        <a:pt x="7944" y="4883"/>
                      </a:cubicBezTo>
                      <a:cubicBezTo>
                        <a:pt x="8104" y="4883"/>
                        <a:pt x="8218" y="4769"/>
                        <a:pt x="8241" y="4609"/>
                      </a:cubicBezTo>
                      <a:cubicBezTo>
                        <a:pt x="8264" y="4449"/>
                        <a:pt x="8127" y="4312"/>
                        <a:pt x="7990" y="4289"/>
                      </a:cubicBezTo>
                      <a:lnTo>
                        <a:pt x="4680" y="3970"/>
                      </a:lnTo>
                      <a:cubicBezTo>
                        <a:pt x="4475" y="3536"/>
                        <a:pt x="4361" y="3057"/>
                        <a:pt x="4246" y="2577"/>
                      </a:cubicBezTo>
                      <a:cubicBezTo>
                        <a:pt x="4109" y="1938"/>
                        <a:pt x="3950" y="1299"/>
                        <a:pt x="3584" y="683"/>
                      </a:cubicBezTo>
                      <a:cubicBezTo>
                        <a:pt x="3470" y="477"/>
                        <a:pt x="3311" y="272"/>
                        <a:pt x="3105" y="135"/>
                      </a:cubicBezTo>
                      <a:cubicBezTo>
                        <a:pt x="2961" y="46"/>
                        <a:pt x="2806" y="1"/>
                        <a:pt x="26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3" name="Google Shape;4983;p49"/>
                <p:cNvSpPr/>
                <p:nvPr/>
              </p:nvSpPr>
              <p:spPr>
                <a:xfrm>
                  <a:off x="7982610" y="4087047"/>
                  <a:ext cx="117415" cy="9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0" h="5297" extrusionOk="0">
                      <a:moveTo>
                        <a:pt x="823" y="1"/>
                      </a:moveTo>
                      <a:lnTo>
                        <a:pt x="823" y="1"/>
                      </a:lnTo>
                      <a:cubicBezTo>
                        <a:pt x="1" y="1804"/>
                        <a:pt x="229" y="3607"/>
                        <a:pt x="1051" y="5296"/>
                      </a:cubicBezTo>
                      <a:cubicBezTo>
                        <a:pt x="2945" y="5137"/>
                        <a:pt x="3790" y="4908"/>
                        <a:pt x="5388" y="4566"/>
                      </a:cubicBezTo>
                      <a:cubicBezTo>
                        <a:pt x="5388" y="4566"/>
                        <a:pt x="6369" y="1097"/>
                        <a:pt x="8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4" name="Google Shape;4984;p49"/>
                <p:cNvSpPr/>
                <p:nvPr/>
              </p:nvSpPr>
              <p:spPr>
                <a:xfrm>
                  <a:off x="7704247" y="3992039"/>
                  <a:ext cx="298994" cy="19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1" h="10606" extrusionOk="0">
                      <a:moveTo>
                        <a:pt x="10372" y="0"/>
                      </a:moveTo>
                      <a:cubicBezTo>
                        <a:pt x="10220" y="0"/>
                        <a:pt x="10062" y="7"/>
                        <a:pt x="9898" y="19"/>
                      </a:cubicBezTo>
                      <a:cubicBezTo>
                        <a:pt x="7410" y="225"/>
                        <a:pt x="6200" y="2325"/>
                        <a:pt x="6314" y="3397"/>
                      </a:cubicBezTo>
                      <a:cubicBezTo>
                        <a:pt x="6312" y="3392"/>
                        <a:pt x="6311" y="3388"/>
                        <a:pt x="6309" y="3384"/>
                      </a:cubicBezTo>
                      <a:lnTo>
                        <a:pt x="6309" y="3384"/>
                      </a:lnTo>
                      <a:cubicBezTo>
                        <a:pt x="6102" y="2838"/>
                        <a:pt x="5710" y="2114"/>
                        <a:pt x="4374" y="1526"/>
                      </a:cubicBezTo>
                      <a:cubicBezTo>
                        <a:pt x="3964" y="1350"/>
                        <a:pt x="3544" y="1268"/>
                        <a:pt x="3136" y="1268"/>
                      </a:cubicBezTo>
                      <a:cubicBezTo>
                        <a:pt x="1478" y="1268"/>
                        <a:pt x="1" y="2611"/>
                        <a:pt x="37" y="4425"/>
                      </a:cubicBezTo>
                      <a:lnTo>
                        <a:pt x="106" y="10131"/>
                      </a:lnTo>
                      <a:cubicBezTo>
                        <a:pt x="106" y="10131"/>
                        <a:pt x="3971" y="10605"/>
                        <a:pt x="9377" y="10605"/>
                      </a:cubicBezTo>
                      <a:cubicBezTo>
                        <a:pt x="11472" y="10605"/>
                        <a:pt x="13798" y="10534"/>
                        <a:pt x="16220" y="10336"/>
                      </a:cubicBezTo>
                      <a:cubicBezTo>
                        <a:pt x="15399" y="8647"/>
                        <a:pt x="15193" y="6844"/>
                        <a:pt x="16015" y="5041"/>
                      </a:cubicBezTo>
                      <a:cubicBezTo>
                        <a:pt x="14714" y="4790"/>
                        <a:pt x="14668" y="4767"/>
                        <a:pt x="14120" y="4744"/>
                      </a:cubicBezTo>
                      <a:cubicBezTo>
                        <a:pt x="14120" y="4744"/>
                        <a:pt x="14610" y="0"/>
                        <a:pt x="103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5" name="Google Shape;4985;p49"/>
                <p:cNvSpPr/>
                <p:nvPr/>
              </p:nvSpPr>
              <p:spPr>
                <a:xfrm>
                  <a:off x="7740266" y="4082844"/>
                  <a:ext cx="53878" cy="538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3" h="2923" extrusionOk="0">
                      <a:moveTo>
                        <a:pt x="1484" y="1"/>
                      </a:moveTo>
                      <a:cubicBezTo>
                        <a:pt x="662" y="1"/>
                        <a:pt x="0" y="640"/>
                        <a:pt x="0" y="1439"/>
                      </a:cubicBezTo>
                      <a:cubicBezTo>
                        <a:pt x="0" y="2260"/>
                        <a:pt x="640" y="2922"/>
                        <a:pt x="1461" y="2922"/>
                      </a:cubicBezTo>
                      <a:cubicBezTo>
                        <a:pt x="2260" y="2922"/>
                        <a:pt x="2922" y="2283"/>
                        <a:pt x="2922" y="1461"/>
                      </a:cubicBezTo>
                      <a:cubicBezTo>
                        <a:pt x="2922" y="663"/>
                        <a:pt x="2283" y="1"/>
                        <a:pt x="148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6" name="Google Shape;4986;p49"/>
                <p:cNvSpPr/>
                <p:nvPr/>
              </p:nvSpPr>
              <p:spPr>
                <a:xfrm>
                  <a:off x="7864378" y="4076116"/>
                  <a:ext cx="104365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2" h="914" extrusionOk="0">
                      <a:moveTo>
                        <a:pt x="5342" y="0"/>
                      </a:moveTo>
                      <a:lnTo>
                        <a:pt x="298" y="343"/>
                      </a:lnTo>
                      <a:cubicBezTo>
                        <a:pt x="138" y="366"/>
                        <a:pt x="1" y="503"/>
                        <a:pt x="24" y="662"/>
                      </a:cubicBezTo>
                      <a:cubicBezTo>
                        <a:pt x="24" y="799"/>
                        <a:pt x="161" y="913"/>
                        <a:pt x="320" y="913"/>
                      </a:cubicBezTo>
                      <a:lnTo>
                        <a:pt x="5388" y="594"/>
                      </a:lnTo>
                      <a:cubicBezTo>
                        <a:pt x="5547" y="571"/>
                        <a:pt x="5662" y="434"/>
                        <a:pt x="5639" y="274"/>
                      </a:cubicBezTo>
                      <a:cubicBezTo>
                        <a:pt x="5639" y="115"/>
                        <a:pt x="5502" y="0"/>
                        <a:pt x="534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7" name="Google Shape;4987;p49"/>
                <p:cNvSpPr/>
                <p:nvPr/>
              </p:nvSpPr>
              <p:spPr>
                <a:xfrm>
                  <a:off x="7857650" y="3983172"/>
                  <a:ext cx="152326" cy="8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4863" extrusionOk="0">
                      <a:moveTo>
                        <a:pt x="5684" y="592"/>
                      </a:moveTo>
                      <a:cubicBezTo>
                        <a:pt x="5753" y="660"/>
                        <a:pt x="5730" y="843"/>
                        <a:pt x="5661" y="1071"/>
                      </a:cubicBezTo>
                      <a:cubicBezTo>
                        <a:pt x="5410" y="1847"/>
                        <a:pt x="5022" y="2577"/>
                        <a:pt x="4520" y="3216"/>
                      </a:cubicBezTo>
                      <a:cubicBezTo>
                        <a:pt x="4497" y="3239"/>
                        <a:pt x="4452" y="3285"/>
                        <a:pt x="4429" y="3308"/>
                      </a:cubicBezTo>
                      <a:cubicBezTo>
                        <a:pt x="4474" y="3102"/>
                        <a:pt x="4520" y="2897"/>
                        <a:pt x="4566" y="2691"/>
                      </a:cubicBezTo>
                      <a:cubicBezTo>
                        <a:pt x="4703" y="2075"/>
                        <a:pt x="4840" y="1505"/>
                        <a:pt x="5159" y="980"/>
                      </a:cubicBezTo>
                      <a:cubicBezTo>
                        <a:pt x="5251" y="843"/>
                        <a:pt x="5342" y="706"/>
                        <a:pt x="5456" y="614"/>
                      </a:cubicBezTo>
                      <a:cubicBezTo>
                        <a:pt x="5502" y="592"/>
                        <a:pt x="5547" y="592"/>
                        <a:pt x="5593" y="592"/>
                      </a:cubicBezTo>
                      <a:close/>
                      <a:moveTo>
                        <a:pt x="7350" y="1961"/>
                      </a:moveTo>
                      <a:cubicBezTo>
                        <a:pt x="7487" y="1961"/>
                        <a:pt x="7624" y="2052"/>
                        <a:pt x="7647" y="2144"/>
                      </a:cubicBezTo>
                      <a:cubicBezTo>
                        <a:pt x="7647" y="2212"/>
                        <a:pt x="7602" y="2326"/>
                        <a:pt x="7373" y="2532"/>
                      </a:cubicBezTo>
                      <a:cubicBezTo>
                        <a:pt x="6620" y="3125"/>
                        <a:pt x="5707" y="3559"/>
                        <a:pt x="4840" y="3741"/>
                      </a:cubicBezTo>
                      <a:cubicBezTo>
                        <a:pt x="4885" y="3696"/>
                        <a:pt x="4908" y="3650"/>
                        <a:pt x="4954" y="3604"/>
                      </a:cubicBezTo>
                      <a:cubicBezTo>
                        <a:pt x="5502" y="3057"/>
                        <a:pt x="6095" y="2600"/>
                        <a:pt x="6757" y="2189"/>
                      </a:cubicBezTo>
                      <a:cubicBezTo>
                        <a:pt x="6940" y="2075"/>
                        <a:pt x="7145" y="1961"/>
                        <a:pt x="7350" y="1961"/>
                      </a:cubicBezTo>
                      <a:close/>
                      <a:moveTo>
                        <a:pt x="5593" y="1"/>
                      </a:moveTo>
                      <a:cubicBezTo>
                        <a:pt x="5441" y="1"/>
                        <a:pt x="5280" y="46"/>
                        <a:pt x="5136" y="135"/>
                      </a:cubicBezTo>
                      <a:cubicBezTo>
                        <a:pt x="4931" y="272"/>
                        <a:pt x="4794" y="477"/>
                        <a:pt x="4680" y="683"/>
                      </a:cubicBezTo>
                      <a:cubicBezTo>
                        <a:pt x="4292" y="1299"/>
                        <a:pt x="4155" y="1938"/>
                        <a:pt x="4018" y="2577"/>
                      </a:cubicBezTo>
                      <a:cubicBezTo>
                        <a:pt x="3904" y="3057"/>
                        <a:pt x="3790" y="3536"/>
                        <a:pt x="3584" y="3970"/>
                      </a:cubicBezTo>
                      <a:lnTo>
                        <a:pt x="275" y="4289"/>
                      </a:lnTo>
                      <a:cubicBezTo>
                        <a:pt x="115" y="4312"/>
                        <a:pt x="1" y="4449"/>
                        <a:pt x="24" y="4609"/>
                      </a:cubicBezTo>
                      <a:cubicBezTo>
                        <a:pt x="24" y="4755"/>
                        <a:pt x="138" y="4863"/>
                        <a:pt x="262" y="4863"/>
                      </a:cubicBezTo>
                      <a:cubicBezTo>
                        <a:pt x="274" y="4863"/>
                        <a:pt x="286" y="4862"/>
                        <a:pt x="297" y="4860"/>
                      </a:cubicBezTo>
                      <a:lnTo>
                        <a:pt x="320" y="4860"/>
                      </a:lnTo>
                      <a:lnTo>
                        <a:pt x="3858" y="4517"/>
                      </a:lnTo>
                      <a:cubicBezTo>
                        <a:pt x="3881" y="4540"/>
                        <a:pt x="3927" y="4540"/>
                        <a:pt x="3972" y="4540"/>
                      </a:cubicBezTo>
                      <a:cubicBezTo>
                        <a:pt x="4018" y="4540"/>
                        <a:pt x="4064" y="4517"/>
                        <a:pt x="4109" y="4495"/>
                      </a:cubicBezTo>
                      <a:lnTo>
                        <a:pt x="5616" y="4358"/>
                      </a:lnTo>
                      <a:cubicBezTo>
                        <a:pt x="5776" y="4335"/>
                        <a:pt x="5890" y="4198"/>
                        <a:pt x="5890" y="4038"/>
                      </a:cubicBezTo>
                      <a:cubicBezTo>
                        <a:pt x="6597" y="3764"/>
                        <a:pt x="7259" y="3376"/>
                        <a:pt x="7739" y="2965"/>
                      </a:cubicBezTo>
                      <a:cubicBezTo>
                        <a:pt x="7853" y="2874"/>
                        <a:pt x="8263" y="2532"/>
                        <a:pt x="8218" y="2075"/>
                      </a:cubicBezTo>
                      <a:cubicBezTo>
                        <a:pt x="8172" y="1642"/>
                        <a:pt x="7739" y="1390"/>
                        <a:pt x="7350" y="1390"/>
                      </a:cubicBezTo>
                      <a:cubicBezTo>
                        <a:pt x="6985" y="1390"/>
                        <a:pt x="6711" y="1550"/>
                        <a:pt x="6460" y="1710"/>
                      </a:cubicBezTo>
                      <a:cubicBezTo>
                        <a:pt x="6255" y="1824"/>
                        <a:pt x="6072" y="1938"/>
                        <a:pt x="5890" y="2075"/>
                      </a:cubicBezTo>
                      <a:cubicBezTo>
                        <a:pt x="6004" y="1801"/>
                        <a:pt x="6118" y="1527"/>
                        <a:pt x="6209" y="1253"/>
                      </a:cubicBezTo>
                      <a:cubicBezTo>
                        <a:pt x="6415" y="614"/>
                        <a:pt x="6232" y="295"/>
                        <a:pt x="6027" y="158"/>
                      </a:cubicBezTo>
                      <a:cubicBezTo>
                        <a:pt x="5909" y="52"/>
                        <a:pt x="5755" y="1"/>
                        <a:pt x="55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8" name="Google Shape;4988;p49"/>
                <p:cNvSpPr/>
                <p:nvPr/>
              </p:nvSpPr>
              <p:spPr>
                <a:xfrm>
                  <a:off x="7040976" y="2109505"/>
                  <a:ext cx="598724" cy="827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82" h="44898" extrusionOk="0">
                      <a:moveTo>
                        <a:pt x="1370" y="0"/>
                      </a:moveTo>
                      <a:lnTo>
                        <a:pt x="1" y="37297"/>
                      </a:lnTo>
                      <a:lnTo>
                        <a:pt x="31956" y="44897"/>
                      </a:lnTo>
                      <a:cubicBezTo>
                        <a:pt x="31956" y="44897"/>
                        <a:pt x="32436" y="9107"/>
                        <a:pt x="32481" y="9039"/>
                      </a:cubicBezTo>
                      <a:cubicBezTo>
                        <a:pt x="20452" y="3356"/>
                        <a:pt x="1370" y="0"/>
                        <a:pt x="13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89" name="Google Shape;4989;p49"/>
                <p:cNvSpPr/>
                <p:nvPr/>
              </p:nvSpPr>
              <p:spPr>
                <a:xfrm>
                  <a:off x="6999740" y="2117082"/>
                  <a:ext cx="639958" cy="83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9" h="45058" extrusionOk="0">
                      <a:moveTo>
                        <a:pt x="1462" y="0"/>
                      </a:moveTo>
                      <a:lnTo>
                        <a:pt x="1" y="37274"/>
                      </a:lnTo>
                      <a:lnTo>
                        <a:pt x="34148" y="45057"/>
                      </a:lnTo>
                      <a:cubicBezTo>
                        <a:pt x="34148" y="45057"/>
                        <a:pt x="34673" y="9267"/>
                        <a:pt x="34718" y="9221"/>
                      </a:cubicBezTo>
                      <a:cubicBezTo>
                        <a:pt x="21868" y="3469"/>
                        <a:pt x="1462" y="0"/>
                        <a:pt x="14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0" name="Google Shape;4990;p49"/>
                <p:cNvSpPr/>
                <p:nvPr/>
              </p:nvSpPr>
              <p:spPr>
                <a:xfrm>
                  <a:off x="6991758" y="2125912"/>
                  <a:ext cx="647091" cy="831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06" h="45104" extrusionOk="0">
                      <a:moveTo>
                        <a:pt x="0" y="0"/>
                      </a:moveTo>
                      <a:lnTo>
                        <a:pt x="388" y="37343"/>
                      </a:lnTo>
                      <a:lnTo>
                        <a:pt x="34535" y="45103"/>
                      </a:lnTo>
                      <a:cubicBezTo>
                        <a:pt x="34535" y="45103"/>
                        <a:pt x="35060" y="9336"/>
                        <a:pt x="35106" y="9267"/>
                      </a:cubicBezTo>
                      <a:cubicBezTo>
                        <a:pt x="23693" y="4269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r>
                    <a:rPr lang="en" sz="2400"/>
                    <a:t>&lt;</a:t>
                  </a:r>
                  <a:endParaRPr sz="2400"/>
                </a:p>
              </p:txBody>
            </p:sp>
            <p:sp>
              <p:nvSpPr>
                <p:cNvPr id="4991" name="Google Shape;4991;p49"/>
                <p:cNvSpPr/>
                <p:nvPr/>
              </p:nvSpPr>
              <p:spPr>
                <a:xfrm>
                  <a:off x="7640965" y="2117082"/>
                  <a:ext cx="603351" cy="82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3" h="44487" extrusionOk="0">
                      <a:moveTo>
                        <a:pt x="31340" y="0"/>
                      </a:moveTo>
                      <a:cubicBezTo>
                        <a:pt x="31340" y="0"/>
                        <a:pt x="12121" y="3104"/>
                        <a:pt x="1" y="8628"/>
                      </a:cubicBezTo>
                      <a:cubicBezTo>
                        <a:pt x="46" y="8696"/>
                        <a:pt x="548" y="44486"/>
                        <a:pt x="548" y="44486"/>
                      </a:cubicBezTo>
                      <a:lnTo>
                        <a:pt x="32732" y="37319"/>
                      </a:lnTo>
                      <a:lnTo>
                        <a:pt x="3134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2" name="Google Shape;4992;p49"/>
                <p:cNvSpPr/>
                <p:nvPr/>
              </p:nvSpPr>
              <p:spPr>
                <a:xfrm>
                  <a:off x="7640965" y="2125064"/>
                  <a:ext cx="644990" cy="822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92" h="44625" extrusionOk="0">
                      <a:moveTo>
                        <a:pt x="33508" y="1"/>
                      </a:moveTo>
                      <a:cubicBezTo>
                        <a:pt x="33508" y="1"/>
                        <a:pt x="12943" y="3196"/>
                        <a:pt x="1" y="8788"/>
                      </a:cubicBezTo>
                      <a:cubicBezTo>
                        <a:pt x="46" y="8834"/>
                        <a:pt x="571" y="44624"/>
                        <a:pt x="571" y="44624"/>
                      </a:cubicBezTo>
                      <a:lnTo>
                        <a:pt x="34992" y="37297"/>
                      </a:lnTo>
                      <a:lnTo>
                        <a:pt x="33508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3" name="Google Shape;4993;p49"/>
                <p:cNvSpPr/>
                <p:nvPr/>
              </p:nvSpPr>
              <p:spPr>
                <a:xfrm>
                  <a:off x="7641813" y="2134317"/>
                  <a:ext cx="652142" cy="82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0" h="44670" extrusionOk="0">
                      <a:moveTo>
                        <a:pt x="35380" y="1"/>
                      </a:moveTo>
                      <a:cubicBezTo>
                        <a:pt x="35379" y="1"/>
                        <a:pt x="11504" y="3973"/>
                        <a:pt x="0" y="8811"/>
                      </a:cubicBezTo>
                      <a:cubicBezTo>
                        <a:pt x="46" y="8880"/>
                        <a:pt x="571" y="44670"/>
                        <a:pt x="571" y="44670"/>
                      </a:cubicBezTo>
                      <a:lnTo>
                        <a:pt x="34992" y="37343"/>
                      </a:lnTo>
                      <a:lnTo>
                        <a:pt x="35380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4" name="Google Shape;4994;p49"/>
                <p:cNvSpPr/>
                <p:nvPr/>
              </p:nvSpPr>
              <p:spPr>
                <a:xfrm>
                  <a:off x="7577849" y="2282009"/>
                  <a:ext cx="130023" cy="73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4" h="40014" extrusionOk="0">
                      <a:moveTo>
                        <a:pt x="1005" y="1"/>
                      </a:moveTo>
                      <a:cubicBezTo>
                        <a:pt x="457" y="1"/>
                        <a:pt x="1" y="457"/>
                        <a:pt x="1" y="1028"/>
                      </a:cubicBezTo>
                      <a:lnTo>
                        <a:pt x="1" y="38986"/>
                      </a:lnTo>
                      <a:cubicBezTo>
                        <a:pt x="1" y="39557"/>
                        <a:pt x="457" y="40013"/>
                        <a:pt x="1005" y="40013"/>
                      </a:cubicBezTo>
                      <a:lnTo>
                        <a:pt x="6027" y="40013"/>
                      </a:lnTo>
                      <a:cubicBezTo>
                        <a:pt x="6597" y="40013"/>
                        <a:pt x="7054" y="39557"/>
                        <a:pt x="7054" y="38986"/>
                      </a:cubicBezTo>
                      <a:lnTo>
                        <a:pt x="7054" y="1028"/>
                      </a:lnTo>
                      <a:cubicBezTo>
                        <a:pt x="7054" y="457"/>
                        <a:pt x="6597" y="1"/>
                        <a:pt x="602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5" name="Google Shape;4995;p49"/>
                <p:cNvSpPr/>
                <p:nvPr/>
              </p:nvSpPr>
              <p:spPr>
                <a:xfrm>
                  <a:off x="8149230" y="2295742"/>
                  <a:ext cx="152326" cy="1470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4" h="7975" extrusionOk="0">
                      <a:moveTo>
                        <a:pt x="4593" y="0"/>
                      </a:moveTo>
                      <a:cubicBezTo>
                        <a:pt x="4406" y="0"/>
                        <a:pt x="4218" y="82"/>
                        <a:pt x="4086" y="260"/>
                      </a:cubicBezTo>
                      <a:lnTo>
                        <a:pt x="3059" y="1607"/>
                      </a:lnTo>
                      <a:cubicBezTo>
                        <a:pt x="2957" y="1771"/>
                        <a:pt x="2780" y="1861"/>
                        <a:pt x="2596" y="1861"/>
                      </a:cubicBezTo>
                      <a:cubicBezTo>
                        <a:pt x="2576" y="1861"/>
                        <a:pt x="2555" y="1860"/>
                        <a:pt x="2534" y="1858"/>
                      </a:cubicBezTo>
                      <a:lnTo>
                        <a:pt x="845" y="1789"/>
                      </a:lnTo>
                      <a:cubicBezTo>
                        <a:pt x="320" y="1789"/>
                        <a:pt x="1" y="2360"/>
                        <a:pt x="297" y="2793"/>
                      </a:cubicBezTo>
                      <a:lnTo>
                        <a:pt x="1279" y="4186"/>
                      </a:lnTo>
                      <a:cubicBezTo>
                        <a:pt x="1393" y="4346"/>
                        <a:pt x="1416" y="4574"/>
                        <a:pt x="1347" y="4779"/>
                      </a:cubicBezTo>
                      <a:lnTo>
                        <a:pt x="754" y="6354"/>
                      </a:lnTo>
                      <a:cubicBezTo>
                        <a:pt x="596" y="6789"/>
                        <a:pt x="934" y="7207"/>
                        <a:pt x="1354" y="7207"/>
                      </a:cubicBezTo>
                      <a:cubicBezTo>
                        <a:pt x="1419" y="7207"/>
                        <a:pt x="1486" y="7197"/>
                        <a:pt x="1553" y="7176"/>
                      </a:cubicBezTo>
                      <a:lnTo>
                        <a:pt x="3173" y="6674"/>
                      </a:lnTo>
                      <a:cubicBezTo>
                        <a:pt x="3229" y="6660"/>
                        <a:pt x="3288" y="6652"/>
                        <a:pt x="3349" y="6652"/>
                      </a:cubicBezTo>
                      <a:cubicBezTo>
                        <a:pt x="3488" y="6652"/>
                        <a:pt x="3633" y="6692"/>
                        <a:pt x="3744" y="6788"/>
                      </a:cubicBezTo>
                      <a:lnTo>
                        <a:pt x="5091" y="7838"/>
                      </a:lnTo>
                      <a:cubicBezTo>
                        <a:pt x="5212" y="7932"/>
                        <a:pt x="5348" y="7975"/>
                        <a:pt x="5481" y="7975"/>
                      </a:cubicBezTo>
                      <a:cubicBezTo>
                        <a:pt x="5799" y="7975"/>
                        <a:pt x="6095" y="7729"/>
                        <a:pt x="6095" y="7359"/>
                      </a:cubicBezTo>
                      <a:lnTo>
                        <a:pt x="6118" y="5647"/>
                      </a:lnTo>
                      <a:cubicBezTo>
                        <a:pt x="6141" y="5441"/>
                        <a:pt x="6232" y="5259"/>
                        <a:pt x="6415" y="5144"/>
                      </a:cubicBezTo>
                      <a:lnTo>
                        <a:pt x="7830" y="4186"/>
                      </a:lnTo>
                      <a:cubicBezTo>
                        <a:pt x="8263" y="3912"/>
                        <a:pt x="8172" y="3250"/>
                        <a:pt x="7670" y="3067"/>
                      </a:cubicBezTo>
                      <a:lnTo>
                        <a:pt x="6072" y="2520"/>
                      </a:lnTo>
                      <a:cubicBezTo>
                        <a:pt x="5867" y="2451"/>
                        <a:pt x="5707" y="2291"/>
                        <a:pt x="5661" y="2086"/>
                      </a:cubicBezTo>
                      <a:lnTo>
                        <a:pt x="5205" y="465"/>
                      </a:lnTo>
                      <a:cubicBezTo>
                        <a:pt x="5124" y="169"/>
                        <a:pt x="4861" y="0"/>
                        <a:pt x="4593" y="0"/>
                      </a:cubicBezTo>
                      <a:close/>
                    </a:path>
                  </a:pathLst>
                </a:custGeom>
                <a:solidFill>
                  <a:srgbClr val="FFBA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6" name="Google Shape;4996;p49"/>
                <p:cNvSpPr/>
                <p:nvPr/>
              </p:nvSpPr>
              <p:spPr>
                <a:xfrm>
                  <a:off x="7944435" y="2269400"/>
                  <a:ext cx="152640" cy="147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1" h="7976" extrusionOk="0">
                      <a:moveTo>
                        <a:pt x="4598" y="1"/>
                      </a:moveTo>
                      <a:cubicBezTo>
                        <a:pt x="4411" y="1"/>
                        <a:pt x="4226" y="81"/>
                        <a:pt x="4103" y="251"/>
                      </a:cubicBezTo>
                      <a:lnTo>
                        <a:pt x="3076" y="1620"/>
                      </a:lnTo>
                      <a:cubicBezTo>
                        <a:pt x="2962" y="1780"/>
                        <a:pt x="2757" y="1871"/>
                        <a:pt x="2551" y="1871"/>
                      </a:cubicBezTo>
                      <a:lnTo>
                        <a:pt x="839" y="1803"/>
                      </a:lnTo>
                      <a:cubicBezTo>
                        <a:pt x="830" y="1803"/>
                        <a:pt x="821" y="1802"/>
                        <a:pt x="811" y="1802"/>
                      </a:cubicBezTo>
                      <a:cubicBezTo>
                        <a:pt x="325" y="1802"/>
                        <a:pt x="1" y="2381"/>
                        <a:pt x="314" y="2784"/>
                      </a:cubicBezTo>
                      <a:lnTo>
                        <a:pt x="1296" y="4177"/>
                      </a:lnTo>
                      <a:cubicBezTo>
                        <a:pt x="1410" y="4359"/>
                        <a:pt x="1433" y="4565"/>
                        <a:pt x="1364" y="4770"/>
                      </a:cubicBezTo>
                      <a:lnTo>
                        <a:pt x="771" y="6368"/>
                      </a:lnTo>
                      <a:cubicBezTo>
                        <a:pt x="610" y="6791"/>
                        <a:pt x="946" y="7214"/>
                        <a:pt x="1372" y="7214"/>
                      </a:cubicBezTo>
                      <a:cubicBezTo>
                        <a:pt x="1429" y="7214"/>
                        <a:pt x="1488" y="7206"/>
                        <a:pt x="1547" y="7190"/>
                      </a:cubicBezTo>
                      <a:lnTo>
                        <a:pt x="3167" y="6688"/>
                      </a:lnTo>
                      <a:cubicBezTo>
                        <a:pt x="3233" y="6666"/>
                        <a:pt x="3302" y="6655"/>
                        <a:pt x="3369" y="6655"/>
                      </a:cubicBezTo>
                      <a:cubicBezTo>
                        <a:pt x="3512" y="6655"/>
                        <a:pt x="3652" y="6701"/>
                        <a:pt x="3761" y="6779"/>
                      </a:cubicBezTo>
                      <a:lnTo>
                        <a:pt x="5085" y="7829"/>
                      </a:lnTo>
                      <a:cubicBezTo>
                        <a:pt x="5206" y="7930"/>
                        <a:pt x="5346" y="7976"/>
                        <a:pt x="5482" y="7976"/>
                      </a:cubicBezTo>
                      <a:cubicBezTo>
                        <a:pt x="5807" y="7976"/>
                        <a:pt x="6112" y="7719"/>
                        <a:pt x="6112" y="7350"/>
                      </a:cubicBezTo>
                      <a:lnTo>
                        <a:pt x="6135" y="5660"/>
                      </a:lnTo>
                      <a:cubicBezTo>
                        <a:pt x="6135" y="5455"/>
                        <a:pt x="6249" y="5250"/>
                        <a:pt x="6431" y="5135"/>
                      </a:cubicBezTo>
                      <a:lnTo>
                        <a:pt x="7824" y="4200"/>
                      </a:lnTo>
                      <a:cubicBezTo>
                        <a:pt x="8280" y="3903"/>
                        <a:pt x="8189" y="3241"/>
                        <a:pt x="7687" y="3058"/>
                      </a:cubicBezTo>
                      <a:lnTo>
                        <a:pt x="6089" y="2511"/>
                      </a:lnTo>
                      <a:cubicBezTo>
                        <a:pt x="5884" y="2442"/>
                        <a:pt x="5724" y="2282"/>
                        <a:pt x="5678" y="2100"/>
                      </a:cubicBezTo>
                      <a:lnTo>
                        <a:pt x="5222" y="456"/>
                      </a:lnTo>
                      <a:cubicBezTo>
                        <a:pt x="5128" y="162"/>
                        <a:pt x="4862" y="1"/>
                        <a:pt x="4598" y="1"/>
                      </a:cubicBezTo>
                      <a:close/>
                    </a:path>
                  </a:pathLst>
                </a:custGeom>
                <a:solidFill>
                  <a:srgbClr val="E7533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7" name="Google Shape;4997;p49"/>
                <p:cNvSpPr/>
                <p:nvPr/>
              </p:nvSpPr>
              <p:spPr>
                <a:xfrm>
                  <a:off x="8026371" y="2484357"/>
                  <a:ext cx="147847" cy="148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1" h="8034" extrusionOk="0">
                      <a:moveTo>
                        <a:pt x="3149" y="1"/>
                      </a:moveTo>
                      <a:cubicBezTo>
                        <a:pt x="2847" y="1"/>
                        <a:pt x="2564" y="207"/>
                        <a:pt x="2534" y="550"/>
                      </a:cubicBezTo>
                      <a:lnTo>
                        <a:pt x="2306" y="2239"/>
                      </a:lnTo>
                      <a:cubicBezTo>
                        <a:pt x="2283" y="2445"/>
                        <a:pt x="2146" y="2627"/>
                        <a:pt x="1964" y="2719"/>
                      </a:cubicBezTo>
                      <a:lnTo>
                        <a:pt x="457" y="3495"/>
                      </a:lnTo>
                      <a:cubicBezTo>
                        <a:pt x="1" y="3746"/>
                        <a:pt x="1" y="4408"/>
                        <a:pt x="480" y="4636"/>
                      </a:cubicBezTo>
                      <a:lnTo>
                        <a:pt x="2009" y="5366"/>
                      </a:lnTo>
                      <a:cubicBezTo>
                        <a:pt x="2215" y="5435"/>
                        <a:pt x="2329" y="5618"/>
                        <a:pt x="2375" y="5823"/>
                      </a:cubicBezTo>
                      <a:lnTo>
                        <a:pt x="2648" y="7512"/>
                      </a:lnTo>
                      <a:cubicBezTo>
                        <a:pt x="2692" y="7834"/>
                        <a:pt x="2980" y="8034"/>
                        <a:pt x="3271" y="8034"/>
                      </a:cubicBezTo>
                      <a:cubicBezTo>
                        <a:pt x="3434" y="8034"/>
                        <a:pt x="3598" y="7971"/>
                        <a:pt x="3721" y="7832"/>
                      </a:cubicBezTo>
                      <a:lnTo>
                        <a:pt x="4885" y="6599"/>
                      </a:lnTo>
                      <a:cubicBezTo>
                        <a:pt x="5012" y="6472"/>
                        <a:pt x="5169" y="6403"/>
                        <a:pt x="5330" y="6403"/>
                      </a:cubicBezTo>
                      <a:cubicBezTo>
                        <a:pt x="5372" y="6403"/>
                        <a:pt x="5414" y="6407"/>
                        <a:pt x="5456" y="6416"/>
                      </a:cubicBezTo>
                      <a:lnTo>
                        <a:pt x="7122" y="6667"/>
                      </a:lnTo>
                      <a:cubicBezTo>
                        <a:pt x="7152" y="6671"/>
                        <a:pt x="7182" y="6673"/>
                        <a:pt x="7211" y="6673"/>
                      </a:cubicBezTo>
                      <a:cubicBezTo>
                        <a:pt x="7690" y="6673"/>
                        <a:pt x="8021" y="6162"/>
                        <a:pt x="7784" y="5732"/>
                      </a:cubicBezTo>
                      <a:lnTo>
                        <a:pt x="6962" y="4248"/>
                      </a:lnTo>
                      <a:cubicBezTo>
                        <a:pt x="6871" y="4065"/>
                        <a:pt x="6848" y="3837"/>
                        <a:pt x="6962" y="3655"/>
                      </a:cubicBezTo>
                      <a:lnTo>
                        <a:pt x="7716" y="2148"/>
                      </a:lnTo>
                      <a:cubicBezTo>
                        <a:pt x="7926" y="1706"/>
                        <a:pt x="7612" y="1225"/>
                        <a:pt x="7150" y="1225"/>
                      </a:cubicBezTo>
                      <a:cubicBezTo>
                        <a:pt x="7111" y="1225"/>
                        <a:pt x="7071" y="1228"/>
                        <a:pt x="7031" y="1235"/>
                      </a:cubicBezTo>
                      <a:lnTo>
                        <a:pt x="5365" y="1555"/>
                      </a:lnTo>
                      <a:cubicBezTo>
                        <a:pt x="5332" y="1558"/>
                        <a:pt x="5300" y="1560"/>
                        <a:pt x="5267" y="1560"/>
                      </a:cubicBezTo>
                      <a:cubicBezTo>
                        <a:pt x="5095" y="1560"/>
                        <a:pt x="4928" y="1507"/>
                        <a:pt x="4794" y="1372"/>
                      </a:cubicBezTo>
                      <a:lnTo>
                        <a:pt x="3607" y="185"/>
                      </a:lnTo>
                      <a:cubicBezTo>
                        <a:pt x="3473" y="59"/>
                        <a:pt x="3308" y="1"/>
                        <a:pt x="3149" y="1"/>
                      </a:cubicBezTo>
                      <a:close/>
                    </a:path>
                  </a:pathLst>
                </a:custGeom>
                <a:solidFill>
                  <a:srgbClr val="73D8E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8" name="Google Shape;4998;p49"/>
                <p:cNvSpPr/>
                <p:nvPr/>
              </p:nvSpPr>
              <p:spPr>
                <a:xfrm>
                  <a:off x="7675049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35028" y="1"/>
                      </a:moveTo>
                      <a:cubicBezTo>
                        <a:pt x="34927" y="1"/>
                        <a:pt x="34823" y="10"/>
                        <a:pt x="34718" y="28"/>
                      </a:cubicBezTo>
                      <a:lnTo>
                        <a:pt x="1918" y="5871"/>
                      </a:lnTo>
                      <a:cubicBezTo>
                        <a:pt x="845" y="6054"/>
                        <a:pt x="1" y="7127"/>
                        <a:pt x="1" y="8245"/>
                      </a:cubicBezTo>
                      <a:lnTo>
                        <a:pt x="1" y="43807"/>
                      </a:lnTo>
                      <a:cubicBezTo>
                        <a:pt x="1" y="44813"/>
                        <a:pt x="684" y="45523"/>
                        <a:pt x="1602" y="45523"/>
                      </a:cubicBezTo>
                      <a:cubicBezTo>
                        <a:pt x="1704" y="45523"/>
                        <a:pt x="1810" y="45514"/>
                        <a:pt x="1918" y="45496"/>
                      </a:cubicBezTo>
                      <a:lnTo>
                        <a:pt x="34718" y="39676"/>
                      </a:lnTo>
                      <a:cubicBezTo>
                        <a:pt x="35768" y="39470"/>
                        <a:pt x="36635" y="38420"/>
                        <a:pt x="36635" y="37279"/>
                      </a:cubicBezTo>
                      <a:lnTo>
                        <a:pt x="36635" y="1740"/>
                      </a:lnTo>
                      <a:cubicBezTo>
                        <a:pt x="36635" y="713"/>
                        <a:pt x="35933" y="1"/>
                        <a:pt x="350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999" name="Google Shape;4999;p49"/>
                <p:cNvSpPr/>
                <p:nvPr/>
              </p:nvSpPr>
              <p:spPr>
                <a:xfrm>
                  <a:off x="6930320" y="2174208"/>
                  <a:ext cx="675293" cy="839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36" h="45524" extrusionOk="0">
                      <a:moveTo>
                        <a:pt x="1608" y="1"/>
                      </a:moveTo>
                      <a:cubicBezTo>
                        <a:pt x="703" y="1"/>
                        <a:pt x="1" y="713"/>
                        <a:pt x="1" y="1740"/>
                      </a:cubicBezTo>
                      <a:lnTo>
                        <a:pt x="1" y="37279"/>
                      </a:lnTo>
                      <a:cubicBezTo>
                        <a:pt x="1" y="38420"/>
                        <a:pt x="868" y="39470"/>
                        <a:pt x="1918" y="39676"/>
                      </a:cubicBezTo>
                      <a:lnTo>
                        <a:pt x="34718" y="45496"/>
                      </a:lnTo>
                      <a:cubicBezTo>
                        <a:pt x="34826" y="45514"/>
                        <a:pt x="34932" y="45523"/>
                        <a:pt x="35034" y="45523"/>
                      </a:cubicBezTo>
                      <a:cubicBezTo>
                        <a:pt x="35952" y="45523"/>
                        <a:pt x="36635" y="44813"/>
                        <a:pt x="36635" y="43807"/>
                      </a:cubicBezTo>
                      <a:lnTo>
                        <a:pt x="36635" y="8245"/>
                      </a:lnTo>
                      <a:cubicBezTo>
                        <a:pt x="36635" y="7127"/>
                        <a:pt x="35791" y="6054"/>
                        <a:pt x="34718" y="5871"/>
                      </a:cubicBezTo>
                      <a:lnTo>
                        <a:pt x="1918" y="28"/>
                      </a:lnTo>
                      <a:cubicBezTo>
                        <a:pt x="1813" y="10"/>
                        <a:pt x="1709" y="1"/>
                        <a:pt x="160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0" name="Google Shape;5000;p49"/>
                <p:cNvSpPr/>
                <p:nvPr/>
              </p:nvSpPr>
              <p:spPr>
                <a:xfrm>
                  <a:off x="6863849" y="2475361"/>
                  <a:ext cx="164105" cy="225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12244" extrusionOk="0">
                      <a:moveTo>
                        <a:pt x="3766" y="1"/>
                      </a:moveTo>
                      <a:cubicBezTo>
                        <a:pt x="2673" y="1"/>
                        <a:pt x="1119" y="2705"/>
                        <a:pt x="1119" y="2705"/>
                      </a:cubicBezTo>
                      <a:cubicBezTo>
                        <a:pt x="1119" y="2705"/>
                        <a:pt x="0" y="8502"/>
                        <a:pt x="1393" y="10785"/>
                      </a:cubicBezTo>
                      <a:cubicBezTo>
                        <a:pt x="2031" y="11849"/>
                        <a:pt x="3493" y="12243"/>
                        <a:pt x="4913" y="12243"/>
                      </a:cubicBezTo>
                      <a:cubicBezTo>
                        <a:pt x="6540" y="12243"/>
                        <a:pt x="8112" y="11726"/>
                        <a:pt x="8332" y="11104"/>
                      </a:cubicBezTo>
                      <a:cubicBezTo>
                        <a:pt x="8690" y="10028"/>
                        <a:pt x="4600" y="9771"/>
                        <a:pt x="3981" y="9739"/>
                      </a:cubicBezTo>
                      <a:lnTo>
                        <a:pt x="3981" y="9739"/>
                      </a:lnTo>
                      <a:cubicBezTo>
                        <a:pt x="4128" y="9745"/>
                        <a:pt x="4471" y="9758"/>
                        <a:pt x="4911" y="9758"/>
                      </a:cubicBezTo>
                      <a:cubicBezTo>
                        <a:pt x="6339" y="9758"/>
                        <a:pt x="8785" y="9621"/>
                        <a:pt x="8834" y="8685"/>
                      </a:cubicBezTo>
                      <a:cubicBezTo>
                        <a:pt x="8902" y="7338"/>
                        <a:pt x="3675" y="7270"/>
                        <a:pt x="3675" y="7270"/>
                      </a:cubicBezTo>
                      <a:cubicBezTo>
                        <a:pt x="3675" y="7270"/>
                        <a:pt x="8514" y="7224"/>
                        <a:pt x="8446" y="5649"/>
                      </a:cubicBezTo>
                      <a:cubicBezTo>
                        <a:pt x="8406" y="4736"/>
                        <a:pt x="6655" y="4544"/>
                        <a:pt x="5191" y="4544"/>
                      </a:cubicBezTo>
                      <a:cubicBezTo>
                        <a:pt x="4739" y="4544"/>
                        <a:pt x="4315" y="4562"/>
                        <a:pt x="3977" y="4583"/>
                      </a:cubicBezTo>
                      <a:lnTo>
                        <a:pt x="3977" y="4583"/>
                      </a:lnTo>
                      <a:cubicBezTo>
                        <a:pt x="5526" y="4439"/>
                        <a:pt x="8879" y="4024"/>
                        <a:pt x="8491" y="3161"/>
                      </a:cubicBezTo>
                      <a:cubicBezTo>
                        <a:pt x="8244" y="2584"/>
                        <a:pt x="6928" y="2445"/>
                        <a:pt x="5712" y="2445"/>
                      </a:cubicBezTo>
                      <a:cubicBezTo>
                        <a:pt x="4570" y="2445"/>
                        <a:pt x="3515" y="2568"/>
                        <a:pt x="3515" y="2568"/>
                      </a:cubicBezTo>
                      <a:cubicBezTo>
                        <a:pt x="3515" y="2568"/>
                        <a:pt x="4953" y="217"/>
                        <a:pt x="3881" y="11"/>
                      </a:cubicBezTo>
                      <a:cubicBezTo>
                        <a:pt x="3843" y="4"/>
                        <a:pt x="3805" y="1"/>
                        <a:pt x="3766" y="1"/>
                      </a:cubicBezTo>
                      <a:close/>
                    </a:path>
                  </a:pathLst>
                </a:custGeom>
                <a:solidFill>
                  <a:srgbClr val="FCBCB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5001" name="Google Shape;5001;p49"/>
                <p:cNvSpPr/>
                <p:nvPr/>
              </p:nvSpPr>
              <p:spPr>
                <a:xfrm>
                  <a:off x="7036035" y="2723830"/>
                  <a:ext cx="152216" cy="14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8" h="7983" extrusionOk="0">
                      <a:moveTo>
                        <a:pt x="4591" y="0"/>
                      </a:moveTo>
                      <a:cubicBezTo>
                        <a:pt x="4404" y="0"/>
                        <a:pt x="4213" y="80"/>
                        <a:pt x="4081" y="250"/>
                      </a:cubicBezTo>
                      <a:lnTo>
                        <a:pt x="3076" y="1620"/>
                      </a:lnTo>
                      <a:cubicBezTo>
                        <a:pt x="2939" y="1779"/>
                        <a:pt x="2757" y="1871"/>
                        <a:pt x="2529" y="1871"/>
                      </a:cubicBezTo>
                      <a:lnTo>
                        <a:pt x="839" y="1802"/>
                      </a:lnTo>
                      <a:cubicBezTo>
                        <a:pt x="830" y="1802"/>
                        <a:pt x="820" y="1802"/>
                        <a:pt x="810" y="1802"/>
                      </a:cubicBezTo>
                      <a:cubicBezTo>
                        <a:pt x="303" y="1802"/>
                        <a:pt x="0" y="2381"/>
                        <a:pt x="292" y="2807"/>
                      </a:cubicBezTo>
                      <a:lnTo>
                        <a:pt x="1273" y="4176"/>
                      </a:lnTo>
                      <a:cubicBezTo>
                        <a:pt x="1410" y="4359"/>
                        <a:pt x="1433" y="4564"/>
                        <a:pt x="1364" y="4770"/>
                      </a:cubicBezTo>
                      <a:lnTo>
                        <a:pt x="771" y="6367"/>
                      </a:lnTo>
                      <a:cubicBezTo>
                        <a:pt x="612" y="6785"/>
                        <a:pt x="937" y="7219"/>
                        <a:pt x="1356" y="7219"/>
                      </a:cubicBezTo>
                      <a:cubicBezTo>
                        <a:pt x="1418" y="7219"/>
                        <a:pt x="1482" y="7210"/>
                        <a:pt x="1547" y="7189"/>
                      </a:cubicBezTo>
                      <a:lnTo>
                        <a:pt x="3168" y="6687"/>
                      </a:lnTo>
                      <a:cubicBezTo>
                        <a:pt x="3231" y="6666"/>
                        <a:pt x="3295" y="6655"/>
                        <a:pt x="3357" y="6655"/>
                      </a:cubicBezTo>
                      <a:cubicBezTo>
                        <a:pt x="3496" y="6655"/>
                        <a:pt x="3628" y="6706"/>
                        <a:pt x="3738" y="6801"/>
                      </a:cubicBezTo>
                      <a:lnTo>
                        <a:pt x="5085" y="7851"/>
                      </a:lnTo>
                      <a:cubicBezTo>
                        <a:pt x="5202" y="7942"/>
                        <a:pt x="5334" y="7983"/>
                        <a:pt x="5463" y="7983"/>
                      </a:cubicBezTo>
                      <a:cubicBezTo>
                        <a:pt x="5788" y="7983"/>
                        <a:pt x="6096" y="7724"/>
                        <a:pt x="6112" y="7349"/>
                      </a:cubicBezTo>
                      <a:lnTo>
                        <a:pt x="6135" y="5660"/>
                      </a:lnTo>
                      <a:cubicBezTo>
                        <a:pt x="6135" y="5454"/>
                        <a:pt x="6249" y="5249"/>
                        <a:pt x="6409" y="5135"/>
                      </a:cubicBezTo>
                      <a:lnTo>
                        <a:pt x="7824" y="4199"/>
                      </a:lnTo>
                      <a:cubicBezTo>
                        <a:pt x="8258" y="3902"/>
                        <a:pt x="8166" y="3240"/>
                        <a:pt x="7687" y="3080"/>
                      </a:cubicBezTo>
                      <a:lnTo>
                        <a:pt x="6066" y="2533"/>
                      </a:lnTo>
                      <a:cubicBezTo>
                        <a:pt x="5884" y="2464"/>
                        <a:pt x="5724" y="2304"/>
                        <a:pt x="5656" y="2099"/>
                      </a:cubicBezTo>
                      <a:lnTo>
                        <a:pt x="5199" y="456"/>
                      </a:lnTo>
                      <a:cubicBezTo>
                        <a:pt x="5119" y="161"/>
                        <a:pt x="4858" y="0"/>
                        <a:pt x="45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5002" name="Google Shape;5002;p49"/>
            <p:cNvSpPr/>
            <p:nvPr/>
          </p:nvSpPr>
          <p:spPr>
            <a:xfrm>
              <a:off x="8073886" y="2594565"/>
              <a:ext cx="109357" cy="150785"/>
            </a:xfrm>
            <a:custGeom>
              <a:avLst/>
              <a:gdLst/>
              <a:ahLst/>
              <a:cxnLst/>
              <a:rect l="l" t="t" r="r" b="b"/>
              <a:pathLst>
                <a:path w="8880" h="12244" extrusionOk="0">
                  <a:moveTo>
                    <a:pt x="5134" y="1"/>
                  </a:moveTo>
                  <a:cubicBezTo>
                    <a:pt x="5096" y="1"/>
                    <a:pt x="5059" y="4"/>
                    <a:pt x="5022" y="11"/>
                  </a:cubicBezTo>
                  <a:cubicBezTo>
                    <a:pt x="3949" y="217"/>
                    <a:pt x="5387" y="2568"/>
                    <a:pt x="5387" y="2568"/>
                  </a:cubicBezTo>
                  <a:cubicBezTo>
                    <a:pt x="5387" y="2568"/>
                    <a:pt x="4333" y="2445"/>
                    <a:pt x="3188" y="2445"/>
                  </a:cubicBezTo>
                  <a:cubicBezTo>
                    <a:pt x="1969" y="2445"/>
                    <a:pt x="648" y="2584"/>
                    <a:pt x="389" y="3161"/>
                  </a:cubicBezTo>
                  <a:cubicBezTo>
                    <a:pt x="19" y="4024"/>
                    <a:pt x="3360" y="4439"/>
                    <a:pt x="4905" y="4583"/>
                  </a:cubicBezTo>
                  <a:lnTo>
                    <a:pt x="4905" y="4583"/>
                  </a:lnTo>
                  <a:cubicBezTo>
                    <a:pt x="4568" y="4562"/>
                    <a:pt x="4147" y="4544"/>
                    <a:pt x="3698" y="4544"/>
                  </a:cubicBezTo>
                  <a:cubicBezTo>
                    <a:pt x="2240" y="4544"/>
                    <a:pt x="497" y="4736"/>
                    <a:pt x="457" y="5649"/>
                  </a:cubicBezTo>
                  <a:cubicBezTo>
                    <a:pt x="389" y="7224"/>
                    <a:pt x="5228" y="7270"/>
                    <a:pt x="5228" y="7270"/>
                  </a:cubicBezTo>
                  <a:cubicBezTo>
                    <a:pt x="5228" y="7270"/>
                    <a:pt x="1" y="7338"/>
                    <a:pt x="69" y="8685"/>
                  </a:cubicBezTo>
                  <a:cubicBezTo>
                    <a:pt x="117" y="9621"/>
                    <a:pt x="2553" y="9758"/>
                    <a:pt x="3974" y="9758"/>
                  </a:cubicBezTo>
                  <a:cubicBezTo>
                    <a:pt x="4411" y="9758"/>
                    <a:pt x="4753" y="9745"/>
                    <a:pt x="4899" y="9739"/>
                  </a:cubicBezTo>
                  <a:lnTo>
                    <a:pt x="4899" y="9739"/>
                  </a:lnTo>
                  <a:cubicBezTo>
                    <a:pt x="4283" y="9771"/>
                    <a:pt x="212" y="10028"/>
                    <a:pt x="571" y="11104"/>
                  </a:cubicBezTo>
                  <a:cubicBezTo>
                    <a:pt x="778" y="11726"/>
                    <a:pt x="2352" y="12243"/>
                    <a:pt x="3982" y="12243"/>
                  </a:cubicBezTo>
                  <a:cubicBezTo>
                    <a:pt x="5405" y="12243"/>
                    <a:pt x="6872" y="11849"/>
                    <a:pt x="7510" y="10785"/>
                  </a:cubicBezTo>
                  <a:cubicBezTo>
                    <a:pt x="8880" y="8502"/>
                    <a:pt x="7784" y="2705"/>
                    <a:pt x="7784" y="2705"/>
                  </a:cubicBezTo>
                  <a:cubicBezTo>
                    <a:pt x="7784" y="2705"/>
                    <a:pt x="6209" y="1"/>
                    <a:pt x="5134" y="1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5003" name="Google Shape;5003;p49"/>
          <p:cNvSpPr/>
          <p:nvPr/>
        </p:nvSpPr>
        <p:spPr>
          <a:xfrm>
            <a:off x="10363914" y="6117163"/>
            <a:ext cx="163175" cy="159735"/>
          </a:xfrm>
          <a:custGeom>
            <a:avLst/>
            <a:gdLst/>
            <a:ahLst/>
            <a:cxnLst/>
            <a:rect l="l" t="t" r="r" b="b"/>
            <a:pathLst>
              <a:path w="4885" h="4782" extrusionOk="0">
                <a:moveTo>
                  <a:pt x="2451" y="0"/>
                </a:moveTo>
                <a:cubicBezTo>
                  <a:pt x="2357" y="0"/>
                  <a:pt x="2260" y="51"/>
                  <a:pt x="2214" y="154"/>
                </a:cubicBezTo>
                <a:lnTo>
                  <a:pt x="1666" y="1455"/>
                </a:lnTo>
                <a:cubicBezTo>
                  <a:pt x="1621" y="1501"/>
                  <a:pt x="1575" y="1546"/>
                  <a:pt x="1529" y="1592"/>
                </a:cubicBezTo>
                <a:lnTo>
                  <a:pt x="206" y="2140"/>
                </a:lnTo>
                <a:cubicBezTo>
                  <a:pt x="0" y="2231"/>
                  <a:pt x="0" y="2528"/>
                  <a:pt x="206" y="2619"/>
                </a:cubicBezTo>
                <a:lnTo>
                  <a:pt x="1484" y="3167"/>
                </a:lnTo>
                <a:cubicBezTo>
                  <a:pt x="1552" y="3190"/>
                  <a:pt x="1598" y="3236"/>
                  <a:pt x="1621" y="3304"/>
                </a:cubicBezTo>
                <a:lnTo>
                  <a:pt x="2191" y="4628"/>
                </a:lnTo>
                <a:cubicBezTo>
                  <a:pt x="2237" y="4731"/>
                  <a:pt x="2334" y="4782"/>
                  <a:pt x="2431" y="4782"/>
                </a:cubicBezTo>
                <a:cubicBezTo>
                  <a:pt x="2528" y="4782"/>
                  <a:pt x="2625" y="4731"/>
                  <a:pt x="2671" y="4628"/>
                </a:cubicBezTo>
                <a:lnTo>
                  <a:pt x="3219" y="3327"/>
                </a:lnTo>
                <a:cubicBezTo>
                  <a:pt x="3241" y="3258"/>
                  <a:pt x="3287" y="3213"/>
                  <a:pt x="3356" y="3190"/>
                </a:cubicBezTo>
                <a:lnTo>
                  <a:pt x="4679" y="2619"/>
                </a:lnTo>
                <a:cubicBezTo>
                  <a:pt x="4885" y="2551"/>
                  <a:pt x="4885" y="2254"/>
                  <a:pt x="4679" y="2163"/>
                </a:cubicBezTo>
                <a:lnTo>
                  <a:pt x="3378" y="1615"/>
                </a:lnTo>
                <a:cubicBezTo>
                  <a:pt x="3310" y="1569"/>
                  <a:pt x="3264" y="1524"/>
                  <a:pt x="3241" y="1478"/>
                </a:cubicBezTo>
                <a:lnTo>
                  <a:pt x="2671" y="154"/>
                </a:lnTo>
                <a:cubicBezTo>
                  <a:pt x="2637" y="51"/>
                  <a:pt x="2545" y="0"/>
                  <a:pt x="24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4" name="Google Shape;5004;p49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5" name="Google Shape;5005;p49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6" name="Google Shape;5006;p49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7" name="Google Shape;5007;p49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008" name="Google Shape;5008;p49"/>
          <p:cNvSpPr/>
          <p:nvPr/>
        </p:nvSpPr>
        <p:spPr>
          <a:xfrm>
            <a:off x="3539166" y="8449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3" name="Google Shape;4334;p46"/>
          <p:cNvSpPr txBox="1">
            <a:spLocks noGrp="1"/>
          </p:cNvSpPr>
          <p:nvPr>
            <p:ph type="title"/>
          </p:nvPr>
        </p:nvSpPr>
        <p:spPr>
          <a:xfrm>
            <a:off x="3840638" y="2576221"/>
            <a:ext cx="6627481" cy="12248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000" b="1" dirty="0">
                <a:solidFill>
                  <a:srgbClr val="FF0000"/>
                </a:solidFill>
                <a:latin typeface="Myriad Pro" panose="020B0503030403020204" pitchFamily="34" charset="0"/>
              </a:rPr>
              <a:t>Assessment</a:t>
            </a:r>
            <a:endParaRPr sz="8000" b="1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pic>
        <p:nvPicPr>
          <p:cNvPr id="294" name="Picture 29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82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60" y="134571"/>
            <a:ext cx="11470996" cy="651335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2216" y="4195009"/>
            <a:ext cx="5872093" cy="124221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am flying a kite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6375" y="5187780"/>
            <a:ext cx="5872093" cy="124221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am riding a bike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57843" y="5185606"/>
            <a:ext cx="5872093" cy="1242217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am watching a match.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279228" y="1744717"/>
            <a:ext cx="2070538" cy="15345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769360" y="1744716"/>
            <a:ext cx="2228308" cy="153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249968" y="1744716"/>
            <a:ext cx="2228308" cy="1534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90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6"/>
          <p:cNvSpPr txBox="1">
            <a:spLocks noGrp="1"/>
          </p:cNvSpPr>
          <p:nvPr>
            <p:ph type="title"/>
          </p:nvPr>
        </p:nvSpPr>
        <p:spPr>
          <a:xfrm>
            <a:off x="2998519" y="2681331"/>
            <a:ext cx="6282800" cy="166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solidFill>
                  <a:srgbClr val="FF0000"/>
                </a:solidFill>
                <a:latin typeface="Myriad Pro" panose="020B0503030403020204" pitchFamily="34" charset="0"/>
              </a:rPr>
              <a:t>THANK YOU</a:t>
            </a:r>
            <a:endParaRPr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3068" name="Google Shape;3068;p36"/>
          <p:cNvGrpSpPr/>
          <p:nvPr/>
        </p:nvGrpSpPr>
        <p:grpSpPr>
          <a:xfrm rot="1125562">
            <a:off x="9350560" y="2134761"/>
            <a:ext cx="1167627" cy="1234972"/>
            <a:chOff x="6616421" y="729839"/>
            <a:chExt cx="678781" cy="717932"/>
          </a:xfrm>
        </p:grpSpPr>
        <p:grpSp>
          <p:nvGrpSpPr>
            <p:cNvPr id="3069" name="Google Shape;3069;p36"/>
            <p:cNvGrpSpPr/>
            <p:nvPr/>
          </p:nvGrpSpPr>
          <p:grpSpPr>
            <a:xfrm>
              <a:off x="6661018" y="752137"/>
              <a:ext cx="634185" cy="695634"/>
              <a:chOff x="13376371" y="2193153"/>
              <a:chExt cx="935376" cy="1025857"/>
            </a:xfrm>
          </p:grpSpPr>
          <p:sp>
            <p:nvSpPr>
              <p:cNvPr id="3070" name="Google Shape;3070;p36"/>
              <p:cNvSpPr/>
              <p:nvPr/>
            </p:nvSpPr>
            <p:spPr>
              <a:xfrm>
                <a:off x="13838584" y="2345818"/>
                <a:ext cx="298150" cy="189651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6789" extrusionOk="0">
                    <a:moveTo>
                      <a:pt x="8739" y="0"/>
                    </a:moveTo>
                    <a:cubicBezTo>
                      <a:pt x="3831" y="0"/>
                      <a:pt x="1378" y="3343"/>
                      <a:pt x="346" y="5310"/>
                    </a:cubicBezTo>
                    <a:cubicBezTo>
                      <a:pt x="1" y="5976"/>
                      <a:pt x="506" y="6789"/>
                      <a:pt x="1240" y="6789"/>
                    </a:cubicBezTo>
                    <a:cubicBezTo>
                      <a:pt x="1252" y="6789"/>
                      <a:pt x="1263" y="6789"/>
                      <a:pt x="1274" y="6788"/>
                    </a:cubicBezTo>
                    <a:cubicBezTo>
                      <a:pt x="5785" y="6688"/>
                      <a:pt x="8793" y="3530"/>
                      <a:pt x="10196" y="1650"/>
                    </a:cubicBezTo>
                    <a:cubicBezTo>
                      <a:pt x="10672" y="999"/>
                      <a:pt x="10221" y="71"/>
                      <a:pt x="9419" y="21"/>
                    </a:cubicBezTo>
                    <a:cubicBezTo>
                      <a:pt x="9187" y="7"/>
                      <a:pt x="8961" y="0"/>
                      <a:pt x="873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1" name="Google Shape;3071;p36"/>
              <p:cNvSpPr/>
              <p:nvPr/>
            </p:nvSpPr>
            <p:spPr>
              <a:xfrm>
                <a:off x="13815342" y="2193153"/>
                <a:ext cx="177806" cy="47604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7041" extrusionOk="0">
                    <a:moveTo>
                      <a:pt x="4099" y="0"/>
                    </a:moveTo>
                    <a:cubicBezTo>
                      <a:pt x="3990" y="0"/>
                      <a:pt x="3861" y="40"/>
                      <a:pt x="3710" y="123"/>
                    </a:cubicBezTo>
                    <a:cubicBezTo>
                      <a:pt x="452" y="1927"/>
                      <a:pt x="0" y="17040"/>
                      <a:pt x="0" y="17040"/>
                    </a:cubicBezTo>
                    <a:cubicBezTo>
                      <a:pt x="0" y="17040"/>
                      <a:pt x="6365" y="0"/>
                      <a:pt x="4099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2" name="Google Shape;3072;p36"/>
              <p:cNvSpPr/>
              <p:nvPr/>
            </p:nvSpPr>
            <p:spPr>
              <a:xfrm>
                <a:off x="13376371" y="2510802"/>
                <a:ext cx="935376" cy="708208"/>
              </a:xfrm>
              <a:custGeom>
                <a:avLst/>
                <a:gdLst/>
                <a:ahLst/>
                <a:cxnLst/>
                <a:rect l="l" t="t" r="r" b="b"/>
                <a:pathLst>
                  <a:path w="33484" h="25352" extrusionOk="0">
                    <a:moveTo>
                      <a:pt x="10102" y="0"/>
                    </a:moveTo>
                    <a:cubicBezTo>
                      <a:pt x="8010" y="0"/>
                      <a:pt x="5660" y="780"/>
                      <a:pt x="3384" y="3188"/>
                    </a:cubicBezTo>
                    <a:cubicBezTo>
                      <a:pt x="0" y="6772"/>
                      <a:pt x="301" y="13013"/>
                      <a:pt x="2406" y="17800"/>
                    </a:cubicBezTo>
                    <a:cubicBezTo>
                      <a:pt x="4071" y="21579"/>
                      <a:pt x="7264" y="25048"/>
                      <a:pt x="12094" y="25048"/>
                    </a:cubicBezTo>
                    <a:cubicBezTo>
                      <a:pt x="12934" y="25048"/>
                      <a:pt x="13823" y="24943"/>
                      <a:pt x="14762" y="24717"/>
                    </a:cubicBezTo>
                    <a:cubicBezTo>
                      <a:pt x="16144" y="25153"/>
                      <a:pt x="17459" y="25352"/>
                      <a:pt x="18701" y="25352"/>
                    </a:cubicBezTo>
                    <a:cubicBezTo>
                      <a:pt x="28315" y="25352"/>
                      <a:pt x="33484" y="13400"/>
                      <a:pt x="30376" y="6697"/>
                    </a:cubicBezTo>
                    <a:cubicBezTo>
                      <a:pt x="29738" y="5323"/>
                      <a:pt x="27456" y="1097"/>
                      <a:pt x="22160" y="1097"/>
                    </a:cubicBezTo>
                    <a:cubicBezTo>
                      <a:pt x="20596" y="1097"/>
                      <a:pt x="18768" y="1466"/>
                      <a:pt x="16642" y="2386"/>
                    </a:cubicBezTo>
                    <a:cubicBezTo>
                      <a:pt x="15758" y="1726"/>
                      <a:pt x="13215" y="0"/>
                      <a:pt x="10102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3" name="Google Shape;3073;p36"/>
              <p:cNvSpPr/>
              <p:nvPr/>
            </p:nvSpPr>
            <p:spPr>
              <a:xfrm>
                <a:off x="13559792" y="2537648"/>
                <a:ext cx="109952" cy="53244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1906" extrusionOk="0">
                    <a:moveTo>
                      <a:pt x="3447" y="1"/>
                    </a:moveTo>
                    <a:cubicBezTo>
                      <a:pt x="3208" y="1"/>
                      <a:pt x="2995" y="36"/>
                      <a:pt x="2783" y="72"/>
                    </a:cubicBezTo>
                    <a:cubicBezTo>
                      <a:pt x="2507" y="147"/>
                      <a:pt x="2206" y="247"/>
                      <a:pt x="1930" y="347"/>
                    </a:cubicBezTo>
                    <a:cubicBezTo>
                      <a:pt x="1379" y="523"/>
                      <a:pt x="828" y="773"/>
                      <a:pt x="326" y="1024"/>
                    </a:cubicBezTo>
                    <a:lnTo>
                      <a:pt x="301" y="1024"/>
                    </a:lnTo>
                    <a:cubicBezTo>
                      <a:pt x="76" y="1149"/>
                      <a:pt x="1" y="1425"/>
                      <a:pt x="101" y="1651"/>
                    </a:cubicBezTo>
                    <a:cubicBezTo>
                      <a:pt x="189" y="1809"/>
                      <a:pt x="351" y="1906"/>
                      <a:pt x="518" y="1906"/>
                    </a:cubicBezTo>
                    <a:cubicBezTo>
                      <a:pt x="589" y="1906"/>
                      <a:pt x="660" y="1888"/>
                      <a:pt x="727" y="1851"/>
                    </a:cubicBezTo>
                    <a:lnTo>
                      <a:pt x="2256" y="1099"/>
                    </a:lnTo>
                    <a:lnTo>
                      <a:pt x="3008" y="723"/>
                    </a:lnTo>
                    <a:cubicBezTo>
                      <a:pt x="3259" y="623"/>
                      <a:pt x="3509" y="498"/>
                      <a:pt x="3735" y="422"/>
                    </a:cubicBezTo>
                    <a:lnTo>
                      <a:pt x="3785" y="422"/>
                    </a:lnTo>
                    <a:cubicBezTo>
                      <a:pt x="3835" y="397"/>
                      <a:pt x="3910" y="322"/>
                      <a:pt x="3910" y="247"/>
                    </a:cubicBezTo>
                    <a:cubicBezTo>
                      <a:pt x="3935" y="147"/>
                      <a:pt x="3860" y="47"/>
                      <a:pt x="3760" y="21"/>
                    </a:cubicBezTo>
                    <a:cubicBezTo>
                      <a:pt x="3650" y="7"/>
                      <a:pt x="3546" y="1"/>
                      <a:pt x="344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4" name="Google Shape;3074;p36"/>
              <p:cNvSpPr/>
              <p:nvPr/>
            </p:nvSpPr>
            <p:spPr>
              <a:xfrm>
                <a:off x="13432381" y="2586031"/>
                <a:ext cx="124646" cy="14853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5317" extrusionOk="0">
                    <a:moveTo>
                      <a:pt x="3994" y="0"/>
                    </a:moveTo>
                    <a:cubicBezTo>
                      <a:pt x="3931" y="0"/>
                      <a:pt x="3868" y="15"/>
                      <a:pt x="3810" y="44"/>
                    </a:cubicBezTo>
                    <a:cubicBezTo>
                      <a:pt x="3308" y="269"/>
                      <a:pt x="2807" y="570"/>
                      <a:pt x="2406" y="946"/>
                    </a:cubicBezTo>
                    <a:cubicBezTo>
                      <a:pt x="1980" y="1322"/>
                      <a:pt x="1629" y="1723"/>
                      <a:pt x="1303" y="2199"/>
                    </a:cubicBezTo>
                    <a:cubicBezTo>
                      <a:pt x="978" y="2625"/>
                      <a:pt x="702" y="3102"/>
                      <a:pt x="501" y="3603"/>
                    </a:cubicBezTo>
                    <a:cubicBezTo>
                      <a:pt x="276" y="4104"/>
                      <a:pt x="100" y="4605"/>
                      <a:pt x="0" y="5157"/>
                    </a:cubicBezTo>
                    <a:cubicBezTo>
                      <a:pt x="0" y="5207"/>
                      <a:pt x="25" y="5282"/>
                      <a:pt x="75" y="5307"/>
                    </a:cubicBezTo>
                    <a:cubicBezTo>
                      <a:pt x="94" y="5313"/>
                      <a:pt x="114" y="5316"/>
                      <a:pt x="135" y="5316"/>
                    </a:cubicBezTo>
                    <a:cubicBezTo>
                      <a:pt x="196" y="5316"/>
                      <a:pt x="257" y="5288"/>
                      <a:pt x="276" y="5232"/>
                    </a:cubicBezTo>
                    <a:cubicBezTo>
                      <a:pt x="727" y="4305"/>
                      <a:pt x="1303" y="3452"/>
                      <a:pt x="1955" y="2701"/>
                    </a:cubicBezTo>
                    <a:cubicBezTo>
                      <a:pt x="2306" y="2350"/>
                      <a:pt x="2657" y="1999"/>
                      <a:pt x="3033" y="1673"/>
                    </a:cubicBezTo>
                    <a:cubicBezTo>
                      <a:pt x="3409" y="1372"/>
                      <a:pt x="3810" y="1096"/>
                      <a:pt x="4211" y="796"/>
                    </a:cubicBezTo>
                    <a:lnTo>
                      <a:pt x="4236" y="771"/>
                    </a:lnTo>
                    <a:cubicBezTo>
                      <a:pt x="4411" y="645"/>
                      <a:pt x="4461" y="445"/>
                      <a:pt x="4386" y="244"/>
                    </a:cubicBezTo>
                    <a:cubicBezTo>
                      <a:pt x="4297" y="85"/>
                      <a:pt x="4146" y="0"/>
                      <a:pt x="3994" y="0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5" name="Google Shape;3075;p36"/>
              <p:cNvSpPr/>
              <p:nvPr/>
            </p:nvSpPr>
            <p:spPr>
              <a:xfrm>
                <a:off x="13447075" y="2795180"/>
                <a:ext cx="817574" cy="422070"/>
              </a:xfrm>
              <a:custGeom>
                <a:avLst/>
                <a:gdLst/>
                <a:ahLst/>
                <a:cxnLst/>
                <a:rect l="l" t="t" r="r" b="b"/>
                <a:pathLst>
                  <a:path w="29267" h="15109" extrusionOk="0">
                    <a:moveTo>
                      <a:pt x="28697" y="1"/>
                    </a:moveTo>
                    <a:cubicBezTo>
                      <a:pt x="25352" y="6451"/>
                      <a:pt x="19614" y="7617"/>
                      <a:pt x="15905" y="7617"/>
                    </a:cubicBezTo>
                    <a:cubicBezTo>
                      <a:pt x="13806" y="7617"/>
                      <a:pt x="12356" y="7244"/>
                      <a:pt x="12356" y="7244"/>
                    </a:cubicBezTo>
                    <a:cubicBezTo>
                      <a:pt x="10458" y="8205"/>
                      <a:pt x="8164" y="8528"/>
                      <a:pt x="5935" y="8528"/>
                    </a:cubicBezTo>
                    <a:cubicBezTo>
                      <a:pt x="3749" y="8528"/>
                      <a:pt x="1626" y="8218"/>
                      <a:pt x="0" y="7895"/>
                    </a:cubicBezTo>
                    <a:lnTo>
                      <a:pt x="0" y="7895"/>
                    </a:lnTo>
                    <a:cubicBezTo>
                      <a:pt x="1701" y="11573"/>
                      <a:pt x="4862" y="14871"/>
                      <a:pt x="9559" y="14871"/>
                    </a:cubicBezTo>
                    <a:cubicBezTo>
                      <a:pt x="10400" y="14871"/>
                      <a:pt x="11291" y="14765"/>
                      <a:pt x="12231" y="14537"/>
                    </a:cubicBezTo>
                    <a:cubicBezTo>
                      <a:pt x="13547" y="14929"/>
                      <a:pt x="14803" y="15109"/>
                      <a:pt x="15992" y="15109"/>
                    </a:cubicBezTo>
                    <a:cubicBezTo>
                      <a:pt x="24229" y="15109"/>
                      <a:pt x="29267" y="6483"/>
                      <a:pt x="28697" y="1"/>
                    </a:cubicBezTo>
                    <a:close/>
                  </a:path>
                </a:pathLst>
              </a:custGeom>
              <a:solidFill>
                <a:srgbClr val="64CB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076" name="Google Shape;3076;p36"/>
            <p:cNvGrpSpPr/>
            <p:nvPr/>
          </p:nvGrpSpPr>
          <p:grpSpPr>
            <a:xfrm>
              <a:off x="6616421" y="729839"/>
              <a:ext cx="634185" cy="695634"/>
              <a:chOff x="13376371" y="2193153"/>
              <a:chExt cx="935376" cy="1025857"/>
            </a:xfrm>
          </p:grpSpPr>
          <p:sp>
            <p:nvSpPr>
              <p:cNvPr id="3077" name="Google Shape;3077;p36"/>
              <p:cNvSpPr/>
              <p:nvPr/>
            </p:nvSpPr>
            <p:spPr>
              <a:xfrm>
                <a:off x="13838584" y="2345818"/>
                <a:ext cx="298150" cy="189651"/>
              </a:xfrm>
              <a:custGeom>
                <a:avLst/>
                <a:gdLst/>
                <a:ahLst/>
                <a:cxnLst/>
                <a:rect l="l" t="t" r="r" b="b"/>
                <a:pathLst>
                  <a:path w="10673" h="6789" extrusionOk="0">
                    <a:moveTo>
                      <a:pt x="8739" y="0"/>
                    </a:moveTo>
                    <a:cubicBezTo>
                      <a:pt x="3831" y="0"/>
                      <a:pt x="1378" y="3343"/>
                      <a:pt x="346" y="5310"/>
                    </a:cubicBezTo>
                    <a:cubicBezTo>
                      <a:pt x="1" y="5976"/>
                      <a:pt x="506" y="6789"/>
                      <a:pt x="1240" y="6789"/>
                    </a:cubicBezTo>
                    <a:cubicBezTo>
                      <a:pt x="1252" y="6789"/>
                      <a:pt x="1263" y="6789"/>
                      <a:pt x="1274" y="6788"/>
                    </a:cubicBezTo>
                    <a:cubicBezTo>
                      <a:pt x="5785" y="6688"/>
                      <a:pt x="8793" y="3530"/>
                      <a:pt x="10196" y="1650"/>
                    </a:cubicBezTo>
                    <a:cubicBezTo>
                      <a:pt x="10672" y="999"/>
                      <a:pt x="10221" y="71"/>
                      <a:pt x="9419" y="21"/>
                    </a:cubicBezTo>
                    <a:cubicBezTo>
                      <a:pt x="9187" y="7"/>
                      <a:pt x="8961" y="0"/>
                      <a:pt x="87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8" name="Google Shape;3078;p36"/>
              <p:cNvSpPr/>
              <p:nvPr/>
            </p:nvSpPr>
            <p:spPr>
              <a:xfrm>
                <a:off x="13815342" y="2193153"/>
                <a:ext cx="177806" cy="47604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7041" extrusionOk="0">
                    <a:moveTo>
                      <a:pt x="4099" y="0"/>
                    </a:moveTo>
                    <a:cubicBezTo>
                      <a:pt x="3990" y="0"/>
                      <a:pt x="3861" y="40"/>
                      <a:pt x="3710" y="123"/>
                    </a:cubicBezTo>
                    <a:cubicBezTo>
                      <a:pt x="452" y="1927"/>
                      <a:pt x="0" y="17040"/>
                      <a:pt x="0" y="17040"/>
                    </a:cubicBezTo>
                    <a:cubicBezTo>
                      <a:pt x="0" y="17040"/>
                      <a:pt x="6365" y="0"/>
                      <a:pt x="40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79" name="Google Shape;3079;p36"/>
              <p:cNvSpPr/>
              <p:nvPr/>
            </p:nvSpPr>
            <p:spPr>
              <a:xfrm>
                <a:off x="13376371" y="2510802"/>
                <a:ext cx="935376" cy="708208"/>
              </a:xfrm>
              <a:custGeom>
                <a:avLst/>
                <a:gdLst/>
                <a:ahLst/>
                <a:cxnLst/>
                <a:rect l="l" t="t" r="r" b="b"/>
                <a:pathLst>
                  <a:path w="33484" h="25352" extrusionOk="0">
                    <a:moveTo>
                      <a:pt x="10102" y="0"/>
                    </a:moveTo>
                    <a:cubicBezTo>
                      <a:pt x="8010" y="0"/>
                      <a:pt x="5660" y="780"/>
                      <a:pt x="3384" y="3188"/>
                    </a:cubicBezTo>
                    <a:cubicBezTo>
                      <a:pt x="0" y="6772"/>
                      <a:pt x="301" y="13013"/>
                      <a:pt x="2406" y="17800"/>
                    </a:cubicBezTo>
                    <a:cubicBezTo>
                      <a:pt x="4071" y="21579"/>
                      <a:pt x="7264" y="25048"/>
                      <a:pt x="12094" y="25048"/>
                    </a:cubicBezTo>
                    <a:cubicBezTo>
                      <a:pt x="12934" y="25048"/>
                      <a:pt x="13823" y="24943"/>
                      <a:pt x="14762" y="24717"/>
                    </a:cubicBezTo>
                    <a:cubicBezTo>
                      <a:pt x="16144" y="25153"/>
                      <a:pt x="17459" y="25352"/>
                      <a:pt x="18701" y="25352"/>
                    </a:cubicBezTo>
                    <a:cubicBezTo>
                      <a:pt x="28315" y="25352"/>
                      <a:pt x="33484" y="13400"/>
                      <a:pt x="30376" y="6697"/>
                    </a:cubicBezTo>
                    <a:cubicBezTo>
                      <a:pt x="29738" y="5323"/>
                      <a:pt x="27456" y="1097"/>
                      <a:pt x="22160" y="1097"/>
                    </a:cubicBezTo>
                    <a:cubicBezTo>
                      <a:pt x="20596" y="1097"/>
                      <a:pt x="18768" y="1466"/>
                      <a:pt x="16642" y="2386"/>
                    </a:cubicBezTo>
                    <a:cubicBezTo>
                      <a:pt x="15758" y="1726"/>
                      <a:pt x="13215" y="0"/>
                      <a:pt x="101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0" name="Google Shape;3080;p36"/>
              <p:cNvSpPr/>
              <p:nvPr/>
            </p:nvSpPr>
            <p:spPr>
              <a:xfrm>
                <a:off x="13559792" y="2537648"/>
                <a:ext cx="109952" cy="53244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1906" extrusionOk="0">
                    <a:moveTo>
                      <a:pt x="3447" y="1"/>
                    </a:moveTo>
                    <a:cubicBezTo>
                      <a:pt x="3208" y="1"/>
                      <a:pt x="2995" y="36"/>
                      <a:pt x="2783" y="72"/>
                    </a:cubicBezTo>
                    <a:cubicBezTo>
                      <a:pt x="2507" y="147"/>
                      <a:pt x="2206" y="247"/>
                      <a:pt x="1930" y="347"/>
                    </a:cubicBezTo>
                    <a:cubicBezTo>
                      <a:pt x="1379" y="523"/>
                      <a:pt x="828" y="773"/>
                      <a:pt x="326" y="1024"/>
                    </a:cubicBezTo>
                    <a:lnTo>
                      <a:pt x="301" y="1024"/>
                    </a:lnTo>
                    <a:cubicBezTo>
                      <a:pt x="76" y="1149"/>
                      <a:pt x="1" y="1425"/>
                      <a:pt x="101" y="1651"/>
                    </a:cubicBezTo>
                    <a:cubicBezTo>
                      <a:pt x="189" y="1809"/>
                      <a:pt x="351" y="1906"/>
                      <a:pt x="518" y="1906"/>
                    </a:cubicBezTo>
                    <a:cubicBezTo>
                      <a:pt x="589" y="1906"/>
                      <a:pt x="660" y="1888"/>
                      <a:pt x="727" y="1851"/>
                    </a:cubicBezTo>
                    <a:lnTo>
                      <a:pt x="2256" y="1099"/>
                    </a:lnTo>
                    <a:lnTo>
                      <a:pt x="3008" y="723"/>
                    </a:lnTo>
                    <a:cubicBezTo>
                      <a:pt x="3259" y="623"/>
                      <a:pt x="3509" y="498"/>
                      <a:pt x="3735" y="422"/>
                    </a:cubicBezTo>
                    <a:lnTo>
                      <a:pt x="3785" y="422"/>
                    </a:lnTo>
                    <a:cubicBezTo>
                      <a:pt x="3835" y="397"/>
                      <a:pt x="3910" y="322"/>
                      <a:pt x="3910" y="247"/>
                    </a:cubicBezTo>
                    <a:cubicBezTo>
                      <a:pt x="3935" y="147"/>
                      <a:pt x="3860" y="47"/>
                      <a:pt x="3760" y="21"/>
                    </a:cubicBezTo>
                    <a:cubicBezTo>
                      <a:pt x="3650" y="7"/>
                      <a:pt x="3546" y="1"/>
                      <a:pt x="3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1" name="Google Shape;3081;p36"/>
              <p:cNvSpPr/>
              <p:nvPr/>
            </p:nvSpPr>
            <p:spPr>
              <a:xfrm>
                <a:off x="13432381" y="2586031"/>
                <a:ext cx="124646" cy="148530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5317" extrusionOk="0">
                    <a:moveTo>
                      <a:pt x="3994" y="0"/>
                    </a:moveTo>
                    <a:cubicBezTo>
                      <a:pt x="3931" y="0"/>
                      <a:pt x="3868" y="15"/>
                      <a:pt x="3810" y="44"/>
                    </a:cubicBezTo>
                    <a:cubicBezTo>
                      <a:pt x="3308" y="269"/>
                      <a:pt x="2807" y="570"/>
                      <a:pt x="2406" y="946"/>
                    </a:cubicBezTo>
                    <a:cubicBezTo>
                      <a:pt x="1980" y="1322"/>
                      <a:pt x="1629" y="1723"/>
                      <a:pt x="1303" y="2199"/>
                    </a:cubicBezTo>
                    <a:cubicBezTo>
                      <a:pt x="978" y="2625"/>
                      <a:pt x="702" y="3102"/>
                      <a:pt x="501" y="3603"/>
                    </a:cubicBezTo>
                    <a:cubicBezTo>
                      <a:pt x="276" y="4104"/>
                      <a:pt x="100" y="4605"/>
                      <a:pt x="0" y="5157"/>
                    </a:cubicBezTo>
                    <a:cubicBezTo>
                      <a:pt x="0" y="5207"/>
                      <a:pt x="25" y="5282"/>
                      <a:pt x="75" y="5307"/>
                    </a:cubicBezTo>
                    <a:cubicBezTo>
                      <a:pt x="94" y="5313"/>
                      <a:pt x="114" y="5316"/>
                      <a:pt x="135" y="5316"/>
                    </a:cubicBezTo>
                    <a:cubicBezTo>
                      <a:pt x="196" y="5316"/>
                      <a:pt x="257" y="5288"/>
                      <a:pt x="276" y="5232"/>
                    </a:cubicBezTo>
                    <a:cubicBezTo>
                      <a:pt x="727" y="4305"/>
                      <a:pt x="1303" y="3452"/>
                      <a:pt x="1955" y="2701"/>
                    </a:cubicBezTo>
                    <a:cubicBezTo>
                      <a:pt x="2306" y="2350"/>
                      <a:pt x="2657" y="1999"/>
                      <a:pt x="3033" y="1673"/>
                    </a:cubicBezTo>
                    <a:cubicBezTo>
                      <a:pt x="3409" y="1372"/>
                      <a:pt x="3810" y="1096"/>
                      <a:pt x="4211" y="796"/>
                    </a:cubicBezTo>
                    <a:lnTo>
                      <a:pt x="4236" y="771"/>
                    </a:lnTo>
                    <a:cubicBezTo>
                      <a:pt x="4411" y="645"/>
                      <a:pt x="4461" y="445"/>
                      <a:pt x="4386" y="244"/>
                    </a:cubicBezTo>
                    <a:cubicBezTo>
                      <a:pt x="4297" y="85"/>
                      <a:pt x="4146" y="0"/>
                      <a:pt x="3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2" name="Google Shape;3082;p36"/>
              <p:cNvSpPr/>
              <p:nvPr/>
            </p:nvSpPr>
            <p:spPr>
              <a:xfrm>
                <a:off x="13447075" y="2795180"/>
                <a:ext cx="817574" cy="422070"/>
              </a:xfrm>
              <a:custGeom>
                <a:avLst/>
                <a:gdLst/>
                <a:ahLst/>
                <a:cxnLst/>
                <a:rect l="l" t="t" r="r" b="b"/>
                <a:pathLst>
                  <a:path w="29267" h="15109" extrusionOk="0">
                    <a:moveTo>
                      <a:pt x="28697" y="1"/>
                    </a:moveTo>
                    <a:cubicBezTo>
                      <a:pt x="25352" y="6451"/>
                      <a:pt x="19614" y="7617"/>
                      <a:pt x="15905" y="7617"/>
                    </a:cubicBezTo>
                    <a:cubicBezTo>
                      <a:pt x="13806" y="7617"/>
                      <a:pt x="12356" y="7244"/>
                      <a:pt x="12356" y="7244"/>
                    </a:cubicBezTo>
                    <a:cubicBezTo>
                      <a:pt x="10458" y="8205"/>
                      <a:pt x="8164" y="8528"/>
                      <a:pt x="5935" y="8528"/>
                    </a:cubicBezTo>
                    <a:cubicBezTo>
                      <a:pt x="3749" y="8528"/>
                      <a:pt x="1626" y="8218"/>
                      <a:pt x="0" y="7895"/>
                    </a:cubicBezTo>
                    <a:lnTo>
                      <a:pt x="0" y="7895"/>
                    </a:lnTo>
                    <a:cubicBezTo>
                      <a:pt x="1701" y="11573"/>
                      <a:pt x="4862" y="14871"/>
                      <a:pt x="9559" y="14871"/>
                    </a:cubicBezTo>
                    <a:cubicBezTo>
                      <a:pt x="10400" y="14871"/>
                      <a:pt x="11291" y="14765"/>
                      <a:pt x="12231" y="14537"/>
                    </a:cubicBezTo>
                    <a:cubicBezTo>
                      <a:pt x="13547" y="14929"/>
                      <a:pt x="14803" y="15109"/>
                      <a:pt x="15992" y="15109"/>
                    </a:cubicBezTo>
                    <a:cubicBezTo>
                      <a:pt x="24229" y="15109"/>
                      <a:pt x="29267" y="6483"/>
                      <a:pt x="28697" y="1"/>
                    </a:cubicBezTo>
                    <a:close/>
                  </a:path>
                </a:pathLst>
              </a:custGeom>
              <a:solidFill>
                <a:srgbClr val="000000">
                  <a:alpha val="133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083" name="Google Shape;3083;p36"/>
          <p:cNvGrpSpPr/>
          <p:nvPr/>
        </p:nvGrpSpPr>
        <p:grpSpPr>
          <a:xfrm>
            <a:off x="1866776" y="3240779"/>
            <a:ext cx="1108693" cy="2355743"/>
            <a:chOff x="668986" y="1369754"/>
            <a:chExt cx="1123524" cy="2387254"/>
          </a:xfrm>
        </p:grpSpPr>
        <p:grpSp>
          <p:nvGrpSpPr>
            <p:cNvPr id="3084" name="Google Shape;3084;p36"/>
            <p:cNvGrpSpPr/>
            <p:nvPr/>
          </p:nvGrpSpPr>
          <p:grpSpPr>
            <a:xfrm>
              <a:off x="720000" y="1386475"/>
              <a:ext cx="1072510" cy="2370533"/>
              <a:chOff x="805700" y="1906850"/>
              <a:chExt cx="1072510" cy="2370533"/>
            </a:xfrm>
          </p:grpSpPr>
          <p:sp>
            <p:nvSpPr>
              <p:cNvPr id="3085" name="Google Shape;3085;p36"/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6" name="Google Shape;3086;p36"/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7" name="Google Shape;3087;p36"/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8" name="Google Shape;3088;p36"/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89" name="Google Shape;3089;p36"/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0" name="Google Shape;3090;p36"/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1" name="Google Shape;3091;p36"/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2" name="Google Shape;3092;p36"/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3" name="Google Shape;3093;p36"/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4" name="Google Shape;3094;p36"/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5" name="Google Shape;3095;p36"/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6" name="Google Shape;3096;p36"/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7" name="Google Shape;3097;p36"/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8" name="Google Shape;3098;p36"/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99" name="Google Shape;3099;p36"/>
              <p:cNvSpPr/>
              <p:nvPr/>
            </p:nvSpPr>
            <p:spPr>
              <a:xfrm>
                <a:off x="1488936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8" y="1"/>
                      <a:pt x="4019" y="129"/>
                      <a:pt x="3881" y="205"/>
                    </a:cubicBezTo>
                    <a:cubicBezTo>
                      <a:pt x="3470" y="411"/>
                      <a:pt x="3036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4" y="7213"/>
                    </a:cubicBezTo>
                    <a:cubicBezTo>
                      <a:pt x="46" y="8651"/>
                      <a:pt x="1" y="10066"/>
                      <a:pt x="46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29" y="13855"/>
                      <a:pt x="252" y="14197"/>
                      <a:pt x="297" y="14540"/>
                    </a:cubicBezTo>
                    <a:lnTo>
                      <a:pt x="503" y="15635"/>
                    </a:lnTo>
                    <a:cubicBezTo>
                      <a:pt x="526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4" y="17393"/>
                      <a:pt x="1028" y="17735"/>
                    </a:cubicBezTo>
                    <a:cubicBezTo>
                      <a:pt x="1256" y="18420"/>
                      <a:pt x="1484" y="19105"/>
                      <a:pt x="1781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406" y="24537"/>
                      <a:pt x="5205" y="25610"/>
                      <a:pt x="6072" y="26637"/>
                    </a:cubicBezTo>
                    <a:cubicBezTo>
                      <a:pt x="6278" y="26888"/>
                      <a:pt x="6483" y="27139"/>
                      <a:pt x="6711" y="27390"/>
                    </a:cubicBezTo>
                    <a:cubicBezTo>
                      <a:pt x="6939" y="27641"/>
                      <a:pt x="7168" y="27870"/>
                      <a:pt x="7396" y="28098"/>
                    </a:cubicBezTo>
                    <a:cubicBezTo>
                      <a:pt x="7875" y="28577"/>
                      <a:pt x="8332" y="29034"/>
                      <a:pt x="8880" y="29490"/>
                    </a:cubicBezTo>
                    <a:cubicBezTo>
                      <a:pt x="9150" y="29713"/>
                      <a:pt x="9470" y="29820"/>
                      <a:pt x="9787" y="29820"/>
                    </a:cubicBezTo>
                    <a:cubicBezTo>
                      <a:pt x="10218" y="29820"/>
                      <a:pt x="10644" y="29621"/>
                      <a:pt x="10934" y="29239"/>
                    </a:cubicBezTo>
                    <a:cubicBezTo>
                      <a:pt x="11345" y="28714"/>
                      <a:pt x="11368" y="28007"/>
                      <a:pt x="11048" y="27482"/>
                    </a:cubicBezTo>
                    <a:lnTo>
                      <a:pt x="10980" y="27390"/>
                    </a:lnTo>
                    <a:lnTo>
                      <a:pt x="10067" y="25838"/>
                    </a:lnTo>
                    <a:cubicBezTo>
                      <a:pt x="9747" y="25313"/>
                      <a:pt x="9427" y="24811"/>
                      <a:pt x="9154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7008" y="20018"/>
                      <a:pt x="6529" y="18945"/>
                      <a:pt x="6163" y="17872"/>
                    </a:cubicBezTo>
                    <a:cubicBezTo>
                      <a:pt x="5958" y="17324"/>
                      <a:pt x="5821" y="16777"/>
                      <a:pt x="5638" y="16252"/>
                    </a:cubicBezTo>
                    <a:cubicBezTo>
                      <a:pt x="5570" y="15978"/>
                      <a:pt x="5524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48" y="8856"/>
                      <a:pt x="4794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8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0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8" y="32"/>
                      <a:pt x="5587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0" name="Google Shape;3100;p36"/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1" name="Google Shape;3101;p36"/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2" name="Google Shape;3102;p36"/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3" name="Google Shape;3103;p36"/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4" name="Google Shape;3104;p36"/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chemeClr val="dk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5" name="Google Shape;3105;p36"/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6" name="Google Shape;3106;p36"/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7" name="Google Shape;3107;p36"/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8" name="Google Shape;3108;p36"/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09" name="Google Shape;3109;p36"/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0" name="Google Shape;3110;p36"/>
              <p:cNvSpPr/>
              <p:nvPr/>
            </p:nvSpPr>
            <p:spPr>
              <a:xfrm>
                <a:off x="896195" y="2600577"/>
                <a:ext cx="180067" cy="148531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7682" extrusionOk="0">
                    <a:moveTo>
                      <a:pt x="4725" y="1"/>
                    </a:moveTo>
                    <a:cubicBezTo>
                      <a:pt x="4642" y="1"/>
                      <a:pt x="4558" y="2"/>
                      <a:pt x="4474" y="6"/>
                    </a:cubicBezTo>
                    <a:cubicBezTo>
                      <a:pt x="1963" y="120"/>
                      <a:pt x="0" y="1924"/>
                      <a:pt x="91" y="4046"/>
                    </a:cubicBezTo>
                    <a:cubicBezTo>
                      <a:pt x="180" y="6098"/>
                      <a:pt x="2166" y="7681"/>
                      <a:pt x="4567" y="7681"/>
                    </a:cubicBezTo>
                    <a:cubicBezTo>
                      <a:pt x="4650" y="7681"/>
                      <a:pt x="4733" y="7679"/>
                      <a:pt x="4816" y="7675"/>
                    </a:cubicBezTo>
                    <a:cubicBezTo>
                      <a:pt x="7327" y="7561"/>
                      <a:pt x="9313" y="5758"/>
                      <a:pt x="9199" y="3635"/>
                    </a:cubicBezTo>
                    <a:cubicBezTo>
                      <a:pt x="9111" y="1583"/>
                      <a:pt x="7145" y="1"/>
                      <a:pt x="47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1" name="Google Shape;3111;p36"/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2" name="Google Shape;3112;p36"/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3" name="Google Shape;3113;p36"/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4" name="Google Shape;3114;p36"/>
              <p:cNvSpPr/>
              <p:nvPr/>
            </p:nvSpPr>
            <p:spPr>
              <a:xfrm>
                <a:off x="1644305" y="2413919"/>
                <a:ext cx="194645" cy="154274"/>
              </a:xfrm>
              <a:custGeom>
                <a:avLst/>
                <a:gdLst/>
                <a:ahLst/>
                <a:cxnLst/>
                <a:rect l="l" t="t" r="r" b="b"/>
                <a:pathLst>
                  <a:path w="10067" h="7979" extrusionOk="0">
                    <a:moveTo>
                      <a:pt x="5632" y="1"/>
                    </a:moveTo>
                    <a:cubicBezTo>
                      <a:pt x="4878" y="1"/>
                      <a:pt x="4088" y="178"/>
                      <a:pt x="3333" y="552"/>
                    </a:cubicBezTo>
                    <a:cubicBezTo>
                      <a:pt x="1073" y="1670"/>
                      <a:pt x="0" y="4113"/>
                      <a:pt x="936" y="6007"/>
                    </a:cubicBezTo>
                    <a:cubicBezTo>
                      <a:pt x="1557" y="7279"/>
                      <a:pt x="2911" y="7979"/>
                      <a:pt x="4412" y="7979"/>
                    </a:cubicBezTo>
                    <a:cubicBezTo>
                      <a:pt x="5174" y="7979"/>
                      <a:pt x="5973" y="7799"/>
                      <a:pt x="6734" y="7422"/>
                    </a:cubicBezTo>
                    <a:cubicBezTo>
                      <a:pt x="8993" y="6327"/>
                      <a:pt x="10066" y="3862"/>
                      <a:pt x="9130" y="1967"/>
                    </a:cubicBezTo>
                    <a:cubicBezTo>
                      <a:pt x="8492" y="706"/>
                      <a:pt x="7135" y="1"/>
                      <a:pt x="5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5" name="Google Shape;3115;p36"/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6" name="Google Shape;3116;p36"/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7" name="Google Shape;3117;p36"/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8" name="Google Shape;3118;p36"/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19" name="Google Shape;3119;p36"/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0" name="Google Shape;3120;p36"/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1" name="Google Shape;3121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2" name="Google Shape;3122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3" name="Google Shape;3123;p36"/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4" name="Google Shape;3124;p36"/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5" name="Google Shape;3125;p36"/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6" name="Google Shape;3126;p36"/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7" name="Google Shape;3127;p36"/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solidFill>
                <a:schemeClr val="dk2"/>
              </a:solidFill>
              <a:ln w="7425" cap="flat" cmpd="sng">
                <a:solidFill>
                  <a:srgbClr val="000000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8" name="Google Shape;3128;p36"/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29" name="Google Shape;3129;p36"/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0" name="Google Shape;3130;p36"/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1" name="Google Shape;3131;p36"/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2" name="Google Shape;3132;p36"/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3" name="Google Shape;3133;p36"/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4" name="Google Shape;3134;p36"/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5" name="Google Shape;3135;p36"/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6" name="Google Shape;3136;p36"/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7" name="Google Shape;3137;p36"/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8" name="Google Shape;3138;p36"/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39" name="Google Shape;3139;p36"/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0" name="Google Shape;3140;p36"/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1" name="Google Shape;3141;p36"/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2" name="Google Shape;3142;p36"/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3" name="Google Shape;3143;p36"/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4" name="Google Shape;3144;p36"/>
              <p:cNvSpPr/>
              <p:nvPr/>
            </p:nvSpPr>
            <p:spPr>
              <a:xfrm>
                <a:off x="1408168" y="2286876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5" name="Google Shape;3145;p36"/>
              <p:cNvSpPr/>
              <p:nvPr/>
            </p:nvSpPr>
            <p:spPr>
              <a:xfrm>
                <a:off x="1392273" y="2270981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6" name="Google Shape;3146;p36"/>
              <p:cNvSpPr/>
              <p:nvPr/>
            </p:nvSpPr>
            <p:spPr>
              <a:xfrm>
                <a:off x="1438178" y="2351113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7" name="Google Shape;3147;p36"/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8" name="Google Shape;3148;p36"/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9" name="Google Shape;3149;p36"/>
              <p:cNvSpPr/>
              <p:nvPr/>
            </p:nvSpPr>
            <p:spPr>
              <a:xfrm>
                <a:off x="1003880" y="2384411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0" name="Google Shape;3150;p36"/>
              <p:cNvSpPr/>
              <p:nvPr/>
            </p:nvSpPr>
            <p:spPr>
              <a:xfrm>
                <a:off x="988430" y="2368535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1" name="Google Shape;3151;p36"/>
              <p:cNvSpPr/>
              <p:nvPr/>
            </p:nvSpPr>
            <p:spPr>
              <a:xfrm>
                <a:off x="1034335" y="2448667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2" name="Google Shape;3152;p36"/>
              <p:cNvSpPr/>
              <p:nvPr/>
            </p:nvSpPr>
            <p:spPr>
              <a:xfrm>
                <a:off x="1312394" y="2461603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3" name="Google Shape;3153;p36"/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solidFill>
                <a:schemeClr val="dk2"/>
              </a:solidFill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4" name="Google Shape;3154;p36"/>
              <p:cNvSpPr/>
              <p:nvPr/>
            </p:nvSpPr>
            <p:spPr>
              <a:xfrm>
                <a:off x="1514538" y="3025580"/>
                <a:ext cx="348668" cy="391746"/>
              </a:xfrm>
              <a:custGeom>
                <a:avLst/>
                <a:gdLst/>
                <a:ahLst/>
                <a:cxnLst/>
                <a:rect l="l" t="t" r="r" b="b"/>
                <a:pathLst>
                  <a:path w="18033" h="20261" extrusionOk="0">
                    <a:moveTo>
                      <a:pt x="4248" y="1"/>
                    </a:moveTo>
                    <a:cubicBezTo>
                      <a:pt x="3634" y="1"/>
                      <a:pt x="3013" y="150"/>
                      <a:pt x="2443" y="464"/>
                    </a:cubicBezTo>
                    <a:cubicBezTo>
                      <a:pt x="640" y="1446"/>
                      <a:pt x="0" y="3660"/>
                      <a:pt x="1005" y="5418"/>
                    </a:cubicBezTo>
                    <a:lnTo>
                      <a:pt x="7966" y="17720"/>
                    </a:lnTo>
                    <a:cubicBezTo>
                      <a:pt x="8103" y="17971"/>
                      <a:pt x="8286" y="18245"/>
                      <a:pt x="8491" y="18474"/>
                    </a:cubicBezTo>
                    <a:cubicBezTo>
                      <a:pt x="9489" y="19650"/>
                      <a:pt x="10924" y="20261"/>
                      <a:pt x="12371" y="20261"/>
                    </a:cubicBezTo>
                    <a:cubicBezTo>
                      <a:pt x="13505" y="20261"/>
                      <a:pt x="14647" y="19885"/>
                      <a:pt x="15590" y="19113"/>
                    </a:cubicBezTo>
                    <a:cubicBezTo>
                      <a:pt x="17736" y="17378"/>
                      <a:pt x="18032" y="14251"/>
                      <a:pt x="16252" y="12151"/>
                    </a:cubicBezTo>
                    <a:lnTo>
                      <a:pt x="7099" y="1309"/>
                    </a:lnTo>
                    <a:cubicBezTo>
                      <a:pt x="6386" y="465"/>
                      <a:pt x="5329" y="1"/>
                      <a:pt x="42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5" name="Google Shape;3155;p36"/>
              <p:cNvSpPr/>
              <p:nvPr/>
            </p:nvSpPr>
            <p:spPr>
              <a:xfrm>
                <a:off x="1469522" y="2965017"/>
                <a:ext cx="174344" cy="161931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8375" extrusionOk="0">
                    <a:moveTo>
                      <a:pt x="6205" y="0"/>
                    </a:moveTo>
                    <a:cubicBezTo>
                      <a:pt x="6182" y="0"/>
                      <a:pt x="6160" y="4"/>
                      <a:pt x="6140" y="13"/>
                    </a:cubicBezTo>
                    <a:cubicBezTo>
                      <a:pt x="5478" y="310"/>
                      <a:pt x="5661" y="1885"/>
                      <a:pt x="5661" y="1885"/>
                    </a:cubicBezTo>
                    <a:cubicBezTo>
                      <a:pt x="5661" y="1885"/>
                      <a:pt x="4219" y="1647"/>
                      <a:pt x="2928" y="1647"/>
                    </a:cubicBezTo>
                    <a:cubicBezTo>
                      <a:pt x="2140" y="1647"/>
                      <a:pt x="1408" y="1736"/>
                      <a:pt x="1096" y="2021"/>
                    </a:cubicBezTo>
                    <a:cubicBezTo>
                      <a:pt x="183" y="2843"/>
                      <a:pt x="982" y="3596"/>
                      <a:pt x="982" y="3596"/>
                    </a:cubicBezTo>
                    <a:cubicBezTo>
                      <a:pt x="982" y="3596"/>
                      <a:pt x="0" y="4258"/>
                      <a:pt x="868" y="5445"/>
                    </a:cubicBezTo>
                    <a:cubicBezTo>
                      <a:pt x="868" y="5445"/>
                      <a:pt x="23" y="6427"/>
                      <a:pt x="1050" y="7226"/>
                    </a:cubicBezTo>
                    <a:cubicBezTo>
                      <a:pt x="2275" y="8163"/>
                      <a:pt x="3321" y="8375"/>
                      <a:pt x="4018" y="8375"/>
                    </a:cubicBezTo>
                    <a:cubicBezTo>
                      <a:pt x="4594" y="8375"/>
                      <a:pt x="4931" y="8230"/>
                      <a:pt x="4931" y="8230"/>
                    </a:cubicBezTo>
                    <a:lnTo>
                      <a:pt x="9016" y="3984"/>
                    </a:lnTo>
                    <a:cubicBezTo>
                      <a:pt x="9016" y="3984"/>
                      <a:pt x="6917" y="0"/>
                      <a:pt x="62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6" name="Google Shape;3156;p36"/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7" name="Google Shape;3157;p36"/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8" name="Google Shape;3158;p36"/>
              <p:cNvSpPr/>
              <p:nvPr/>
            </p:nvSpPr>
            <p:spPr>
              <a:xfrm>
                <a:off x="1064790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9" y="0"/>
                    </a:moveTo>
                    <a:cubicBezTo>
                      <a:pt x="5799" y="0"/>
                      <a:pt x="5416" y="35"/>
                      <a:pt x="5045" y="130"/>
                    </a:cubicBezTo>
                    <a:cubicBezTo>
                      <a:pt x="3290" y="545"/>
                      <a:pt x="2705" y="1475"/>
                      <a:pt x="3071" y="1475"/>
                    </a:cubicBezTo>
                    <a:cubicBezTo>
                      <a:pt x="3148" y="1475"/>
                      <a:pt x="3266" y="1434"/>
                      <a:pt x="3424" y="1340"/>
                    </a:cubicBezTo>
                    <a:cubicBezTo>
                      <a:pt x="3424" y="1340"/>
                      <a:pt x="4520" y="1591"/>
                      <a:pt x="4839" y="1819"/>
                    </a:cubicBezTo>
                    <a:cubicBezTo>
                      <a:pt x="5136" y="2047"/>
                      <a:pt x="5479" y="2709"/>
                      <a:pt x="5684" y="3143"/>
                    </a:cubicBezTo>
                    <a:cubicBezTo>
                      <a:pt x="5867" y="3576"/>
                      <a:pt x="6026" y="4033"/>
                      <a:pt x="6140" y="4535"/>
                    </a:cubicBezTo>
                    <a:cubicBezTo>
                      <a:pt x="6392" y="5517"/>
                      <a:pt x="6506" y="6612"/>
                      <a:pt x="6574" y="7731"/>
                    </a:cubicBezTo>
                    <a:cubicBezTo>
                      <a:pt x="6597" y="8849"/>
                      <a:pt x="6551" y="10013"/>
                      <a:pt x="6483" y="11177"/>
                    </a:cubicBezTo>
                    <a:cubicBezTo>
                      <a:pt x="6414" y="11771"/>
                      <a:pt x="6392" y="12364"/>
                      <a:pt x="6300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4" y="15697"/>
                      <a:pt x="5775" y="15971"/>
                      <a:pt x="5707" y="16244"/>
                    </a:cubicBezTo>
                    <a:cubicBezTo>
                      <a:pt x="5524" y="16792"/>
                      <a:pt x="5410" y="17340"/>
                      <a:pt x="5182" y="17865"/>
                    </a:cubicBezTo>
                    <a:cubicBezTo>
                      <a:pt x="4817" y="18938"/>
                      <a:pt x="4360" y="20011"/>
                      <a:pt x="3858" y="21083"/>
                    </a:cubicBezTo>
                    <a:cubicBezTo>
                      <a:pt x="3356" y="22156"/>
                      <a:pt x="2785" y="23229"/>
                      <a:pt x="2214" y="24279"/>
                    </a:cubicBezTo>
                    <a:cubicBezTo>
                      <a:pt x="1918" y="24804"/>
                      <a:pt x="1598" y="25329"/>
                      <a:pt x="1301" y="25854"/>
                    </a:cubicBezTo>
                    <a:lnTo>
                      <a:pt x="366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2" y="29822"/>
                      <a:pt x="1558" y="29822"/>
                    </a:cubicBezTo>
                    <a:cubicBezTo>
                      <a:pt x="1884" y="29822"/>
                      <a:pt x="2212" y="29710"/>
                      <a:pt x="2488" y="29483"/>
                    </a:cubicBezTo>
                    <a:cubicBezTo>
                      <a:pt x="3036" y="29027"/>
                      <a:pt x="3493" y="28593"/>
                      <a:pt x="3949" y="28114"/>
                    </a:cubicBezTo>
                    <a:cubicBezTo>
                      <a:pt x="4200" y="27885"/>
                      <a:pt x="4406" y="27634"/>
                      <a:pt x="4634" y="27383"/>
                    </a:cubicBezTo>
                    <a:cubicBezTo>
                      <a:pt x="4862" y="27132"/>
                      <a:pt x="5068" y="26881"/>
                      <a:pt x="5296" y="26630"/>
                    </a:cubicBezTo>
                    <a:cubicBezTo>
                      <a:pt x="6140" y="25626"/>
                      <a:pt x="6939" y="24553"/>
                      <a:pt x="7670" y="23389"/>
                    </a:cubicBezTo>
                    <a:cubicBezTo>
                      <a:pt x="8377" y="22248"/>
                      <a:pt x="9039" y="21038"/>
                      <a:pt x="9564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2" y="17409"/>
                      <a:pt x="10523" y="17043"/>
                      <a:pt x="10614" y="16701"/>
                    </a:cubicBezTo>
                    <a:lnTo>
                      <a:pt x="10751" y="16176"/>
                    </a:lnTo>
                    <a:cubicBezTo>
                      <a:pt x="10774" y="15993"/>
                      <a:pt x="10820" y="15811"/>
                      <a:pt x="10842" y="15628"/>
                    </a:cubicBezTo>
                    <a:lnTo>
                      <a:pt x="11048" y="14533"/>
                    </a:lnTo>
                    <a:cubicBezTo>
                      <a:pt x="11094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5" y="10059"/>
                      <a:pt x="11299" y="8644"/>
                      <a:pt x="11071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09" y="700"/>
                      <a:pt x="7875" y="427"/>
                      <a:pt x="7487" y="198"/>
                    </a:cubicBezTo>
                    <a:cubicBezTo>
                      <a:pt x="7353" y="124"/>
                      <a:pt x="6809" y="0"/>
                      <a:pt x="6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9" name="Google Shape;3159;p36"/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0" name="Google Shape;3160;p36"/>
              <p:cNvSpPr/>
              <p:nvPr/>
            </p:nvSpPr>
            <p:spPr>
              <a:xfrm>
                <a:off x="911645" y="3016067"/>
                <a:ext cx="348223" cy="401549"/>
              </a:xfrm>
              <a:custGeom>
                <a:avLst/>
                <a:gdLst/>
                <a:ahLst/>
                <a:cxnLst/>
                <a:rect l="l" t="t" r="r" b="b"/>
                <a:pathLst>
                  <a:path w="18010" h="20768" extrusionOk="0">
                    <a:moveTo>
                      <a:pt x="13368" y="0"/>
                    </a:moveTo>
                    <a:cubicBezTo>
                      <a:pt x="12576" y="0"/>
                      <a:pt x="11847" y="310"/>
                      <a:pt x="11253" y="1025"/>
                    </a:cubicBezTo>
                    <a:lnTo>
                      <a:pt x="1780" y="12529"/>
                    </a:lnTo>
                    <a:cubicBezTo>
                      <a:pt x="0" y="14652"/>
                      <a:pt x="297" y="17824"/>
                      <a:pt x="2442" y="19605"/>
                    </a:cubicBezTo>
                    <a:cubicBezTo>
                      <a:pt x="3385" y="20387"/>
                      <a:pt x="4525" y="20768"/>
                      <a:pt x="5657" y="20768"/>
                    </a:cubicBezTo>
                    <a:cubicBezTo>
                      <a:pt x="7102" y="20768"/>
                      <a:pt x="8533" y="20146"/>
                      <a:pt x="9518" y="18943"/>
                    </a:cubicBezTo>
                    <a:cubicBezTo>
                      <a:pt x="9724" y="18714"/>
                      <a:pt x="9906" y="18441"/>
                      <a:pt x="10043" y="18190"/>
                    </a:cubicBezTo>
                    <a:lnTo>
                      <a:pt x="17005" y="5704"/>
                    </a:lnTo>
                    <a:cubicBezTo>
                      <a:pt x="18009" y="3901"/>
                      <a:pt x="17347" y="1641"/>
                      <a:pt x="15567" y="660"/>
                    </a:cubicBezTo>
                    <a:cubicBezTo>
                      <a:pt x="14817" y="242"/>
                      <a:pt x="14068" y="0"/>
                      <a:pt x="13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1" name="Google Shape;3161;p36"/>
              <p:cNvSpPr/>
              <p:nvPr/>
            </p:nvSpPr>
            <p:spPr>
              <a:xfrm>
                <a:off x="1128794" y="2958346"/>
                <a:ext cx="173899" cy="164309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8498" extrusionOk="0">
                    <a:moveTo>
                      <a:pt x="2807" y="1"/>
                    </a:moveTo>
                    <a:cubicBezTo>
                      <a:pt x="2091" y="1"/>
                      <a:pt x="0" y="4033"/>
                      <a:pt x="0" y="4033"/>
                    </a:cubicBezTo>
                    <a:lnTo>
                      <a:pt x="4063" y="8347"/>
                    </a:lnTo>
                    <a:cubicBezTo>
                      <a:pt x="4063" y="8347"/>
                      <a:pt x="4402" y="8497"/>
                      <a:pt x="4981" y="8497"/>
                    </a:cubicBezTo>
                    <a:cubicBezTo>
                      <a:pt x="5677" y="8497"/>
                      <a:pt x="6722" y="8279"/>
                      <a:pt x="7943" y="7320"/>
                    </a:cubicBezTo>
                    <a:cubicBezTo>
                      <a:pt x="8970" y="6521"/>
                      <a:pt x="8126" y="5516"/>
                      <a:pt x="8126" y="5516"/>
                    </a:cubicBezTo>
                    <a:cubicBezTo>
                      <a:pt x="8993" y="4307"/>
                      <a:pt x="8012" y="3645"/>
                      <a:pt x="8012" y="3645"/>
                    </a:cubicBezTo>
                    <a:cubicBezTo>
                      <a:pt x="8012" y="3645"/>
                      <a:pt x="8811" y="2869"/>
                      <a:pt x="7920" y="2047"/>
                    </a:cubicBezTo>
                    <a:cubicBezTo>
                      <a:pt x="7600" y="1761"/>
                      <a:pt x="6863" y="1673"/>
                      <a:pt x="6071" y="1673"/>
                    </a:cubicBezTo>
                    <a:cubicBezTo>
                      <a:pt x="4775" y="1673"/>
                      <a:pt x="3333" y="1910"/>
                      <a:pt x="3333" y="1910"/>
                    </a:cubicBezTo>
                    <a:cubicBezTo>
                      <a:pt x="3333" y="1910"/>
                      <a:pt x="3515" y="312"/>
                      <a:pt x="2876" y="15"/>
                    </a:cubicBezTo>
                    <a:cubicBezTo>
                      <a:pt x="2855" y="6"/>
                      <a:pt x="2832" y="1"/>
                      <a:pt x="28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2" name="Google Shape;3162;p36"/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3" name="Google Shape;3163;p36"/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4" name="Google Shape;3164;p36"/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5" name="Google Shape;3165;p36"/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6" name="Google Shape;3166;p36"/>
              <p:cNvSpPr/>
              <p:nvPr/>
            </p:nvSpPr>
            <p:spPr>
              <a:xfrm>
                <a:off x="1040329" y="4239467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7" name="Google Shape;3167;p36"/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8" name="Google Shape;3168;p36"/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9" name="Google Shape;3169;p36"/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0" name="Google Shape;3170;p36"/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1" name="Google Shape;3171;p36"/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2" name="Google Shape;3172;p36"/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3" name="Google Shape;3173;p36"/>
              <p:cNvSpPr/>
              <p:nvPr/>
            </p:nvSpPr>
            <p:spPr>
              <a:xfrm>
                <a:off x="1425377" y="4239467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4" name="Google Shape;3174;p36"/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5" name="Google Shape;3175;p36"/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176" name="Google Shape;3176;p36"/>
            <p:cNvGrpSpPr/>
            <p:nvPr/>
          </p:nvGrpSpPr>
          <p:grpSpPr>
            <a:xfrm>
              <a:off x="668986" y="1369754"/>
              <a:ext cx="1072510" cy="2370533"/>
              <a:chOff x="805700" y="1906850"/>
              <a:chExt cx="1072510" cy="2370533"/>
            </a:xfrm>
          </p:grpSpPr>
          <p:sp>
            <p:nvSpPr>
              <p:cNvPr id="3177" name="Google Shape;3177;p36"/>
              <p:cNvSpPr/>
              <p:nvPr/>
            </p:nvSpPr>
            <p:spPr>
              <a:xfrm>
                <a:off x="1052879" y="2794003"/>
                <a:ext cx="677440" cy="782932"/>
              </a:xfrm>
              <a:custGeom>
                <a:avLst/>
                <a:gdLst/>
                <a:ahLst/>
                <a:cxnLst/>
                <a:rect l="l" t="t" r="r" b="b"/>
                <a:pathLst>
                  <a:path w="35037" h="40493" extrusionOk="0">
                    <a:moveTo>
                      <a:pt x="7533" y="1"/>
                    </a:moveTo>
                    <a:cubicBezTo>
                      <a:pt x="4908" y="1"/>
                      <a:pt x="2648" y="2032"/>
                      <a:pt x="2442" y="4611"/>
                    </a:cubicBezTo>
                    <a:lnTo>
                      <a:pt x="274" y="34124"/>
                    </a:lnTo>
                    <a:cubicBezTo>
                      <a:pt x="0" y="37594"/>
                      <a:pt x="2351" y="40493"/>
                      <a:pt x="5501" y="40493"/>
                    </a:cubicBezTo>
                    <a:lnTo>
                      <a:pt x="29559" y="40493"/>
                    </a:lnTo>
                    <a:cubicBezTo>
                      <a:pt x="32686" y="40493"/>
                      <a:pt x="35037" y="37594"/>
                      <a:pt x="34786" y="34124"/>
                    </a:cubicBezTo>
                    <a:lnTo>
                      <a:pt x="32595" y="4611"/>
                    </a:lnTo>
                    <a:cubicBezTo>
                      <a:pt x="32389" y="2032"/>
                      <a:pt x="30130" y="1"/>
                      <a:pt x="275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8" name="Google Shape;3178;p36"/>
              <p:cNvSpPr/>
              <p:nvPr/>
            </p:nvSpPr>
            <p:spPr>
              <a:xfrm>
                <a:off x="1071848" y="2815641"/>
                <a:ext cx="639505" cy="739235"/>
              </a:xfrm>
              <a:custGeom>
                <a:avLst/>
                <a:gdLst/>
                <a:ahLst/>
                <a:cxnLst/>
                <a:rect l="l" t="t" r="r" b="b"/>
                <a:pathLst>
                  <a:path w="33075" h="38233" extrusionOk="0">
                    <a:moveTo>
                      <a:pt x="7099" y="0"/>
                    </a:moveTo>
                    <a:cubicBezTo>
                      <a:pt x="4634" y="0"/>
                      <a:pt x="2489" y="1940"/>
                      <a:pt x="2306" y="4360"/>
                    </a:cubicBezTo>
                    <a:lnTo>
                      <a:pt x="252" y="32229"/>
                    </a:lnTo>
                    <a:cubicBezTo>
                      <a:pt x="1" y="35516"/>
                      <a:pt x="2215" y="38232"/>
                      <a:pt x="5182" y="38232"/>
                    </a:cubicBezTo>
                    <a:lnTo>
                      <a:pt x="27893" y="38232"/>
                    </a:lnTo>
                    <a:cubicBezTo>
                      <a:pt x="30860" y="38232"/>
                      <a:pt x="33075" y="35516"/>
                      <a:pt x="32823" y="32229"/>
                    </a:cubicBezTo>
                    <a:lnTo>
                      <a:pt x="30769" y="4360"/>
                    </a:lnTo>
                    <a:cubicBezTo>
                      <a:pt x="30587" y="1940"/>
                      <a:pt x="28441" y="0"/>
                      <a:pt x="2597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9" name="Google Shape;3179;p36"/>
              <p:cNvSpPr/>
              <p:nvPr/>
            </p:nvSpPr>
            <p:spPr>
              <a:xfrm>
                <a:off x="905012" y="3033354"/>
                <a:ext cx="258644" cy="342771"/>
              </a:xfrm>
              <a:custGeom>
                <a:avLst/>
                <a:gdLst/>
                <a:ahLst/>
                <a:cxnLst/>
                <a:rect l="l" t="t" r="r" b="b"/>
                <a:pathLst>
                  <a:path w="13377" h="17728" extrusionOk="0">
                    <a:moveTo>
                      <a:pt x="9045" y="0"/>
                    </a:moveTo>
                    <a:cubicBezTo>
                      <a:pt x="7609" y="0"/>
                      <a:pt x="6240" y="815"/>
                      <a:pt x="5593" y="2208"/>
                    </a:cubicBezTo>
                    <a:lnTo>
                      <a:pt x="891" y="12320"/>
                    </a:lnTo>
                    <a:cubicBezTo>
                      <a:pt x="1" y="14214"/>
                      <a:pt x="822" y="16497"/>
                      <a:pt x="2740" y="17364"/>
                    </a:cubicBezTo>
                    <a:cubicBezTo>
                      <a:pt x="3082" y="17524"/>
                      <a:pt x="3424" y="17638"/>
                      <a:pt x="3790" y="17684"/>
                    </a:cubicBezTo>
                    <a:cubicBezTo>
                      <a:pt x="3979" y="17713"/>
                      <a:pt x="4169" y="17727"/>
                      <a:pt x="4358" y="17727"/>
                    </a:cubicBezTo>
                    <a:cubicBezTo>
                      <a:pt x="5782" y="17727"/>
                      <a:pt x="7139" y="16908"/>
                      <a:pt x="7784" y="15538"/>
                    </a:cubicBezTo>
                    <a:lnTo>
                      <a:pt x="12486" y="5426"/>
                    </a:lnTo>
                    <a:cubicBezTo>
                      <a:pt x="13376" y="3509"/>
                      <a:pt x="12555" y="1249"/>
                      <a:pt x="10660" y="359"/>
                    </a:cubicBezTo>
                    <a:cubicBezTo>
                      <a:pt x="10136" y="116"/>
                      <a:pt x="9586" y="0"/>
                      <a:pt x="9045" y="0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0" name="Google Shape;3180;p36"/>
              <p:cNvSpPr/>
              <p:nvPr/>
            </p:nvSpPr>
            <p:spPr>
              <a:xfrm>
                <a:off x="1606773" y="3048649"/>
                <a:ext cx="270555" cy="336777"/>
              </a:xfrm>
              <a:custGeom>
                <a:avLst/>
                <a:gdLst/>
                <a:ahLst/>
                <a:cxnLst/>
                <a:rect l="l" t="t" r="r" b="b"/>
                <a:pathLst>
                  <a:path w="13993" h="17418" extrusionOk="0">
                    <a:moveTo>
                      <a:pt x="4329" y="1"/>
                    </a:moveTo>
                    <a:cubicBezTo>
                      <a:pt x="3722" y="1"/>
                      <a:pt x="3106" y="148"/>
                      <a:pt x="2535" y="458"/>
                    </a:cubicBezTo>
                    <a:cubicBezTo>
                      <a:pt x="686" y="1463"/>
                      <a:pt x="1" y="3768"/>
                      <a:pt x="1005" y="5617"/>
                    </a:cubicBezTo>
                    <a:lnTo>
                      <a:pt x="6301" y="15432"/>
                    </a:lnTo>
                    <a:cubicBezTo>
                      <a:pt x="7008" y="16710"/>
                      <a:pt x="8309" y="17418"/>
                      <a:pt x="9656" y="17418"/>
                    </a:cubicBezTo>
                    <a:cubicBezTo>
                      <a:pt x="10272" y="17418"/>
                      <a:pt x="10889" y="17281"/>
                      <a:pt x="11459" y="16961"/>
                    </a:cubicBezTo>
                    <a:cubicBezTo>
                      <a:pt x="13308" y="15957"/>
                      <a:pt x="13993" y="13651"/>
                      <a:pt x="13011" y="11802"/>
                    </a:cubicBezTo>
                    <a:lnTo>
                      <a:pt x="7693" y="2010"/>
                    </a:lnTo>
                    <a:cubicBezTo>
                      <a:pt x="6999" y="733"/>
                      <a:pt x="5685" y="1"/>
                      <a:pt x="4329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1" name="Google Shape;3181;p36"/>
              <p:cNvSpPr/>
              <p:nvPr/>
            </p:nvSpPr>
            <p:spPr>
              <a:xfrm>
                <a:off x="1110695" y="3429139"/>
                <a:ext cx="541960" cy="775914"/>
              </a:xfrm>
              <a:custGeom>
                <a:avLst/>
                <a:gdLst/>
                <a:ahLst/>
                <a:cxnLst/>
                <a:rect l="l" t="t" r="r" b="b"/>
                <a:pathLst>
                  <a:path w="28030" h="40130" extrusionOk="0">
                    <a:moveTo>
                      <a:pt x="0" y="0"/>
                    </a:moveTo>
                    <a:cubicBezTo>
                      <a:pt x="0" y="0"/>
                      <a:pt x="480" y="27071"/>
                      <a:pt x="2260" y="38301"/>
                    </a:cubicBezTo>
                    <a:cubicBezTo>
                      <a:pt x="2260" y="38301"/>
                      <a:pt x="4504" y="40130"/>
                      <a:pt x="7743" y="40130"/>
                    </a:cubicBezTo>
                    <a:cubicBezTo>
                      <a:pt x="8994" y="40130"/>
                      <a:pt x="10394" y="39857"/>
                      <a:pt x="11869" y="39100"/>
                    </a:cubicBezTo>
                    <a:lnTo>
                      <a:pt x="12509" y="13627"/>
                    </a:lnTo>
                    <a:lnTo>
                      <a:pt x="12509" y="13307"/>
                    </a:lnTo>
                    <a:cubicBezTo>
                      <a:pt x="13186" y="13291"/>
                      <a:pt x="13899" y="13275"/>
                      <a:pt x="14629" y="13275"/>
                    </a:cubicBezTo>
                    <a:cubicBezTo>
                      <a:pt x="14931" y="13275"/>
                      <a:pt x="15237" y="13278"/>
                      <a:pt x="15544" y="13285"/>
                    </a:cubicBezTo>
                    <a:lnTo>
                      <a:pt x="15544" y="13627"/>
                    </a:lnTo>
                    <a:lnTo>
                      <a:pt x="16183" y="39100"/>
                    </a:lnTo>
                    <a:cubicBezTo>
                      <a:pt x="17659" y="39857"/>
                      <a:pt x="19059" y="40130"/>
                      <a:pt x="20310" y="40130"/>
                    </a:cubicBezTo>
                    <a:cubicBezTo>
                      <a:pt x="23548" y="40130"/>
                      <a:pt x="25793" y="38301"/>
                      <a:pt x="25793" y="38301"/>
                    </a:cubicBezTo>
                    <a:cubicBezTo>
                      <a:pt x="27550" y="27071"/>
                      <a:pt x="28030" y="0"/>
                      <a:pt x="28030" y="0"/>
                    </a:cubicBezTo>
                    <a:lnTo>
                      <a:pt x="28030" y="0"/>
                    </a:lnTo>
                    <a:lnTo>
                      <a:pt x="22072" y="1233"/>
                    </a:lnTo>
                    <a:lnTo>
                      <a:pt x="5615" y="1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2" name="Google Shape;3182;p36"/>
              <p:cNvSpPr/>
              <p:nvPr/>
            </p:nvSpPr>
            <p:spPr>
              <a:xfrm>
                <a:off x="1267379" y="3679222"/>
                <a:ext cx="230821" cy="8121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420" extrusionOk="0">
                    <a:moveTo>
                      <a:pt x="7348" y="1"/>
                    </a:moveTo>
                    <a:cubicBezTo>
                      <a:pt x="6884" y="1"/>
                      <a:pt x="6421" y="4"/>
                      <a:pt x="5958" y="9"/>
                    </a:cubicBezTo>
                    <a:cubicBezTo>
                      <a:pt x="4976" y="9"/>
                      <a:pt x="3995" y="55"/>
                      <a:pt x="3013" y="78"/>
                    </a:cubicBezTo>
                    <a:cubicBezTo>
                      <a:pt x="2032" y="100"/>
                      <a:pt x="1050" y="146"/>
                      <a:pt x="69" y="215"/>
                    </a:cubicBezTo>
                    <a:cubicBezTo>
                      <a:pt x="23" y="237"/>
                      <a:pt x="0" y="260"/>
                      <a:pt x="0" y="306"/>
                    </a:cubicBezTo>
                    <a:cubicBezTo>
                      <a:pt x="0" y="352"/>
                      <a:pt x="23" y="397"/>
                      <a:pt x="69" y="397"/>
                    </a:cubicBezTo>
                    <a:cubicBezTo>
                      <a:pt x="1050" y="420"/>
                      <a:pt x="2032" y="420"/>
                      <a:pt x="3013" y="420"/>
                    </a:cubicBezTo>
                    <a:lnTo>
                      <a:pt x="5958" y="374"/>
                    </a:lnTo>
                    <a:lnTo>
                      <a:pt x="11847" y="283"/>
                    </a:lnTo>
                    <a:cubicBezTo>
                      <a:pt x="11892" y="283"/>
                      <a:pt x="11938" y="237"/>
                      <a:pt x="11938" y="192"/>
                    </a:cubicBezTo>
                    <a:cubicBezTo>
                      <a:pt x="11938" y="146"/>
                      <a:pt x="11892" y="100"/>
                      <a:pt x="11847" y="100"/>
                    </a:cubicBezTo>
                    <a:cubicBezTo>
                      <a:pt x="10347" y="31"/>
                      <a:pt x="8847" y="1"/>
                      <a:pt x="7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3" name="Google Shape;3183;p36"/>
              <p:cNvSpPr/>
              <p:nvPr/>
            </p:nvSpPr>
            <p:spPr>
              <a:xfrm>
                <a:off x="1375953" y="3399438"/>
                <a:ext cx="8391" cy="230957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1945" extrusionOk="0">
                    <a:moveTo>
                      <a:pt x="204" y="1"/>
                    </a:moveTo>
                    <a:cubicBezTo>
                      <a:pt x="168" y="1"/>
                      <a:pt x="137" y="38"/>
                      <a:pt x="137" y="75"/>
                    </a:cubicBezTo>
                    <a:cubicBezTo>
                      <a:pt x="69" y="1057"/>
                      <a:pt x="46" y="2038"/>
                      <a:pt x="23" y="3020"/>
                    </a:cubicBezTo>
                    <a:cubicBezTo>
                      <a:pt x="0" y="4001"/>
                      <a:pt x="0" y="4983"/>
                      <a:pt x="0" y="5964"/>
                    </a:cubicBezTo>
                    <a:cubicBezTo>
                      <a:pt x="23" y="7927"/>
                      <a:pt x="69" y="9890"/>
                      <a:pt x="251" y="11853"/>
                    </a:cubicBezTo>
                    <a:cubicBezTo>
                      <a:pt x="251" y="11899"/>
                      <a:pt x="297" y="11945"/>
                      <a:pt x="343" y="11945"/>
                    </a:cubicBezTo>
                    <a:cubicBezTo>
                      <a:pt x="388" y="11945"/>
                      <a:pt x="434" y="11899"/>
                      <a:pt x="434" y="11853"/>
                    </a:cubicBezTo>
                    <a:cubicBezTo>
                      <a:pt x="388" y="10872"/>
                      <a:pt x="388" y="9890"/>
                      <a:pt x="388" y="8909"/>
                    </a:cubicBezTo>
                    <a:lnTo>
                      <a:pt x="388" y="5964"/>
                    </a:lnTo>
                    <a:lnTo>
                      <a:pt x="365" y="3020"/>
                    </a:lnTo>
                    <a:cubicBezTo>
                      <a:pt x="365" y="2038"/>
                      <a:pt x="343" y="1057"/>
                      <a:pt x="320" y="75"/>
                    </a:cubicBezTo>
                    <a:cubicBezTo>
                      <a:pt x="297" y="30"/>
                      <a:pt x="274" y="7"/>
                      <a:pt x="229" y="7"/>
                    </a:cubicBezTo>
                    <a:cubicBezTo>
                      <a:pt x="220" y="3"/>
                      <a:pt x="212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4" name="Google Shape;3184;p36"/>
              <p:cNvSpPr/>
              <p:nvPr/>
            </p:nvSpPr>
            <p:spPr>
              <a:xfrm>
                <a:off x="1379917" y="3471506"/>
                <a:ext cx="39733" cy="1471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7611" extrusionOk="0">
                    <a:moveTo>
                      <a:pt x="1827" y="0"/>
                    </a:moveTo>
                    <a:cubicBezTo>
                      <a:pt x="1781" y="0"/>
                      <a:pt x="1735" y="46"/>
                      <a:pt x="1735" y="92"/>
                    </a:cubicBezTo>
                    <a:cubicBezTo>
                      <a:pt x="1713" y="1461"/>
                      <a:pt x="1690" y="2831"/>
                      <a:pt x="1598" y="4200"/>
                    </a:cubicBezTo>
                    <a:cubicBezTo>
                      <a:pt x="1530" y="4885"/>
                      <a:pt x="1507" y="5570"/>
                      <a:pt x="1325" y="6209"/>
                    </a:cubicBezTo>
                    <a:cubicBezTo>
                      <a:pt x="1233" y="6528"/>
                      <a:pt x="1119" y="6848"/>
                      <a:pt x="937" y="7076"/>
                    </a:cubicBezTo>
                    <a:cubicBezTo>
                      <a:pt x="771" y="7279"/>
                      <a:pt x="545" y="7393"/>
                      <a:pt x="308" y="7393"/>
                    </a:cubicBezTo>
                    <a:cubicBezTo>
                      <a:pt x="252" y="7393"/>
                      <a:pt x="195" y="7386"/>
                      <a:pt x="138" y="7373"/>
                    </a:cubicBezTo>
                    <a:cubicBezTo>
                      <a:pt x="125" y="7367"/>
                      <a:pt x="113" y="7364"/>
                      <a:pt x="101" y="7364"/>
                    </a:cubicBezTo>
                    <a:cubicBezTo>
                      <a:pt x="69" y="7364"/>
                      <a:pt x="40" y="7385"/>
                      <a:pt x="24" y="7419"/>
                    </a:cubicBezTo>
                    <a:cubicBezTo>
                      <a:pt x="1" y="7464"/>
                      <a:pt x="24" y="7510"/>
                      <a:pt x="69" y="7533"/>
                    </a:cubicBezTo>
                    <a:cubicBezTo>
                      <a:pt x="177" y="7587"/>
                      <a:pt x="293" y="7611"/>
                      <a:pt x="410" y="7611"/>
                    </a:cubicBezTo>
                    <a:cubicBezTo>
                      <a:pt x="687" y="7611"/>
                      <a:pt x="965" y="7475"/>
                      <a:pt x="1142" y="7282"/>
                    </a:cubicBezTo>
                    <a:cubicBezTo>
                      <a:pt x="1393" y="6985"/>
                      <a:pt x="1553" y="6643"/>
                      <a:pt x="1667" y="6300"/>
                    </a:cubicBezTo>
                    <a:cubicBezTo>
                      <a:pt x="1872" y="5615"/>
                      <a:pt x="1918" y="4931"/>
                      <a:pt x="1964" y="4223"/>
                    </a:cubicBezTo>
                    <a:cubicBezTo>
                      <a:pt x="2055" y="2854"/>
                      <a:pt x="2032" y="1461"/>
                      <a:pt x="1918" y="69"/>
                    </a:cubicBezTo>
                    <a:cubicBezTo>
                      <a:pt x="1918" y="46"/>
                      <a:pt x="1872" y="0"/>
                      <a:pt x="18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5" name="Google Shape;3185;p36"/>
              <p:cNvSpPr/>
              <p:nvPr/>
            </p:nvSpPr>
            <p:spPr>
              <a:xfrm>
                <a:off x="1119512" y="3456056"/>
                <a:ext cx="69316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5990" extrusionOk="0">
                    <a:moveTo>
                      <a:pt x="3470" y="1"/>
                    </a:moveTo>
                    <a:cubicBezTo>
                      <a:pt x="3425" y="1"/>
                      <a:pt x="3379" y="23"/>
                      <a:pt x="3379" y="69"/>
                    </a:cubicBezTo>
                    <a:lnTo>
                      <a:pt x="3379" y="92"/>
                    </a:lnTo>
                    <a:cubicBezTo>
                      <a:pt x="3356" y="389"/>
                      <a:pt x="3356" y="685"/>
                      <a:pt x="3310" y="982"/>
                    </a:cubicBezTo>
                    <a:cubicBezTo>
                      <a:pt x="3265" y="1256"/>
                      <a:pt x="3265" y="1553"/>
                      <a:pt x="3173" y="1849"/>
                    </a:cubicBezTo>
                    <a:lnTo>
                      <a:pt x="3082" y="2260"/>
                    </a:lnTo>
                    <a:lnTo>
                      <a:pt x="2922" y="2671"/>
                    </a:lnTo>
                    <a:cubicBezTo>
                      <a:pt x="2877" y="2808"/>
                      <a:pt x="2831" y="2945"/>
                      <a:pt x="2763" y="3082"/>
                    </a:cubicBezTo>
                    <a:cubicBezTo>
                      <a:pt x="2694" y="3196"/>
                      <a:pt x="2649" y="3333"/>
                      <a:pt x="2557" y="3470"/>
                    </a:cubicBezTo>
                    <a:cubicBezTo>
                      <a:pt x="2283" y="3972"/>
                      <a:pt x="1918" y="4429"/>
                      <a:pt x="1484" y="4817"/>
                    </a:cubicBezTo>
                    <a:cubicBezTo>
                      <a:pt x="1074" y="5228"/>
                      <a:pt x="571" y="5570"/>
                      <a:pt x="69" y="5821"/>
                    </a:cubicBezTo>
                    <a:lnTo>
                      <a:pt x="46" y="5821"/>
                    </a:lnTo>
                    <a:cubicBezTo>
                      <a:pt x="24" y="5844"/>
                      <a:pt x="1" y="5889"/>
                      <a:pt x="24" y="5935"/>
                    </a:cubicBezTo>
                    <a:cubicBezTo>
                      <a:pt x="24" y="5969"/>
                      <a:pt x="48" y="5990"/>
                      <a:pt x="79" y="5990"/>
                    </a:cubicBezTo>
                    <a:cubicBezTo>
                      <a:pt x="90" y="5990"/>
                      <a:pt x="103" y="5987"/>
                      <a:pt x="115" y="5981"/>
                    </a:cubicBezTo>
                    <a:cubicBezTo>
                      <a:pt x="708" y="5798"/>
                      <a:pt x="1256" y="5479"/>
                      <a:pt x="1713" y="5091"/>
                    </a:cubicBezTo>
                    <a:cubicBezTo>
                      <a:pt x="2192" y="4680"/>
                      <a:pt x="2603" y="4200"/>
                      <a:pt x="2877" y="3653"/>
                    </a:cubicBezTo>
                    <a:cubicBezTo>
                      <a:pt x="2968" y="3516"/>
                      <a:pt x="3014" y="3356"/>
                      <a:pt x="3082" y="3219"/>
                    </a:cubicBezTo>
                    <a:cubicBezTo>
                      <a:pt x="3151" y="3082"/>
                      <a:pt x="3219" y="2945"/>
                      <a:pt x="3265" y="2785"/>
                    </a:cubicBezTo>
                    <a:lnTo>
                      <a:pt x="3402" y="2352"/>
                    </a:lnTo>
                    <a:lnTo>
                      <a:pt x="3493" y="1895"/>
                    </a:lnTo>
                    <a:cubicBezTo>
                      <a:pt x="3516" y="1758"/>
                      <a:pt x="3539" y="1598"/>
                      <a:pt x="3539" y="1439"/>
                    </a:cubicBezTo>
                    <a:lnTo>
                      <a:pt x="3584" y="982"/>
                    </a:lnTo>
                    <a:cubicBezTo>
                      <a:pt x="3584" y="685"/>
                      <a:pt x="3562" y="389"/>
                      <a:pt x="3539" y="69"/>
                    </a:cubicBezTo>
                    <a:cubicBezTo>
                      <a:pt x="3539" y="23"/>
                      <a:pt x="3516" y="1"/>
                      <a:pt x="34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6" name="Google Shape;3186;p36"/>
              <p:cNvSpPr/>
              <p:nvPr/>
            </p:nvSpPr>
            <p:spPr>
              <a:xfrm>
                <a:off x="1584710" y="3456056"/>
                <a:ext cx="69761" cy="115817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5990" extrusionOk="0">
                    <a:moveTo>
                      <a:pt x="138" y="1"/>
                    </a:moveTo>
                    <a:cubicBezTo>
                      <a:pt x="92" y="1"/>
                      <a:pt x="46" y="23"/>
                      <a:pt x="46" y="69"/>
                    </a:cubicBezTo>
                    <a:cubicBezTo>
                      <a:pt x="23" y="389"/>
                      <a:pt x="1" y="685"/>
                      <a:pt x="1" y="982"/>
                    </a:cubicBezTo>
                    <a:lnTo>
                      <a:pt x="46" y="1439"/>
                    </a:lnTo>
                    <a:cubicBezTo>
                      <a:pt x="46" y="1598"/>
                      <a:pt x="69" y="1758"/>
                      <a:pt x="115" y="1895"/>
                    </a:cubicBezTo>
                    <a:lnTo>
                      <a:pt x="183" y="2352"/>
                    </a:lnTo>
                    <a:lnTo>
                      <a:pt x="320" y="2785"/>
                    </a:lnTo>
                    <a:cubicBezTo>
                      <a:pt x="366" y="2945"/>
                      <a:pt x="434" y="3082"/>
                      <a:pt x="503" y="3219"/>
                    </a:cubicBezTo>
                    <a:cubicBezTo>
                      <a:pt x="571" y="3356"/>
                      <a:pt x="617" y="3516"/>
                      <a:pt x="708" y="3653"/>
                    </a:cubicBezTo>
                    <a:cubicBezTo>
                      <a:pt x="982" y="4200"/>
                      <a:pt x="1416" y="4680"/>
                      <a:pt x="1872" y="5091"/>
                    </a:cubicBezTo>
                    <a:cubicBezTo>
                      <a:pt x="2352" y="5479"/>
                      <a:pt x="2877" y="5798"/>
                      <a:pt x="3470" y="5981"/>
                    </a:cubicBezTo>
                    <a:cubicBezTo>
                      <a:pt x="3482" y="5987"/>
                      <a:pt x="3495" y="5990"/>
                      <a:pt x="3506" y="5990"/>
                    </a:cubicBezTo>
                    <a:cubicBezTo>
                      <a:pt x="3539" y="5990"/>
                      <a:pt x="3568" y="5969"/>
                      <a:pt x="3584" y="5935"/>
                    </a:cubicBezTo>
                    <a:cubicBezTo>
                      <a:pt x="3607" y="5912"/>
                      <a:pt x="3584" y="5844"/>
                      <a:pt x="3539" y="5821"/>
                    </a:cubicBezTo>
                    <a:cubicBezTo>
                      <a:pt x="3014" y="5570"/>
                      <a:pt x="2511" y="5228"/>
                      <a:pt x="2101" y="4817"/>
                    </a:cubicBezTo>
                    <a:cubicBezTo>
                      <a:pt x="1667" y="4429"/>
                      <a:pt x="1302" y="3972"/>
                      <a:pt x="1028" y="3470"/>
                    </a:cubicBezTo>
                    <a:cubicBezTo>
                      <a:pt x="936" y="3333"/>
                      <a:pt x="891" y="3196"/>
                      <a:pt x="822" y="3082"/>
                    </a:cubicBezTo>
                    <a:cubicBezTo>
                      <a:pt x="777" y="2945"/>
                      <a:pt x="708" y="2808"/>
                      <a:pt x="663" y="2671"/>
                    </a:cubicBezTo>
                    <a:lnTo>
                      <a:pt x="526" y="2260"/>
                    </a:lnTo>
                    <a:lnTo>
                      <a:pt x="412" y="1849"/>
                    </a:lnTo>
                    <a:cubicBezTo>
                      <a:pt x="320" y="1553"/>
                      <a:pt x="320" y="1256"/>
                      <a:pt x="275" y="982"/>
                    </a:cubicBezTo>
                    <a:cubicBezTo>
                      <a:pt x="252" y="685"/>
                      <a:pt x="252" y="389"/>
                      <a:pt x="229" y="92"/>
                    </a:cubicBezTo>
                    <a:lnTo>
                      <a:pt x="229" y="69"/>
                    </a:lnTo>
                    <a:cubicBezTo>
                      <a:pt x="229" y="23"/>
                      <a:pt x="18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7" name="Google Shape;3187;p36"/>
              <p:cNvSpPr/>
              <p:nvPr/>
            </p:nvSpPr>
            <p:spPr>
              <a:xfrm>
                <a:off x="953122" y="2846850"/>
                <a:ext cx="859286" cy="668740"/>
              </a:xfrm>
              <a:custGeom>
                <a:avLst/>
                <a:gdLst/>
                <a:ahLst/>
                <a:cxnLst/>
                <a:rect l="l" t="t" r="r" b="b"/>
                <a:pathLst>
                  <a:path w="44442" h="34587" extrusionOk="0">
                    <a:moveTo>
                      <a:pt x="18375" y="1"/>
                    </a:moveTo>
                    <a:cubicBezTo>
                      <a:pt x="16255" y="1"/>
                      <a:pt x="13530" y="76"/>
                      <a:pt x="10683" y="349"/>
                    </a:cubicBezTo>
                    <a:cubicBezTo>
                      <a:pt x="2626" y="1194"/>
                      <a:pt x="1" y="12834"/>
                      <a:pt x="1" y="12834"/>
                    </a:cubicBezTo>
                    <a:cubicBezTo>
                      <a:pt x="1" y="12834"/>
                      <a:pt x="4075" y="16931"/>
                      <a:pt x="7950" y="16931"/>
                    </a:cubicBezTo>
                    <a:cubicBezTo>
                      <a:pt x="8062" y="16931"/>
                      <a:pt x="8174" y="16927"/>
                      <a:pt x="8286" y="16920"/>
                    </a:cubicBezTo>
                    <a:lnTo>
                      <a:pt x="8286" y="16920"/>
                    </a:lnTo>
                    <a:lnTo>
                      <a:pt x="7076" y="31597"/>
                    </a:lnTo>
                    <a:cubicBezTo>
                      <a:pt x="7076" y="31597"/>
                      <a:pt x="13559" y="34541"/>
                      <a:pt x="22210" y="34587"/>
                    </a:cubicBezTo>
                    <a:lnTo>
                      <a:pt x="22461" y="34587"/>
                    </a:lnTo>
                    <a:cubicBezTo>
                      <a:pt x="31089" y="34541"/>
                      <a:pt x="37343" y="31597"/>
                      <a:pt x="37343" y="31597"/>
                    </a:cubicBezTo>
                    <a:lnTo>
                      <a:pt x="36156" y="16920"/>
                    </a:lnTo>
                    <a:lnTo>
                      <a:pt x="36156" y="16920"/>
                    </a:lnTo>
                    <a:cubicBezTo>
                      <a:pt x="36267" y="16927"/>
                      <a:pt x="36378" y="16931"/>
                      <a:pt x="36490" y="16931"/>
                    </a:cubicBezTo>
                    <a:cubicBezTo>
                      <a:pt x="40345" y="16931"/>
                      <a:pt x="44442" y="12834"/>
                      <a:pt x="44442" y="12834"/>
                    </a:cubicBezTo>
                    <a:cubicBezTo>
                      <a:pt x="44442" y="12834"/>
                      <a:pt x="41794" y="1194"/>
                      <a:pt x="33736" y="349"/>
                    </a:cubicBezTo>
                    <a:cubicBezTo>
                      <a:pt x="30889" y="76"/>
                      <a:pt x="28214" y="1"/>
                      <a:pt x="26148" y="1"/>
                    </a:cubicBezTo>
                    <a:cubicBezTo>
                      <a:pt x="24239" y="1"/>
                      <a:pt x="22850" y="65"/>
                      <a:pt x="22324" y="98"/>
                    </a:cubicBezTo>
                    <a:cubicBezTo>
                      <a:pt x="21776" y="65"/>
                      <a:pt x="20333" y="1"/>
                      <a:pt x="183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8" name="Google Shape;3188;p36"/>
              <p:cNvSpPr/>
              <p:nvPr/>
            </p:nvSpPr>
            <p:spPr>
              <a:xfrm>
                <a:off x="1237794" y="2848107"/>
                <a:ext cx="264831" cy="13039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6744" extrusionOk="0">
                    <a:moveTo>
                      <a:pt x="6991" y="1"/>
                    </a:moveTo>
                    <a:cubicBezTo>
                      <a:pt x="5356" y="1"/>
                      <a:pt x="3503" y="99"/>
                      <a:pt x="1530" y="444"/>
                    </a:cubicBezTo>
                    <a:cubicBezTo>
                      <a:pt x="1" y="718"/>
                      <a:pt x="1" y="1950"/>
                      <a:pt x="1" y="1950"/>
                    </a:cubicBezTo>
                    <a:cubicBezTo>
                      <a:pt x="1" y="4598"/>
                      <a:pt x="2147" y="6744"/>
                      <a:pt x="4794" y="6744"/>
                    </a:cubicBezTo>
                    <a:lnTo>
                      <a:pt x="8013" y="6744"/>
                    </a:lnTo>
                    <a:cubicBezTo>
                      <a:pt x="11071" y="6744"/>
                      <a:pt x="13582" y="4575"/>
                      <a:pt x="13582" y="1517"/>
                    </a:cubicBezTo>
                    <a:cubicBezTo>
                      <a:pt x="13582" y="1517"/>
                      <a:pt x="13696" y="170"/>
                      <a:pt x="12076" y="170"/>
                    </a:cubicBezTo>
                    <a:cubicBezTo>
                      <a:pt x="10909" y="170"/>
                      <a:pt x="9139" y="1"/>
                      <a:pt x="69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89" name="Google Shape;3189;p36"/>
              <p:cNvSpPr/>
              <p:nvPr/>
            </p:nvSpPr>
            <p:spPr>
              <a:xfrm>
                <a:off x="926650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1477" y="0"/>
                    </a:moveTo>
                    <a:cubicBezTo>
                      <a:pt x="1316" y="0"/>
                      <a:pt x="1161" y="76"/>
                      <a:pt x="1073" y="209"/>
                    </a:cubicBezTo>
                    <a:cubicBezTo>
                      <a:pt x="1073" y="209"/>
                      <a:pt x="0" y="1327"/>
                      <a:pt x="731" y="1738"/>
                    </a:cubicBezTo>
                    <a:cubicBezTo>
                      <a:pt x="1917" y="2400"/>
                      <a:pt x="5387" y="4386"/>
                      <a:pt x="9404" y="4431"/>
                    </a:cubicBezTo>
                    <a:cubicBezTo>
                      <a:pt x="9416" y="4432"/>
                      <a:pt x="9427" y="4433"/>
                      <a:pt x="9439" y="4433"/>
                    </a:cubicBezTo>
                    <a:cubicBezTo>
                      <a:pt x="9697" y="4433"/>
                      <a:pt x="9906" y="4191"/>
                      <a:pt x="9906" y="3929"/>
                    </a:cubicBezTo>
                    <a:lnTo>
                      <a:pt x="9883" y="3016"/>
                    </a:lnTo>
                    <a:cubicBezTo>
                      <a:pt x="9883" y="2742"/>
                      <a:pt x="9655" y="2537"/>
                      <a:pt x="9381" y="2537"/>
                    </a:cubicBezTo>
                    <a:cubicBezTo>
                      <a:pt x="5958" y="2468"/>
                      <a:pt x="2739" y="711"/>
                      <a:pt x="1735" y="72"/>
                    </a:cubicBezTo>
                    <a:cubicBezTo>
                      <a:pt x="1654" y="23"/>
                      <a:pt x="1565" y="0"/>
                      <a:pt x="14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0" name="Google Shape;3190;p36"/>
              <p:cNvSpPr/>
              <p:nvPr/>
            </p:nvSpPr>
            <p:spPr>
              <a:xfrm>
                <a:off x="1646509" y="3093201"/>
                <a:ext cx="191552" cy="85712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433" extrusionOk="0">
                    <a:moveTo>
                      <a:pt x="8424" y="0"/>
                    </a:moveTo>
                    <a:cubicBezTo>
                      <a:pt x="8339" y="0"/>
                      <a:pt x="8253" y="23"/>
                      <a:pt x="8172" y="72"/>
                    </a:cubicBezTo>
                    <a:cubicBezTo>
                      <a:pt x="7167" y="711"/>
                      <a:pt x="3949" y="2468"/>
                      <a:pt x="502" y="2537"/>
                    </a:cubicBezTo>
                    <a:cubicBezTo>
                      <a:pt x="251" y="2537"/>
                      <a:pt x="23" y="2742"/>
                      <a:pt x="23" y="3016"/>
                    </a:cubicBezTo>
                    <a:lnTo>
                      <a:pt x="0" y="3929"/>
                    </a:lnTo>
                    <a:cubicBezTo>
                      <a:pt x="0" y="4191"/>
                      <a:pt x="209" y="4433"/>
                      <a:pt x="468" y="4433"/>
                    </a:cubicBezTo>
                    <a:cubicBezTo>
                      <a:pt x="479" y="4433"/>
                      <a:pt x="491" y="4432"/>
                      <a:pt x="502" y="4431"/>
                    </a:cubicBezTo>
                    <a:cubicBezTo>
                      <a:pt x="4497" y="4386"/>
                      <a:pt x="7989" y="2400"/>
                      <a:pt x="9176" y="1738"/>
                    </a:cubicBezTo>
                    <a:cubicBezTo>
                      <a:pt x="9906" y="1327"/>
                      <a:pt x="8834" y="209"/>
                      <a:pt x="8834" y="209"/>
                    </a:cubicBezTo>
                    <a:cubicBezTo>
                      <a:pt x="8730" y="76"/>
                      <a:pt x="8580" y="0"/>
                      <a:pt x="8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1" name="Google Shape;3191;p36"/>
              <p:cNvSpPr/>
              <p:nvPr/>
            </p:nvSpPr>
            <p:spPr>
              <a:xfrm>
                <a:off x="1488936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8" y="1"/>
                      <a:pt x="4019" y="129"/>
                      <a:pt x="3881" y="205"/>
                    </a:cubicBezTo>
                    <a:cubicBezTo>
                      <a:pt x="3470" y="411"/>
                      <a:pt x="3036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4" y="7213"/>
                    </a:cubicBezTo>
                    <a:cubicBezTo>
                      <a:pt x="46" y="8651"/>
                      <a:pt x="1" y="10066"/>
                      <a:pt x="46" y="11458"/>
                    </a:cubicBezTo>
                    <a:cubicBezTo>
                      <a:pt x="69" y="12143"/>
                      <a:pt x="92" y="12828"/>
                      <a:pt x="183" y="13513"/>
                    </a:cubicBezTo>
                    <a:cubicBezTo>
                      <a:pt x="229" y="13855"/>
                      <a:pt x="252" y="14197"/>
                      <a:pt x="297" y="14540"/>
                    </a:cubicBezTo>
                    <a:lnTo>
                      <a:pt x="503" y="15635"/>
                    </a:lnTo>
                    <a:cubicBezTo>
                      <a:pt x="526" y="15795"/>
                      <a:pt x="548" y="16000"/>
                      <a:pt x="594" y="16160"/>
                    </a:cubicBezTo>
                    <a:lnTo>
                      <a:pt x="731" y="16685"/>
                    </a:lnTo>
                    <a:cubicBezTo>
                      <a:pt x="822" y="17050"/>
                      <a:pt x="914" y="17393"/>
                      <a:pt x="1028" y="17735"/>
                    </a:cubicBezTo>
                    <a:cubicBezTo>
                      <a:pt x="1256" y="18420"/>
                      <a:pt x="1484" y="19105"/>
                      <a:pt x="1781" y="19721"/>
                    </a:cubicBezTo>
                    <a:cubicBezTo>
                      <a:pt x="2306" y="21022"/>
                      <a:pt x="2968" y="22232"/>
                      <a:pt x="3675" y="23396"/>
                    </a:cubicBezTo>
                    <a:cubicBezTo>
                      <a:pt x="4406" y="24537"/>
                      <a:pt x="5205" y="25610"/>
                      <a:pt x="6072" y="26637"/>
                    </a:cubicBezTo>
                    <a:cubicBezTo>
                      <a:pt x="6278" y="26888"/>
                      <a:pt x="6483" y="27139"/>
                      <a:pt x="6711" y="27390"/>
                    </a:cubicBezTo>
                    <a:cubicBezTo>
                      <a:pt x="6939" y="27641"/>
                      <a:pt x="7168" y="27870"/>
                      <a:pt x="7396" y="28098"/>
                    </a:cubicBezTo>
                    <a:cubicBezTo>
                      <a:pt x="7875" y="28577"/>
                      <a:pt x="8332" y="29034"/>
                      <a:pt x="8880" y="29490"/>
                    </a:cubicBezTo>
                    <a:cubicBezTo>
                      <a:pt x="9150" y="29713"/>
                      <a:pt x="9470" y="29820"/>
                      <a:pt x="9787" y="29820"/>
                    </a:cubicBezTo>
                    <a:cubicBezTo>
                      <a:pt x="10218" y="29820"/>
                      <a:pt x="10644" y="29621"/>
                      <a:pt x="10934" y="29239"/>
                    </a:cubicBezTo>
                    <a:cubicBezTo>
                      <a:pt x="11345" y="28714"/>
                      <a:pt x="11368" y="28007"/>
                      <a:pt x="11048" y="27482"/>
                    </a:cubicBezTo>
                    <a:lnTo>
                      <a:pt x="10980" y="27390"/>
                    </a:lnTo>
                    <a:lnTo>
                      <a:pt x="10067" y="25838"/>
                    </a:lnTo>
                    <a:cubicBezTo>
                      <a:pt x="9747" y="25313"/>
                      <a:pt x="9427" y="24811"/>
                      <a:pt x="9154" y="24286"/>
                    </a:cubicBezTo>
                    <a:cubicBezTo>
                      <a:pt x="8560" y="23213"/>
                      <a:pt x="7989" y="22163"/>
                      <a:pt x="7487" y="21091"/>
                    </a:cubicBezTo>
                    <a:cubicBezTo>
                      <a:pt x="7008" y="20018"/>
                      <a:pt x="6529" y="18945"/>
                      <a:pt x="6163" y="17872"/>
                    </a:cubicBezTo>
                    <a:cubicBezTo>
                      <a:pt x="5958" y="17324"/>
                      <a:pt x="5821" y="16777"/>
                      <a:pt x="5638" y="16252"/>
                    </a:cubicBezTo>
                    <a:cubicBezTo>
                      <a:pt x="5570" y="15978"/>
                      <a:pt x="5524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3" y="14631"/>
                    </a:cubicBezTo>
                    <a:lnTo>
                      <a:pt x="5136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2" y="11184"/>
                    </a:cubicBezTo>
                    <a:cubicBezTo>
                      <a:pt x="4794" y="10020"/>
                      <a:pt x="4748" y="8856"/>
                      <a:pt x="4794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8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0" y="1474"/>
                    </a:cubicBezTo>
                    <a:cubicBezTo>
                      <a:pt x="8661" y="1474"/>
                      <a:pt x="8063" y="550"/>
                      <a:pt x="6300" y="114"/>
                    </a:cubicBezTo>
                    <a:cubicBezTo>
                      <a:pt x="5948" y="32"/>
                      <a:pt x="5587" y="1"/>
                      <a:pt x="52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2" name="Google Shape;3192;p36"/>
              <p:cNvSpPr/>
              <p:nvPr/>
            </p:nvSpPr>
            <p:spPr>
              <a:xfrm>
                <a:off x="1503052" y="2841243"/>
                <a:ext cx="219800" cy="576589"/>
              </a:xfrm>
              <a:custGeom>
                <a:avLst/>
                <a:gdLst/>
                <a:ahLst/>
                <a:cxnLst/>
                <a:rect l="l" t="t" r="r" b="b"/>
                <a:pathLst>
                  <a:path w="11368" h="29821" extrusionOk="0">
                    <a:moveTo>
                      <a:pt x="5255" y="1"/>
                    </a:moveTo>
                    <a:cubicBezTo>
                      <a:pt x="4576" y="1"/>
                      <a:pt x="4012" y="129"/>
                      <a:pt x="3858" y="205"/>
                    </a:cubicBezTo>
                    <a:cubicBezTo>
                      <a:pt x="3470" y="411"/>
                      <a:pt x="3037" y="708"/>
                      <a:pt x="2831" y="1004"/>
                    </a:cubicBezTo>
                    <a:cubicBezTo>
                      <a:pt x="2329" y="1621"/>
                      <a:pt x="1895" y="2282"/>
                      <a:pt x="1553" y="2967"/>
                    </a:cubicBezTo>
                    <a:cubicBezTo>
                      <a:pt x="868" y="4337"/>
                      <a:pt x="503" y="5798"/>
                      <a:pt x="275" y="7213"/>
                    </a:cubicBezTo>
                    <a:cubicBezTo>
                      <a:pt x="47" y="8651"/>
                      <a:pt x="1" y="10066"/>
                      <a:pt x="47" y="11458"/>
                    </a:cubicBezTo>
                    <a:cubicBezTo>
                      <a:pt x="69" y="12143"/>
                      <a:pt x="92" y="12828"/>
                      <a:pt x="184" y="13513"/>
                    </a:cubicBezTo>
                    <a:cubicBezTo>
                      <a:pt x="229" y="13855"/>
                      <a:pt x="252" y="14197"/>
                      <a:pt x="298" y="14540"/>
                    </a:cubicBezTo>
                    <a:lnTo>
                      <a:pt x="503" y="15635"/>
                    </a:lnTo>
                    <a:cubicBezTo>
                      <a:pt x="526" y="15795"/>
                      <a:pt x="549" y="16000"/>
                      <a:pt x="594" y="16160"/>
                    </a:cubicBezTo>
                    <a:lnTo>
                      <a:pt x="731" y="16685"/>
                    </a:lnTo>
                    <a:cubicBezTo>
                      <a:pt x="823" y="17050"/>
                      <a:pt x="914" y="17393"/>
                      <a:pt x="1028" y="17735"/>
                    </a:cubicBezTo>
                    <a:cubicBezTo>
                      <a:pt x="1256" y="18420"/>
                      <a:pt x="1485" y="19105"/>
                      <a:pt x="1759" y="19721"/>
                    </a:cubicBezTo>
                    <a:cubicBezTo>
                      <a:pt x="2306" y="21022"/>
                      <a:pt x="2968" y="22232"/>
                      <a:pt x="3676" y="23396"/>
                    </a:cubicBezTo>
                    <a:cubicBezTo>
                      <a:pt x="4406" y="24537"/>
                      <a:pt x="5205" y="25610"/>
                      <a:pt x="6050" y="26637"/>
                    </a:cubicBezTo>
                    <a:cubicBezTo>
                      <a:pt x="6278" y="26888"/>
                      <a:pt x="6483" y="27139"/>
                      <a:pt x="6712" y="27390"/>
                    </a:cubicBezTo>
                    <a:cubicBezTo>
                      <a:pt x="6940" y="27641"/>
                      <a:pt x="7168" y="27870"/>
                      <a:pt x="7396" y="28098"/>
                    </a:cubicBezTo>
                    <a:cubicBezTo>
                      <a:pt x="7876" y="28577"/>
                      <a:pt x="8332" y="29034"/>
                      <a:pt x="8880" y="29490"/>
                    </a:cubicBezTo>
                    <a:cubicBezTo>
                      <a:pt x="9141" y="29713"/>
                      <a:pt x="9459" y="29820"/>
                      <a:pt x="9778" y="29820"/>
                    </a:cubicBezTo>
                    <a:cubicBezTo>
                      <a:pt x="10211" y="29820"/>
                      <a:pt x="10645" y="29621"/>
                      <a:pt x="10934" y="29239"/>
                    </a:cubicBezTo>
                    <a:cubicBezTo>
                      <a:pt x="11345" y="28714"/>
                      <a:pt x="11368" y="28007"/>
                      <a:pt x="11026" y="27482"/>
                    </a:cubicBezTo>
                    <a:lnTo>
                      <a:pt x="10980" y="27390"/>
                    </a:lnTo>
                    <a:lnTo>
                      <a:pt x="10044" y="25838"/>
                    </a:lnTo>
                    <a:cubicBezTo>
                      <a:pt x="9747" y="25313"/>
                      <a:pt x="9428" y="24811"/>
                      <a:pt x="9154" y="24286"/>
                    </a:cubicBezTo>
                    <a:cubicBezTo>
                      <a:pt x="8560" y="23213"/>
                      <a:pt x="7990" y="22163"/>
                      <a:pt x="7488" y="21091"/>
                    </a:cubicBezTo>
                    <a:cubicBezTo>
                      <a:pt x="7008" y="20018"/>
                      <a:pt x="6529" y="18945"/>
                      <a:pt x="6164" y="17872"/>
                    </a:cubicBezTo>
                    <a:cubicBezTo>
                      <a:pt x="5936" y="17324"/>
                      <a:pt x="5821" y="16777"/>
                      <a:pt x="5639" y="16252"/>
                    </a:cubicBezTo>
                    <a:cubicBezTo>
                      <a:pt x="5570" y="15978"/>
                      <a:pt x="5525" y="15704"/>
                      <a:pt x="5456" y="15430"/>
                    </a:cubicBezTo>
                    <a:lnTo>
                      <a:pt x="5342" y="15042"/>
                    </a:lnTo>
                    <a:cubicBezTo>
                      <a:pt x="5319" y="14905"/>
                      <a:pt x="5296" y="14768"/>
                      <a:pt x="5274" y="14631"/>
                    </a:cubicBezTo>
                    <a:lnTo>
                      <a:pt x="5137" y="13832"/>
                    </a:lnTo>
                    <a:lnTo>
                      <a:pt x="5045" y="12942"/>
                    </a:lnTo>
                    <a:cubicBezTo>
                      <a:pt x="4954" y="12348"/>
                      <a:pt x="4931" y="11755"/>
                      <a:pt x="4863" y="11184"/>
                    </a:cubicBezTo>
                    <a:cubicBezTo>
                      <a:pt x="4794" y="10020"/>
                      <a:pt x="4749" y="8856"/>
                      <a:pt x="4771" y="7738"/>
                    </a:cubicBezTo>
                    <a:cubicBezTo>
                      <a:pt x="4840" y="6619"/>
                      <a:pt x="4954" y="5524"/>
                      <a:pt x="5205" y="4542"/>
                    </a:cubicBezTo>
                    <a:cubicBezTo>
                      <a:pt x="5319" y="4040"/>
                      <a:pt x="5479" y="3561"/>
                      <a:pt x="5684" y="3127"/>
                    </a:cubicBezTo>
                    <a:cubicBezTo>
                      <a:pt x="5867" y="2693"/>
                      <a:pt x="6209" y="2054"/>
                      <a:pt x="6506" y="1826"/>
                    </a:cubicBezTo>
                    <a:cubicBezTo>
                      <a:pt x="6849" y="1575"/>
                      <a:pt x="7944" y="1347"/>
                      <a:pt x="7944" y="1347"/>
                    </a:cubicBezTo>
                    <a:cubicBezTo>
                      <a:pt x="8099" y="1436"/>
                      <a:pt x="8215" y="1474"/>
                      <a:pt x="8291" y="1474"/>
                    </a:cubicBezTo>
                    <a:cubicBezTo>
                      <a:pt x="8662" y="1474"/>
                      <a:pt x="8064" y="550"/>
                      <a:pt x="6301" y="114"/>
                    </a:cubicBezTo>
                    <a:cubicBezTo>
                      <a:pt x="5948" y="32"/>
                      <a:pt x="5588" y="1"/>
                      <a:pt x="52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3" name="Google Shape;3193;p36"/>
              <p:cNvSpPr/>
              <p:nvPr/>
            </p:nvSpPr>
            <p:spPr>
              <a:xfrm>
                <a:off x="982262" y="2699117"/>
                <a:ext cx="237879" cy="131091"/>
              </a:xfrm>
              <a:custGeom>
                <a:avLst/>
                <a:gdLst/>
                <a:ahLst/>
                <a:cxnLst/>
                <a:rect l="l" t="t" r="r" b="b"/>
                <a:pathLst>
                  <a:path w="12303" h="6780" fill="none" extrusionOk="0">
                    <a:moveTo>
                      <a:pt x="0" y="0"/>
                    </a:moveTo>
                    <a:cubicBezTo>
                      <a:pt x="571" y="2534"/>
                      <a:pt x="2420" y="4748"/>
                      <a:pt x="4816" y="5775"/>
                    </a:cubicBezTo>
                    <a:cubicBezTo>
                      <a:pt x="7213" y="6779"/>
                      <a:pt x="10089" y="6574"/>
                      <a:pt x="12303" y="520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4" name="Google Shape;3194;p36"/>
              <p:cNvSpPr/>
              <p:nvPr/>
            </p:nvSpPr>
            <p:spPr>
              <a:xfrm>
                <a:off x="805700" y="2149160"/>
                <a:ext cx="212298" cy="484612"/>
              </a:xfrm>
              <a:custGeom>
                <a:avLst/>
                <a:gdLst/>
                <a:ahLst/>
                <a:cxnLst/>
                <a:rect l="l" t="t" r="r" b="b"/>
                <a:pathLst>
                  <a:path w="10980" h="25064" fill="none" extrusionOk="0">
                    <a:moveTo>
                      <a:pt x="10980" y="1"/>
                    </a:moveTo>
                    <a:cubicBezTo>
                      <a:pt x="7876" y="69"/>
                      <a:pt x="5114" y="2192"/>
                      <a:pt x="3379" y="4749"/>
                    </a:cubicBezTo>
                    <a:cubicBezTo>
                      <a:pt x="777" y="8583"/>
                      <a:pt x="1" y="13582"/>
                      <a:pt x="1302" y="18010"/>
                    </a:cubicBezTo>
                    <a:cubicBezTo>
                      <a:pt x="1895" y="20042"/>
                      <a:pt x="2945" y="22027"/>
                      <a:pt x="4657" y="23306"/>
                    </a:cubicBezTo>
                    <a:cubicBezTo>
                      <a:pt x="6346" y="24584"/>
                      <a:pt x="8743" y="25063"/>
                      <a:pt x="10638" y="2415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5" name="Google Shape;3195;p36"/>
              <p:cNvSpPr/>
              <p:nvPr/>
            </p:nvSpPr>
            <p:spPr>
              <a:xfrm>
                <a:off x="1681373" y="2065741"/>
                <a:ext cx="122255" cy="290412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15020" fill="none" extrusionOk="0">
                    <a:moveTo>
                      <a:pt x="0" y="1"/>
                    </a:moveTo>
                    <a:cubicBezTo>
                      <a:pt x="3995" y="2580"/>
                      <a:pt x="6323" y="7533"/>
                      <a:pt x="5730" y="12258"/>
                    </a:cubicBezTo>
                    <a:cubicBezTo>
                      <a:pt x="5661" y="12897"/>
                      <a:pt x="5501" y="13559"/>
                      <a:pt x="5136" y="14107"/>
                    </a:cubicBezTo>
                    <a:cubicBezTo>
                      <a:pt x="4748" y="14655"/>
                      <a:pt x="4086" y="15020"/>
                      <a:pt x="3447" y="14906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6" name="Google Shape;3196;p36"/>
              <p:cNvSpPr/>
              <p:nvPr/>
            </p:nvSpPr>
            <p:spPr>
              <a:xfrm>
                <a:off x="1545882" y="2511531"/>
                <a:ext cx="192422" cy="264812"/>
              </a:xfrm>
              <a:custGeom>
                <a:avLst/>
                <a:gdLst/>
                <a:ahLst/>
                <a:cxnLst/>
                <a:rect l="l" t="t" r="r" b="b"/>
                <a:pathLst>
                  <a:path w="9952" h="13696" fill="none" extrusionOk="0">
                    <a:moveTo>
                      <a:pt x="0" y="12646"/>
                    </a:moveTo>
                    <a:cubicBezTo>
                      <a:pt x="502" y="13399"/>
                      <a:pt x="1415" y="13696"/>
                      <a:pt x="2237" y="13559"/>
                    </a:cubicBezTo>
                    <a:cubicBezTo>
                      <a:pt x="3081" y="13445"/>
                      <a:pt x="3835" y="12988"/>
                      <a:pt x="4497" y="12440"/>
                    </a:cubicBezTo>
                    <a:cubicBezTo>
                      <a:pt x="7966" y="9678"/>
                      <a:pt x="9952" y="4725"/>
                      <a:pt x="9473" y="0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7" name="Google Shape;3197;p36"/>
              <p:cNvSpPr/>
              <p:nvPr/>
            </p:nvSpPr>
            <p:spPr>
              <a:xfrm>
                <a:off x="812777" y="1920618"/>
                <a:ext cx="980207" cy="902770"/>
              </a:xfrm>
              <a:custGeom>
                <a:avLst/>
                <a:gdLst/>
                <a:ahLst/>
                <a:cxnLst/>
                <a:rect l="l" t="t" r="r" b="b"/>
                <a:pathLst>
                  <a:path w="50696" h="46691" extrusionOk="0">
                    <a:moveTo>
                      <a:pt x="28922" y="0"/>
                    </a:moveTo>
                    <a:cubicBezTo>
                      <a:pt x="25322" y="0"/>
                      <a:pt x="19759" y="1978"/>
                      <a:pt x="12326" y="10336"/>
                    </a:cubicBezTo>
                    <a:cubicBezTo>
                      <a:pt x="12326" y="10336"/>
                      <a:pt x="5524" y="12208"/>
                      <a:pt x="3036" y="18348"/>
                    </a:cubicBezTo>
                    <a:cubicBezTo>
                      <a:pt x="799" y="23872"/>
                      <a:pt x="0" y="31062"/>
                      <a:pt x="4634" y="33390"/>
                    </a:cubicBezTo>
                    <a:cubicBezTo>
                      <a:pt x="4634" y="33390"/>
                      <a:pt x="7441" y="41333"/>
                      <a:pt x="9450" y="41812"/>
                    </a:cubicBezTo>
                    <a:cubicBezTo>
                      <a:pt x="11313" y="42257"/>
                      <a:pt x="12470" y="46690"/>
                      <a:pt x="19226" y="46690"/>
                    </a:cubicBezTo>
                    <a:cubicBezTo>
                      <a:pt x="19752" y="46690"/>
                      <a:pt x="20311" y="46663"/>
                      <a:pt x="20908" y="46606"/>
                    </a:cubicBezTo>
                    <a:cubicBezTo>
                      <a:pt x="23185" y="46385"/>
                      <a:pt x="25233" y="46358"/>
                      <a:pt x="27086" y="46358"/>
                    </a:cubicBezTo>
                    <a:cubicBezTo>
                      <a:pt x="27696" y="46358"/>
                      <a:pt x="28285" y="46361"/>
                      <a:pt x="28854" y="46361"/>
                    </a:cubicBezTo>
                    <a:cubicBezTo>
                      <a:pt x="32813" y="46361"/>
                      <a:pt x="35806" y="46217"/>
                      <a:pt x="38233" y="43935"/>
                    </a:cubicBezTo>
                    <a:cubicBezTo>
                      <a:pt x="38233" y="43935"/>
                      <a:pt x="38298" y="43944"/>
                      <a:pt x="38421" y="43944"/>
                    </a:cubicBezTo>
                    <a:cubicBezTo>
                      <a:pt x="39203" y="43944"/>
                      <a:pt x="42298" y="43585"/>
                      <a:pt x="45240" y="38274"/>
                    </a:cubicBezTo>
                    <a:cubicBezTo>
                      <a:pt x="47591" y="34052"/>
                      <a:pt x="48047" y="29783"/>
                      <a:pt x="48299" y="27159"/>
                    </a:cubicBezTo>
                    <a:cubicBezTo>
                      <a:pt x="48527" y="24511"/>
                      <a:pt x="48458" y="21863"/>
                      <a:pt x="48458" y="21863"/>
                    </a:cubicBezTo>
                    <a:cubicBezTo>
                      <a:pt x="48458" y="21863"/>
                      <a:pt x="50695" y="20174"/>
                      <a:pt x="50216" y="16819"/>
                    </a:cubicBezTo>
                    <a:cubicBezTo>
                      <a:pt x="49737" y="13463"/>
                      <a:pt x="47728" y="9697"/>
                      <a:pt x="45240" y="7848"/>
                    </a:cubicBezTo>
                    <a:cubicBezTo>
                      <a:pt x="45240" y="7848"/>
                      <a:pt x="46130" y="6159"/>
                      <a:pt x="41976" y="3192"/>
                    </a:cubicBezTo>
                    <a:cubicBezTo>
                      <a:pt x="39794" y="1654"/>
                      <a:pt x="37663" y="1287"/>
                      <a:pt x="36124" y="1287"/>
                    </a:cubicBezTo>
                    <a:cubicBezTo>
                      <a:pt x="34716" y="1287"/>
                      <a:pt x="33804" y="1594"/>
                      <a:pt x="33804" y="1594"/>
                    </a:cubicBezTo>
                    <a:cubicBezTo>
                      <a:pt x="33804" y="1594"/>
                      <a:pt x="32154" y="0"/>
                      <a:pt x="28922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8" name="Google Shape;3198;p36"/>
              <p:cNvSpPr/>
              <p:nvPr/>
            </p:nvSpPr>
            <p:spPr>
              <a:xfrm>
                <a:off x="1276641" y="2638206"/>
                <a:ext cx="184050" cy="303656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5705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2349"/>
                    </a:lnTo>
                    <a:cubicBezTo>
                      <a:pt x="1" y="14905"/>
                      <a:pt x="2078" y="15704"/>
                      <a:pt x="4634" y="15704"/>
                    </a:cubicBezTo>
                    <a:lnTo>
                      <a:pt x="4885" y="15704"/>
                    </a:lnTo>
                    <a:cubicBezTo>
                      <a:pt x="7442" y="15704"/>
                      <a:pt x="9519" y="14905"/>
                      <a:pt x="9519" y="12349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99" name="Google Shape;3199;p36"/>
              <p:cNvSpPr/>
              <p:nvPr/>
            </p:nvSpPr>
            <p:spPr>
              <a:xfrm>
                <a:off x="1276641" y="2638206"/>
                <a:ext cx="184050" cy="208199"/>
              </a:xfrm>
              <a:custGeom>
                <a:avLst/>
                <a:gdLst/>
                <a:ahLst/>
                <a:cxnLst/>
                <a:rect l="l" t="t" r="r" b="b"/>
                <a:pathLst>
                  <a:path w="9519" h="10768" extrusionOk="0">
                    <a:moveTo>
                      <a:pt x="4634" y="0"/>
                    </a:moveTo>
                    <a:cubicBezTo>
                      <a:pt x="2078" y="0"/>
                      <a:pt x="1" y="2077"/>
                      <a:pt x="1" y="4634"/>
                    </a:cubicBezTo>
                    <a:lnTo>
                      <a:pt x="1" y="10546"/>
                    </a:lnTo>
                    <a:cubicBezTo>
                      <a:pt x="793" y="10670"/>
                      <a:pt x="1787" y="10767"/>
                      <a:pt x="2949" y="10767"/>
                    </a:cubicBezTo>
                    <a:cubicBezTo>
                      <a:pt x="4768" y="10767"/>
                      <a:pt x="6999" y="10530"/>
                      <a:pt x="9519" y="9792"/>
                    </a:cubicBezTo>
                    <a:lnTo>
                      <a:pt x="9519" y="4634"/>
                    </a:lnTo>
                    <a:cubicBezTo>
                      <a:pt x="9519" y="2077"/>
                      <a:pt x="7442" y="0"/>
                      <a:pt x="4885" y="0"/>
                    </a:cubicBezTo>
                    <a:close/>
                  </a:path>
                </a:pathLst>
              </a:custGeom>
              <a:solidFill>
                <a:srgbClr val="9930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0" name="Google Shape;3200;p36"/>
              <p:cNvSpPr/>
              <p:nvPr/>
            </p:nvSpPr>
            <p:spPr>
              <a:xfrm>
                <a:off x="860886" y="2525105"/>
                <a:ext cx="231711" cy="227515"/>
              </a:xfrm>
              <a:custGeom>
                <a:avLst/>
                <a:gdLst/>
                <a:ahLst/>
                <a:cxnLst/>
                <a:rect l="l" t="t" r="r" b="b"/>
                <a:pathLst>
                  <a:path w="11984" h="11767" extrusionOk="0">
                    <a:moveTo>
                      <a:pt x="5980" y="1"/>
                    </a:moveTo>
                    <a:cubicBezTo>
                      <a:pt x="5897" y="1"/>
                      <a:pt x="5813" y="3"/>
                      <a:pt x="5729" y="6"/>
                    </a:cubicBezTo>
                    <a:cubicBezTo>
                      <a:pt x="2511" y="143"/>
                      <a:pt x="0" y="2905"/>
                      <a:pt x="160" y="6146"/>
                    </a:cubicBezTo>
                    <a:cubicBezTo>
                      <a:pt x="293" y="9303"/>
                      <a:pt x="2895" y="11766"/>
                      <a:pt x="6003" y="11766"/>
                    </a:cubicBezTo>
                    <a:cubicBezTo>
                      <a:pt x="6087" y="11766"/>
                      <a:pt x="6170" y="11765"/>
                      <a:pt x="6254" y="11761"/>
                    </a:cubicBezTo>
                    <a:cubicBezTo>
                      <a:pt x="9473" y="11624"/>
                      <a:pt x="11983" y="8885"/>
                      <a:pt x="11824" y="5621"/>
                    </a:cubicBezTo>
                    <a:cubicBezTo>
                      <a:pt x="11690" y="2465"/>
                      <a:pt x="9089" y="1"/>
                      <a:pt x="5980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1" name="Google Shape;3201;p36"/>
              <p:cNvSpPr/>
              <p:nvPr/>
            </p:nvSpPr>
            <p:spPr>
              <a:xfrm>
                <a:off x="882505" y="2599803"/>
                <a:ext cx="194201" cy="66068"/>
              </a:xfrm>
              <a:custGeom>
                <a:avLst/>
                <a:gdLst/>
                <a:ahLst/>
                <a:cxnLst/>
                <a:rect l="l" t="t" r="r" b="b"/>
                <a:pathLst>
                  <a:path w="10044" h="3417" extrusionOk="0">
                    <a:moveTo>
                      <a:pt x="5981" y="1"/>
                    </a:moveTo>
                    <a:cubicBezTo>
                      <a:pt x="5524" y="23"/>
                      <a:pt x="5045" y="46"/>
                      <a:pt x="4611" y="160"/>
                    </a:cubicBezTo>
                    <a:cubicBezTo>
                      <a:pt x="3698" y="366"/>
                      <a:pt x="2831" y="731"/>
                      <a:pt x="2055" y="1233"/>
                    </a:cubicBezTo>
                    <a:cubicBezTo>
                      <a:pt x="1667" y="1484"/>
                      <a:pt x="1302" y="1758"/>
                      <a:pt x="959" y="2078"/>
                    </a:cubicBezTo>
                    <a:cubicBezTo>
                      <a:pt x="617" y="2397"/>
                      <a:pt x="320" y="2740"/>
                      <a:pt x="46" y="3105"/>
                    </a:cubicBezTo>
                    <a:cubicBezTo>
                      <a:pt x="1" y="3196"/>
                      <a:pt x="1" y="3287"/>
                      <a:pt x="69" y="3356"/>
                    </a:cubicBezTo>
                    <a:cubicBezTo>
                      <a:pt x="101" y="3398"/>
                      <a:pt x="148" y="3416"/>
                      <a:pt x="195" y="3416"/>
                    </a:cubicBezTo>
                    <a:cubicBezTo>
                      <a:pt x="250" y="3416"/>
                      <a:pt x="306" y="3393"/>
                      <a:pt x="343" y="3356"/>
                    </a:cubicBezTo>
                    <a:cubicBezTo>
                      <a:pt x="936" y="2717"/>
                      <a:pt x="1621" y="2169"/>
                      <a:pt x="2352" y="1690"/>
                    </a:cubicBezTo>
                    <a:cubicBezTo>
                      <a:pt x="3082" y="1233"/>
                      <a:pt x="3881" y="868"/>
                      <a:pt x="4725" y="708"/>
                    </a:cubicBezTo>
                    <a:cubicBezTo>
                      <a:pt x="5172" y="596"/>
                      <a:pt x="5640" y="539"/>
                      <a:pt x="6109" y="539"/>
                    </a:cubicBezTo>
                    <a:cubicBezTo>
                      <a:pt x="6502" y="539"/>
                      <a:pt x="6897" y="579"/>
                      <a:pt x="7282" y="662"/>
                    </a:cubicBezTo>
                    <a:cubicBezTo>
                      <a:pt x="7693" y="708"/>
                      <a:pt x="8104" y="868"/>
                      <a:pt x="8514" y="1005"/>
                    </a:cubicBezTo>
                    <a:cubicBezTo>
                      <a:pt x="8743" y="1051"/>
                      <a:pt x="8925" y="1165"/>
                      <a:pt x="9131" y="1256"/>
                    </a:cubicBezTo>
                    <a:lnTo>
                      <a:pt x="9724" y="1530"/>
                    </a:lnTo>
                    <a:lnTo>
                      <a:pt x="9747" y="1530"/>
                    </a:lnTo>
                    <a:cubicBezTo>
                      <a:pt x="9777" y="1545"/>
                      <a:pt x="9810" y="1553"/>
                      <a:pt x="9843" y="1553"/>
                    </a:cubicBezTo>
                    <a:cubicBezTo>
                      <a:pt x="9907" y="1553"/>
                      <a:pt x="9968" y="1522"/>
                      <a:pt x="9998" y="1461"/>
                    </a:cubicBezTo>
                    <a:cubicBezTo>
                      <a:pt x="10044" y="1370"/>
                      <a:pt x="9998" y="1256"/>
                      <a:pt x="9907" y="1187"/>
                    </a:cubicBezTo>
                    <a:lnTo>
                      <a:pt x="9313" y="868"/>
                    </a:lnTo>
                    <a:cubicBezTo>
                      <a:pt x="9108" y="777"/>
                      <a:pt x="8902" y="640"/>
                      <a:pt x="8697" y="571"/>
                    </a:cubicBezTo>
                    <a:cubicBezTo>
                      <a:pt x="8263" y="411"/>
                      <a:pt x="7830" y="229"/>
                      <a:pt x="7373" y="183"/>
                    </a:cubicBezTo>
                    <a:cubicBezTo>
                      <a:pt x="7145" y="137"/>
                      <a:pt x="6917" y="46"/>
                      <a:pt x="6688" y="46"/>
                    </a:cubicBezTo>
                    <a:lnTo>
                      <a:pt x="5981" y="1"/>
                    </a:ln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2" name="Google Shape;3202;p36"/>
              <p:cNvSpPr/>
              <p:nvPr/>
            </p:nvSpPr>
            <p:spPr>
              <a:xfrm>
                <a:off x="964163" y="2631574"/>
                <a:ext cx="150504" cy="51837"/>
              </a:xfrm>
              <a:custGeom>
                <a:avLst/>
                <a:gdLst/>
                <a:ahLst/>
                <a:cxnLst/>
                <a:rect l="l" t="t" r="r" b="b"/>
                <a:pathLst>
                  <a:path w="7784" h="2681" extrusionOk="0">
                    <a:moveTo>
                      <a:pt x="4634" y="1"/>
                    </a:moveTo>
                    <a:cubicBezTo>
                      <a:pt x="4269" y="1"/>
                      <a:pt x="3903" y="24"/>
                      <a:pt x="3561" y="115"/>
                    </a:cubicBezTo>
                    <a:cubicBezTo>
                      <a:pt x="2853" y="252"/>
                      <a:pt x="2146" y="549"/>
                      <a:pt x="1552" y="937"/>
                    </a:cubicBezTo>
                    <a:cubicBezTo>
                      <a:pt x="959" y="1348"/>
                      <a:pt x="434" y="1850"/>
                      <a:pt x="23" y="2443"/>
                    </a:cubicBezTo>
                    <a:cubicBezTo>
                      <a:pt x="0" y="2512"/>
                      <a:pt x="0" y="2580"/>
                      <a:pt x="46" y="2626"/>
                    </a:cubicBezTo>
                    <a:cubicBezTo>
                      <a:pt x="71" y="2664"/>
                      <a:pt x="117" y="2681"/>
                      <a:pt x="161" y="2681"/>
                    </a:cubicBezTo>
                    <a:cubicBezTo>
                      <a:pt x="196" y="2681"/>
                      <a:pt x="231" y="2669"/>
                      <a:pt x="251" y="2649"/>
                    </a:cubicBezTo>
                    <a:lnTo>
                      <a:pt x="274" y="2626"/>
                    </a:lnTo>
                    <a:cubicBezTo>
                      <a:pt x="754" y="2169"/>
                      <a:pt x="1301" y="1759"/>
                      <a:pt x="1849" y="1393"/>
                    </a:cubicBezTo>
                    <a:cubicBezTo>
                      <a:pt x="2420" y="1051"/>
                      <a:pt x="3013" y="777"/>
                      <a:pt x="3675" y="640"/>
                    </a:cubicBezTo>
                    <a:cubicBezTo>
                      <a:pt x="4048" y="547"/>
                      <a:pt x="4429" y="500"/>
                      <a:pt x="4812" y="500"/>
                    </a:cubicBezTo>
                    <a:cubicBezTo>
                      <a:pt x="5087" y="500"/>
                      <a:pt x="5362" y="524"/>
                      <a:pt x="5638" y="572"/>
                    </a:cubicBezTo>
                    <a:cubicBezTo>
                      <a:pt x="5958" y="617"/>
                      <a:pt x="6277" y="731"/>
                      <a:pt x="6597" y="823"/>
                    </a:cubicBezTo>
                    <a:cubicBezTo>
                      <a:pt x="6916" y="937"/>
                      <a:pt x="7213" y="1097"/>
                      <a:pt x="7533" y="1211"/>
                    </a:cubicBezTo>
                    <a:lnTo>
                      <a:pt x="7555" y="1234"/>
                    </a:lnTo>
                    <a:cubicBezTo>
                      <a:pt x="7573" y="1239"/>
                      <a:pt x="7591" y="1242"/>
                      <a:pt x="7610" y="1242"/>
                    </a:cubicBezTo>
                    <a:cubicBezTo>
                      <a:pt x="7665" y="1242"/>
                      <a:pt x="7721" y="1216"/>
                      <a:pt x="7738" y="1165"/>
                    </a:cubicBezTo>
                    <a:cubicBezTo>
                      <a:pt x="7784" y="1097"/>
                      <a:pt x="7761" y="1005"/>
                      <a:pt x="7692" y="960"/>
                    </a:cubicBezTo>
                    <a:cubicBezTo>
                      <a:pt x="7373" y="800"/>
                      <a:pt x="7076" y="594"/>
                      <a:pt x="6757" y="457"/>
                    </a:cubicBezTo>
                    <a:cubicBezTo>
                      <a:pt x="6414" y="343"/>
                      <a:pt x="6072" y="184"/>
                      <a:pt x="5729" y="138"/>
                    </a:cubicBezTo>
                    <a:cubicBezTo>
                      <a:pt x="5364" y="47"/>
                      <a:pt x="4999" y="24"/>
                      <a:pt x="4634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3" name="Google Shape;3203;p36"/>
              <p:cNvSpPr/>
              <p:nvPr/>
            </p:nvSpPr>
            <p:spPr>
              <a:xfrm>
                <a:off x="1603254" y="2341348"/>
                <a:ext cx="258200" cy="227360"/>
              </a:xfrm>
              <a:custGeom>
                <a:avLst/>
                <a:gdLst/>
                <a:ahLst/>
                <a:cxnLst/>
                <a:rect l="l" t="t" r="r" b="b"/>
                <a:pathLst>
                  <a:path w="13354" h="11759" extrusionOk="0">
                    <a:moveTo>
                      <a:pt x="6642" y="1"/>
                    </a:moveTo>
                    <a:cubicBezTo>
                      <a:pt x="5774" y="1"/>
                      <a:pt x="4893" y="195"/>
                      <a:pt x="4063" y="607"/>
                    </a:cubicBezTo>
                    <a:cubicBezTo>
                      <a:pt x="1164" y="2022"/>
                      <a:pt x="0" y="5560"/>
                      <a:pt x="1438" y="8459"/>
                    </a:cubicBezTo>
                    <a:cubicBezTo>
                      <a:pt x="2465" y="10545"/>
                      <a:pt x="4551" y="11758"/>
                      <a:pt x="6715" y="11758"/>
                    </a:cubicBezTo>
                    <a:cubicBezTo>
                      <a:pt x="7582" y="11758"/>
                      <a:pt x="8461" y="11564"/>
                      <a:pt x="9290" y="11152"/>
                    </a:cubicBezTo>
                    <a:cubicBezTo>
                      <a:pt x="12189" y="9715"/>
                      <a:pt x="13353" y="6199"/>
                      <a:pt x="11915" y="3278"/>
                    </a:cubicBezTo>
                    <a:cubicBezTo>
                      <a:pt x="10889" y="1209"/>
                      <a:pt x="8805" y="1"/>
                      <a:pt x="6642" y="1"/>
                    </a:cubicBezTo>
                    <a:close/>
                  </a:path>
                </a:pathLst>
              </a:custGeom>
              <a:solidFill>
                <a:srgbClr val="EDA3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4" name="Google Shape;3204;p36"/>
              <p:cNvSpPr/>
              <p:nvPr/>
            </p:nvSpPr>
            <p:spPr>
              <a:xfrm>
                <a:off x="1638117" y="2414886"/>
                <a:ext cx="188903" cy="78887"/>
              </a:xfrm>
              <a:custGeom>
                <a:avLst/>
                <a:gdLst/>
                <a:ahLst/>
                <a:cxnLst/>
                <a:rect l="l" t="t" r="r" b="b"/>
                <a:pathLst>
                  <a:path w="9770" h="4080" extrusionOk="0">
                    <a:moveTo>
                      <a:pt x="6382" y="1"/>
                    </a:moveTo>
                    <a:cubicBezTo>
                      <a:pt x="5656" y="1"/>
                      <a:pt x="4925" y="103"/>
                      <a:pt x="4223" y="319"/>
                    </a:cubicBezTo>
                    <a:cubicBezTo>
                      <a:pt x="3767" y="433"/>
                      <a:pt x="3356" y="639"/>
                      <a:pt x="2922" y="844"/>
                    </a:cubicBezTo>
                    <a:lnTo>
                      <a:pt x="2352" y="1232"/>
                    </a:lnTo>
                    <a:cubicBezTo>
                      <a:pt x="2146" y="1346"/>
                      <a:pt x="1986" y="1506"/>
                      <a:pt x="1804" y="1666"/>
                    </a:cubicBezTo>
                    <a:cubicBezTo>
                      <a:pt x="1416" y="1940"/>
                      <a:pt x="1142" y="2305"/>
                      <a:pt x="845" y="2647"/>
                    </a:cubicBezTo>
                    <a:cubicBezTo>
                      <a:pt x="685" y="2807"/>
                      <a:pt x="571" y="3013"/>
                      <a:pt x="434" y="3218"/>
                    </a:cubicBezTo>
                    <a:lnTo>
                      <a:pt x="69" y="3789"/>
                    </a:lnTo>
                    <a:cubicBezTo>
                      <a:pt x="1" y="3857"/>
                      <a:pt x="23" y="3994"/>
                      <a:pt x="115" y="4040"/>
                    </a:cubicBezTo>
                    <a:cubicBezTo>
                      <a:pt x="151" y="4067"/>
                      <a:pt x="190" y="4080"/>
                      <a:pt x="228" y="4080"/>
                    </a:cubicBezTo>
                    <a:cubicBezTo>
                      <a:pt x="285" y="4080"/>
                      <a:pt x="338" y="4049"/>
                      <a:pt x="366" y="3994"/>
                    </a:cubicBezTo>
                    <a:lnTo>
                      <a:pt x="389" y="3971"/>
                    </a:lnTo>
                    <a:lnTo>
                      <a:pt x="777" y="3446"/>
                    </a:lnTo>
                    <a:cubicBezTo>
                      <a:pt x="914" y="3287"/>
                      <a:pt x="1028" y="3081"/>
                      <a:pt x="1187" y="2944"/>
                    </a:cubicBezTo>
                    <a:cubicBezTo>
                      <a:pt x="1484" y="2625"/>
                      <a:pt x="1758" y="2282"/>
                      <a:pt x="2123" y="2031"/>
                    </a:cubicBezTo>
                    <a:cubicBezTo>
                      <a:pt x="2762" y="1483"/>
                      <a:pt x="3561" y="1073"/>
                      <a:pt x="4383" y="844"/>
                    </a:cubicBezTo>
                    <a:cubicBezTo>
                      <a:pt x="5049" y="641"/>
                      <a:pt x="5745" y="557"/>
                      <a:pt x="6435" y="557"/>
                    </a:cubicBezTo>
                    <a:cubicBezTo>
                      <a:pt x="6596" y="557"/>
                      <a:pt x="6757" y="562"/>
                      <a:pt x="6917" y="570"/>
                    </a:cubicBezTo>
                    <a:cubicBezTo>
                      <a:pt x="7784" y="639"/>
                      <a:pt x="8651" y="776"/>
                      <a:pt x="9473" y="1050"/>
                    </a:cubicBezTo>
                    <a:lnTo>
                      <a:pt x="9496" y="1050"/>
                    </a:lnTo>
                    <a:cubicBezTo>
                      <a:pt x="9516" y="1060"/>
                      <a:pt x="9537" y="1064"/>
                      <a:pt x="9558" y="1064"/>
                    </a:cubicBezTo>
                    <a:cubicBezTo>
                      <a:pt x="9633" y="1064"/>
                      <a:pt x="9706" y="1007"/>
                      <a:pt x="9724" y="936"/>
                    </a:cubicBezTo>
                    <a:cubicBezTo>
                      <a:pt x="9770" y="844"/>
                      <a:pt x="9724" y="753"/>
                      <a:pt x="9633" y="707"/>
                    </a:cubicBezTo>
                    <a:cubicBezTo>
                      <a:pt x="9199" y="502"/>
                      <a:pt x="8765" y="342"/>
                      <a:pt x="8332" y="251"/>
                    </a:cubicBezTo>
                    <a:cubicBezTo>
                      <a:pt x="7875" y="137"/>
                      <a:pt x="7419" y="68"/>
                      <a:pt x="6962" y="23"/>
                    </a:cubicBezTo>
                    <a:cubicBezTo>
                      <a:pt x="6769" y="8"/>
                      <a:pt x="6576" y="1"/>
                      <a:pt x="6382" y="1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5" name="Google Shape;3205;p36"/>
              <p:cNvSpPr/>
              <p:nvPr/>
            </p:nvSpPr>
            <p:spPr>
              <a:xfrm>
                <a:off x="1617814" y="2472471"/>
                <a:ext cx="146095" cy="6251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3233" extrusionOk="0">
                    <a:moveTo>
                      <a:pt x="5040" y="0"/>
                    </a:moveTo>
                    <a:cubicBezTo>
                      <a:pt x="4433" y="0"/>
                      <a:pt x="3830" y="92"/>
                      <a:pt x="3242" y="263"/>
                    </a:cubicBezTo>
                    <a:cubicBezTo>
                      <a:pt x="2899" y="354"/>
                      <a:pt x="2557" y="514"/>
                      <a:pt x="2237" y="674"/>
                    </a:cubicBezTo>
                    <a:cubicBezTo>
                      <a:pt x="1941" y="879"/>
                      <a:pt x="1621" y="1062"/>
                      <a:pt x="1370" y="1336"/>
                    </a:cubicBezTo>
                    <a:cubicBezTo>
                      <a:pt x="1073" y="1541"/>
                      <a:pt x="868" y="1838"/>
                      <a:pt x="617" y="2112"/>
                    </a:cubicBezTo>
                    <a:cubicBezTo>
                      <a:pt x="411" y="2386"/>
                      <a:pt x="229" y="2705"/>
                      <a:pt x="46" y="3002"/>
                    </a:cubicBezTo>
                    <a:cubicBezTo>
                      <a:pt x="1" y="3070"/>
                      <a:pt x="23" y="3162"/>
                      <a:pt x="92" y="3207"/>
                    </a:cubicBezTo>
                    <a:cubicBezTo>
                      <a:pt x="118" y="3225"/>
                      <a:pt x="144" y="3232"/>
                      <a:pt x="169" y="3232"/>
                    </a:cubicBezTo>
                    <a:cubicBezTo>
                      <a:pt x="209" y="3232"/>
                      <a:pt x="246" y="3213"/>
                      <a:pt x="274" y="3185"/>
                    </a:cubicBezTo>
                    <a:lnTo>
                      <a:pt x="297" y="3162"/>
                    </a:lnTo>
                    <a:cubicBezTo>
                      <a:pt x="503" y="2888"/>
                      <a:pt x="685" y="2614"/>
                      <a:pt x="936" y="2363"/>
                    </a:cubicBezTo>
                    <a:cubicBezTo>
                      <a:pt x="1165" y="2135"/>
                      <a:pt x="1393" y="1861"/>
                      <a:pt x="1667" y="1678"/>
                    </a:cubicBezTo>
                    <a:cubicBezTo>
                      <a:pt x="2169" y="1244"/>
                      <a:pt x="2762" y="948"/>
                      <a:pt x="3402" y="765"/>
                    </a:cubicBezTo>
                    <a:cubicBezTo>
                      <a:pt x="3890" y="626"/>
                      <a:pt x="4391" y="566"/>
                      <a:pt x="4896" y="566"/>
                    </a:cubicBezTo>
                    <a:cubicBezTo>
                      <a:pt x="5052" y="566"/>
                      <a:pt x="5208" y="572"/>
                      <a:pt x="5364" y="583"/>
                    </a:cubicBezTo>
                    <a:cubicBezTo>
                      <a:pt x="6026" y="605"/>
                      <a:pt x="6711" y="719"/>
                      <a:pt x="7350" y="879"/>
                    </a:cubicBezTo>
                    <a:cubicBezTo>
                      <a:pt x="7366" y="883"/>
                      <a:pt x="7382" y="885"/>
                      <a:pt x="7397" y="885"/>
                    </a:cubicBezTo>
                    <a:cubicBezTo>
                      <a:pt x="7464" y="885"/>
                      <a:pt x="7514" y="844"/>
                      <a:pt x="7533" y="788"/>
                    </a:cubicBezTo>
                    <a:cubicBezTo>
                      <a:pt x="7556" y="719"/>
                      <a:pt x="7533" y="651"/>
                      <a:pt x="7464" y="605"/>
                    </a:cubicBezTo>
                    <a:cubicBezTo>
                      <a:pt x="6825" y="263"/>
                      <a:pt x="6118" y="80"/>
                      <a:pt x="5410" y="12"/>
                    </a:cubicBezTo>
                    <a:cubicBezTo>
                      <a:pt x="5287" y="4"/>
                      <a:pt x="5163" y="0"/>
                      <a:pt x="504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6" name="Google Shape;3206;p36"/>
              <p:cNvSpPr/>
              <p:nvPr/>
            </p:nvSpPr>
            <p:spPr>
              <a:xfrm>
                <a:off x="959309" y="2047487"/>
                <a:ext cx="767928" cy="757081"/>
              </a:xfrm>
              <a:custGeom>
                <a:avLst/>
                <a:gdLst/>
                <a:ahLst/>
                <a:cxnLst/>
                <a:rect l="l" t="t" r="r" b="b"/>
                <a:pathLst>
                  <a:path w="39717" h="39156" extrusionOk="0">
                    <a:moveTo>
                      <a:pt x="19801" y="1"/>
                    </a:moveTo>
                    <a:cubicBezTo>
                      <a:pt x="19164" y="1"/>
                      <a:pt x="18520" y="33"/>
                      <a:pt x="17872" y="100"/>
                    </a:cubicBezTo>
                    <a:cubicBezTo>
                      <a:pt x="7510" y="1173"/>
                      <a:pt x="0" y="10623"/>
                      <a:pt x="1096" y="21168"/>
                    </a:cubicBezTo>
                    <a:cubicBezTo>
                      <a:pt x="2122" y="31062"/>
                      <a:pt x="9029" y="39155"/>
                      <a:pt x="19870" y="39155"/>
                    </a:cubicBezTo>
                    <a:cubicBezTo>
                      <a:pt x="20609" y="39155"/>
                      <a:pt x="21366" y="39118"/>
                      <a:pt x="22141" y="39040"/>
                    </a:cubicBezTo>
                    <a:cubicBezTo>
                      <a:pt x="35083" y="37762"/>
                      <a:pt x="39716" y="27833"/>
                      <a:pt x="38621" y="17288"/>
                    </a:cubicBezTo>
                    <a:cubicBezTo>
                      <a:pt x="37593" y="7380"/>
                      <a:pt x="29365" y="1"/>
                      <a:pt x="19801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7" name="Google Shape;3207;p36"/>
              <p:cNvSpPr/>
              <p:nvPr/>
            </p:nvSpPr>
            <p:spPr>
              <a:xfrm>
                <a:off x="1105841" y="2208756"/>
                <a:ext cx="520344" cy="158450"/>
              </a:xfrm>
              <a:custGeom>
                <a:avLst/>
                <a:gdLst/>
                <a:ahLst/>
                <a:cxnLst/>
                <a:rect l="l" t="t" r="r" b="b"/>
                <a:pathLst>
                  <a:path w="26912" h="8195" fill="none" extrusionOk="0">
                    <a:moveTo>
                      <a:pt x="0" y="0"/>
                    </a:moveTo>
                    <a:cubicBezTo>
                      <a:pt x="1484" y="3310"/>
                      <a:pt x="4634" y="5478"/>
                      <a:pt x="8012" y="6825"/>
                    </a:cubicBezTo>
                    <a:cubicBezTo>
                      <a:pt x="8856" y="7167"/>
                      <a:pt x="9724" y="7167"/>
                      <a:pt x="10454" y="6757"/>
                    </a:cubicBezTo>
                    <a:cubicBezTo>
                      <a:pt x="11230" y="6323"/>
                      <a:pt x="11595" y="5364"/>
                      <a:pt x="11573" y="4497"/>
                    </a:cubicBezTo>
                    <a:cubicBezTo>
                      <a:pt x="11573" y="3607"/>
                      <a:pt x="11253" y="2739"/>
                      <a:pt x="10934" y="1918"/>
                    </a:cubicBezTo>
                    <a:cubicBezTo>
                      <a:pt x="11344" y="3036"/>
                      <a:pt x="11778" y="4177"/>
                      <a:pt x="12394" y="5205"/>
                    </a:cubicBezTo>
                    <a:cubicBezTo>
                      <a:pt x="13011" y="6232"/>
                      <a:pt x="13878" y="7145"/>
                      <a:pt x="14974" y="7647"/>
                    </a:cubicBezTo>
                    <a:cubicBezTo>
                      <a:pt x="16046" y="8149"/>
                      <a:pt x="17393" y="8195"/>
                      <a:pt x="18420" y="7578"/>
                    </a:cubicBezTo>
                    <a:cubicBezTo>
                      <a:pt x="19447" y="6962"/>
                      <a:pt x="20041" y="5615"/>
                      <a:pt x="19630" y="4474"/>
                    </a:cubicBezTo>
                    <a:cubicBezTo>
                      <a:pt x="20269" y="5889"/>
                      <a:pt x="21456" y="7031"/>
                      <a:pt x="22894" y="7624"/>
                    </a:cubicBezTo>
                    <a:cubicBezTo>
                      <a:pt x="23761" y="7989"/>
                      <a:pt x="24811" y="8126"/>
                      <a:pt x="25633" y="7670"/>
                    </a:cubicBezTo>
                    <a:cubicBezTo>
                      <a:pt x="26478" y="7213"/>
                      <a:pt x="26911" y="6026"/>
                      <a:pt x="26318" y="5273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8" name="Google Shape;3208;p36"/>
              <p:cNvSpPr/>
              <p:nvPr/>
            </p:nvSpPr>
            <p:spPr>
              <a:xfrm>
                <a:off x="1115104" y="2590986"/>
                <a:ext cx="243196" cy="154912"/>
              </a:xfrm>
              <a:custGeom>
                <a:avLst/>
                <a:gdLst/>
                <a:ahLst/>
                <a:cxnLst/>
                <a:rect l="l" t="t" r="r" b="b"/>
                <a:pathLst>
                  <a:path w="12578" h="8012" extrusionOk="0">
                    <a:moveTo>
                      <a:pt x="12486" y="3743"/>
                    </a:moveTo>
                    <a:cubicBezTo>
                      <a:pt x="12577" y="5866"/>
                      <a:pt x="9884" y="7715"/>
                      <a:pt x="6460" y="7875"/>
                    </a:cubicBezTo>
                    <a:cubicBezTo>
                      <a:pt x="3036" y="8012"/>
                      <a:pt x="183" y="6414"/>
                      <a:pt x="92" y="4291"/>
                    </a:cubicBezTo>
                    <a:cubicBezTo>
                      <a:pt x="1" y="2146"/>
                      <a:pt x="2694" y="297"/>
                      <a:pt x="6118" y="160"/>
                    </a:cubicBezTo>
                    <a:cubicBezTo>
                      <a:pt x="9541" y="0"/>
                      <a:pt x="12395" y="1598"/>
                      <a:pt x="12486" y="3743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09" name="Google Shape;3209;p36"/>
              <p:cNvSpPr/>
              <p:nvPr/>
            </p:nvSpPr>
            <p:spPr>
              <a:xfrm>
                <a:off x="1439512" y="2501882"/>
                <a:ext cx="254217" cy="162743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8417" extrusionOk="0">
                    <a:moveTo>
                      <a:pt x="8360" y="1"/>
                    </a:moveTo>
                    <a:cubicBezTo>
                      <a:pt x="7386" y="1"/>
                      <a:pt x="6321" y="183"/>
                      <a:pt x="5250" y="568"/>
                    </a:cubicBezTo>
                    <a:cubicBezTo>
                      <a:pt x="2032" y="1755"/>
                      <a:pt x="0" y="4311"/>
                      <a:pt x="731" y="6320"/>
                    </a:cubicBezTo>
                    <a:cubicBezTo>
                      <a:pt x="1220" y="7665"/>
                      <a:pt x="2814" y="8417"/>
                      <a:pt x="4781" y="8417"/>
                    </a:cubicBezTo>
                    <a:cubicBezTo>
                      <a:pt x="5751" y="8417"/>
                      <a:pt x="6812" y="8234"/>
                      <a:pt x="7875" y="7849"/>
                    </a:cubicBezTo>
                    <a:cubicBezTo>
                      <a:pt x="11116" y="6685"/>
                      <a:pt x="13147" y="4106"/>
                      <a:pt x="12417" y="2097"/>
                    </a:cubicBezTo>
                    <a:cubicBezTo>
                      <a:pt x="11928" y="752"/>
                      <a:pt x="10333" y="1"/>
                      <a:pt x="8360" y="1"/>
                    </a:cubicBezTo>
                    <a:close/>
                  </a:path>
                </a:pathLst>
              </a:custGeom>
              <a:solidFill>
                <a:srgbClr val="F89189">
                  <a:alpha val="3067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0" name="Google Shape;3210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extrusionOk="0">
                    <a:moveTo>
                      <a:pt x="4201" y="1"/>
                    </a:moveTo>
                    <a:cubicBezTo>
                      <a:pt x="1873" y="1"/>
                      <a:pt x="1" y="1895"/>
                      <a:pt x="1" y="4246"/>
                    </a:cubicBezTo>
                    <a:cubicBezTo>
                      <a:pt x="1" y="6597"/>
                      <a:pt x="1873" y="8492"/>
                      <a:pt x="4201" y="8492"/>
                    </a:cubicBezTo>
                    <a:cubicBezTo>
                      <a:pt x="6506" y="8492"/>
                      <a:pt x="8401" y="6597"/>
                      <a:pt x="8401" y="4246"/>
                    </a:cubicBezTo>
                    <a:cubicBezTo>
                      <a:pt x="8401" y="1895"/>
                      <a:pt x="6506" y="1"/>
                      <a:pt x="42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1" name="Google Shape;3211;p36"/>
              <p:cNvSpPr/>
              <p:nvPr/>
            </p:nvSpPr>
            <p:spPr>
              <a:xfrm>
                <a:off x="1126570" y="2457233"/>
                <a:ext cx="162433" cy="164193"/>
              </a:xfrm>
              <a:custGeom>
                <a:avLst/>
                <a:gdLst/>
                <a:ahLst/>
                <a:cxnLst/>
                <a:rect l="l" t="t" r="r" b="b"/>
                <a:pathLst>
                  <a:path w="8401" h="8492" fill="none" extrusionOk="0">
                    <a:moveTo>
                      <a:pt x="8401" y="4246"/>
                    </a:moveTo>
                    <a:cubicBezTo>
                      <a:pt x="8401" y="6597"/>
                      <a:pt x="6506" y="8492"/>
                      <a:pt x="4201" y="8492"/>
                    </a:cubicBezTo>
                    <a:cubicBezTo>
                      <a:pt x="1873" y="8492"/>
                      <a:pt x="1" y="6597"/>
                      <a:pt x="1" y="4246"/>
                    </a:cubicBezTo>
                    <a:cubicBezTo>
                      <a:pt x="1" y="1895"/>
                      <a:pt x="1873" y="1"/>
                      <a:pt x="4201" y="1"/>
                    </a:cubicBezTo>
                    <a:cubicBezTo>
                      <a:pt x="6506" y="1"/>
                      <a:pt x="8401" y="1895"/>
                      <a:pt x="8401" y="4246"/>
                    </a:cubicBezTo>
                    <a:close/>
                  </a:path>
                </a:pathLst>
              </a:custGeom>
              <a:solidFill>
                <a:srgbClr val="4B2D2A"/>
              </a:solidFill>
              <a:ln w="7425" cap="flat" cmpd="sng">
                <a:solidFill>
                  <a:srgbClr val="4B2D2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2" name="Google Shape;3212;p36"/>
              <p:cNvSpPr/>
              <p:nvPr/>
            </p:nvSpPr>
            <p:spPr>
              <a:xfrm>
                <a:off x="1129219" y="2464311"/>
                <a:ext cx="161544" cy="162859"/>
              </a:xfrm>
              <a:custGeom>
                <a:avLst/>
                <a:gdLst/>
                <a:ahLst/>
                <a:cxnLst/>
                <a:rect l="l" t="t" r="r" b="b"/>
                <a:pathLst>
                  <a:path w="8355" h="8423" extrusionOk="0">
                    <a:moveTo>
                      <a:pt x="4178" y="0"/>
                    </a:moveTo>
                    <a:cubicBezTo>
                      <a:pt x="1873" y="0"/>
                      <a:pt x="1" y="1872"/>
                      <a:pt x="1" y="4223"/>
                    </a:cubicBezTo>
                    <a:cubicBezTo>
                      <a:pt x="1" y="6551"/>
                      <a:pt x="1873" y="8423"/>
                      <a:pt x="4178" y="8423"/>
                    </a:cubicBezTo>
                    <a:cubicBezTo>
                      <a:pt x="6483" y="8423"/>
                      <a:pt x="8355" y="6551"/>
                      <a:pt x="8355" y="4223"/>
                    </a:cubicBezTo>
                    <a:cubicBezTo>
                      <a:pt x="8355" y="1872"/>
                      <a:pt x="6483" y="0"/>
                      <a:pt x="41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3" name="Google Shape;3213;p36"/>
              <p:cNvSpPr/>
              <p:nvPr/>
            </p:nvSpPr>
            <p:spPr>
              <a:xfrm>
                <a:off x="1157470" y="2492562"/>
                <a:ext cx="105066" cy="106362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5501" extrusionOk="0">
                    <a:moveTo>
                      <a:pt x="2717" y="0"/>
                    </a:moveTo>
                    <a:cubicBezTo>
                      <a:pt x="1210" y="0"/>
                      <a:pt x="1" y="1233"/>
                      <a:pt x="1" y="2762"/>
                    </a:cubicBezTo>
                    <a:cubicBezTo>
                      <a:pt x="1" y="4268"/>
                      <a:pt x="1210" y="5501"/>
                      <a:pt x="2717" y="5501"/>
                    </a:cubicBezTo>
                    <a:cubicBezTo>
                      <a:pt x="4223" y="5501"/>
                      <a:pt x="5433" y="4268"/>
                      <a:pt x="5433" y="2762"/>
                    </a:cubicBezTo>
                    <a:cubicBezTo>
                      <a:pt x="5433" y="1233"/>
                      <a:pt x="4223" y="0"/>
                      <a:pt x="2717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4" name="Google Shape;3214;p36"/>
              <p:cNvSpPr/>
              <p:nvPr/>
            </p:nvSpPr>
            <p:spPr>
              <a:xfrm>
                <a:off x="1145114" y="2528296"/>
                <a:ext cx="37974" cy="25619"/>
              </a:xfrm>
              <a:custGeom>
                <a:avLst/>
                <a:gdLst/>
                <a:ahLst/>
                <a:cxnLst/>
                <a:rect l="l" t="t" r="r" b="b"/>
                <a:pathLst>
                  <a:path w="1964" h="1325" extrusionOk="0">
                    <a:moveTo>
                      <a:pt x="982" y="1"/>
                    </a:moveTo>
                    <a:cubicBezTo>
                      <a:pt x="434" y="1"/>
                      <a:pt x="1" y="298"/>
                      <a:pt x="1" y="663"/>
                    </a:cubicBezTo>
                    <a:cubicBezTo>
                      <a:pt x="1" y="1028"/>
                      <a:pt x="434" y="1325"/>
                      <a:pt x="982" y="1325"/>
                    </a:cubicBezTo>
                    <a:cubicBezTo>
                      <a:pt x="1507" y="1325"/>
                      <a:pt x="1964" y="1028"/>
                      <a:pt x="1964" y="663"/>
                    </a:cubicBezTo>
                    <a:cubicBezTo>
                      <a:pt x="1964" y="298"/>
                      <a:pt x="1507" y="1"/>
                      <a:pt x="9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5" name="Google Shape;3215;p36"/>
              <p:cNvSpPr/>
              <p:nvPr/>
            </p:nvSpPr>
            <p:spPr>
              <a:xfrm>
                <a:off x="1438178" y="2371088"/>
                <a:ext cx="184495" cy="163980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8481" extrusionOk="0">
                    <a:moveTo>
                      <a:pt x="4728" y="1"/>
                    </a:moveTo>
                    <a:cubicBezTo>
                      <a:pt x="4210" y="1"/>
                      <a:pt x="3684" y="97"/>
                      <a:pt x="3173" y="302"/>
                    </a:cubicBezTo>
                    <a:cubicBezTo>
                      <a:pt x="1028" y="1169"/>
                      <a:pt x="1" y="3634"/>
                      <a:pt x="868" y="5826"/>
                    </a:cubicBezTo>
                    <a:cubicBezTo>
                      <a:pt x="1546" y="7478"/>
                      <a:pt x="3126" y="8481"/>
                      <a:pt x="4799" y="8481"/>
                    </a:cubicBezTo>
                    <a:cubicBezTo>
                      <a:pt x="5321" y="8481"/>
                      <a:pt x="5853" y="8383"/>
                      <a:pt x="6369" y="8177"/>
                    </a:cubicBezTo>
                    <a:cubicBezTo>
                      <a:pt x="8514" y="7309"/>
                      <a:pt x="9542" y="4844"/>
                      <a:pt x="8674" y="2676"/>
                    </a:cubicBezTo>
                    <a:cubicBezTo>
                      <a:pt x="7994" y="1018"/>
                      <a:pt x="6406" y="1"/>
                      <a:pt x="47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6" name="Google Shape;3216;p36"/>
              <p:cNvSpPr/>
              <p:nvPr/>
            </p:nvSpPr>
            <p:spPr>
              <a:xfrm>
                <a:off x="1438178" y="2360143"/>
                <a:ext cx="184495" cy="185809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9610" fill="none" extrusionOk="0">
                    <a:moveTo>
                      <a:pt x="868" y="6392"/>
                    </a:moveTo>
                    <a:cubicBezTo>
                      <a:pt x="1758" y="8560"/>
                      <a:pt x="4201" y="9610"/>
                      <a:pt x="6369" y="8743"/>
                    </a:cubicBezTo>
                    <a:cubicBezTo>
                      <a:pt x="8514" y="7875"/>
                      <a:pt x="9542" y="5410"/>
                      <a:pt x="8674" y="3242"/>
                    </a:cubicBezTo>
                    <a:cubicBezTo>
                      <a:pt x="7784" y="1073"/>
                      <a:pt x="5342" y="0"/>
                      <a:pt x="3173" y="868"/>
                    </a:cubicBezTo>
                    <a:cubicBezTo>
                      <a:pt x="1028" y="1735"/>
                      <a:pt x="1" y="4200"/>
                      <a:pt x="868" y="6392"/>
                    </a:cubicBezTo>
                    <a:close/>
                  </a:path>
                </a:pathLst>
              </a:custGeom>
              <a:solidFill>
                <a:srgbClr val="4B2D2A"/>
              </a:solidFill>
              <a:ln w="7425" cap="flat" cmpd="sng">
                <a:solidFill>
                  <a:srgbClr val="4B2D2A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7" name="Google Shape;3217;p36"/>
              <p:cNvSpPr/>
              <p:nvPr/>
            </p:nvSpPr>
            <p:spPr>
              <a:xfrm>
                <a:off x="1439067" y="2378533"/>
                <a:ext cx="183605" cy="163168"/>
              </a:xfrm>
              <a:custGeom>
                <a:avLst/>
                <a:gdLst/>
                <a:ahLst/>
                <a:cxnLst/>
                <a:rect l="l" t="t" r="r" b="b"/>
                <a:pathLst>
                  <a:path w="9496" h="8439" extrusionOk="0">
                    <a:moveTo>
                      <a:pt x="4707" y="1"/>
                    </a:moveTo>
                    <a:cubicBezTo>
                      <a:pt x="4188" y="1"/>
                      <a:pt x="3661" y="98"/>
                      <a:pt x="3150" y="305"/>
                    </a:cubicBezTo>
                    <a:cubicBezTo>
                      <a:pt x="1027" y="1172"/>
                      <a:pt x="0" y="3614"/>
                      <a:pt x="868" y="5783"/>
                    </a:cubicBezTo>
                    <a:cubicBezTo>
                      <a:pt x="1529" y="7435"/>
                      <a:pt x="3104" y="8438"/>
                      <a:pt x="4766" y="8438"/>
                    </a:cubicBezTo>
                    <a:cubicBezTo>
                      <a:pt x="5285" y="8438"/>
                      <a:pt x="5812" y="8340"/>
                      <a:pt x="6323" y="8134"/>
                    </a:cubicBezTo>
                    <a:cubicBezTo>
                      <a:pt x="8468" y="7267"/>
                      <a:pt x="9496" y="4824"/>
                      <a:pt x="8605" y="2656"/>
                    </a:cubicBezTo>
                    <a:cubicBezTo>
                      <a:pt x="7944" y="1003"/>
                      <a:pt x="6369" y="1"/>
                      <a:pt x="47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8" name="Google Shape;3218;p36"/>
              <p:cNvSpPr/>
              <p:nvPr/>
            </p:nvSpPr>
            <p:spPr>
              <a:xfrm>
                <a:off x="1471282" y="2407016"/>
                <a:ext cx="119181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6164" h="5481" extrusionOk="0">
                    <a:moveTo>
                      <a:pt x="3069" y="0"/>
                    </a:moveTo>
                    <a:cubicBezTo>
                      <a:pt x="2731" y="0"/>
                      <a:pt x="2388" y="65"/>
                      <a:pt x="2055" y="201"/>
                    </a:cubicBezTo>
                    <a:cubicBezTo>
                      <a:pt x="662" y="772"/>
                      <a:pt x="1" y="2347"/>
                      <a:pt x="548" y="3762"/>
                    </a:cubicBezTo>
                    <a:cubicBezTo>
                      <a:pt x="986" y="4829"/>
                      <a:pt x="2026" y="5480"/>
                      <a:pt x="3114" y="5480"/>
                    </a:cubicBezTo>
                    <a:cubicBezTo>
                      <a:pt x="3447" y="5480"/>
                      <a:pt x="3783" y="5419"/>
                      <a:pt x="4109" y="5291"/>
                    </a:cubicBezTo>
                    <a:cubicBezTo>
                      <a:pt x="5479" y="4721"/>
                      <a:pt x="6163" y="3123"/>
                      <a:pt x="5593" y="1731"/>
                    </a:cubicBezTo>
                    <a:cubicBezTo>
                      <a:pt x="5159" y="654"/>
                      <a:pt x="4143" y="0"/>
                      <a:pt x="306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19" name="Google Shape;3219;p36"/>
              <p:cNvSpPr/>
              <p:nvPr/>
            </p:nvSpPr>
            <p:spPr>
              <a:xfrm>
                <a:off x="1551606" y="2424806"/>
                <a:ext cx="40178" cy="27804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1438" extrusionOk="0">
                    <a:moveTo>
                      <a:pt x="1294" y="1"/>
                    </a:moveTo>
                    <a:cubicBezTo>
                      <a:pt x="1139" y="1"/>
                      <a:pt x="969" y="34"/>
                      <a:pt x="800" y="103"/>
                    </a:cubicBezTo>
                    <a:cubicBezTo>
                      <a:pt x="297" y="308"/>
                      <a:pt x="1" y="742"/>
                      <a:pt x="138" y="1085"/>
                    </a:cubicBezTo>
                    <a:cubicBezTo>
                      <a:pt x="228" y="1311"/>
                      <a:pt x="479" y="1438"/>
                      <a:pt x="784" y="1438"/>
                    </a:cubicBezTo>
                    <a:cubicBezTo>
                      <a:pt x="940" y="1438"/>
                      <a:pt x="1109" y="1405"/>
                      <a:pt x="1279" y="1336"/>
                    </a:cubicBezTo>
                    <a:cubicBezTo>
                      <a:pt x="1781" y="1130"/>
                      <a:pt x="2078" y="697"/>
                      <a:pt x="1941" y="354"/>
                    </a:cubicBezTo>
                    <a:cubicBezTo>
                      <a:pt x="1850" y="127"/>
                      <a:pt x="1599" y="1"/>
                      <a:pt x="12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0" name="Google Shape;3220;p36"/>
              <p:cNvSpPr/>
              <p:nvPr/>
            </p:nvSpPr>
            <p:spPr>
              <a:xfrm>
                <a:off x="1334012" y="2606687"/>
                <a:ext cx="93581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008" extrusionOk="0">
                    <a:moveTo>
                      <a:pt x="109" y="0"/>
                    </a:moveTo>
                    <a:cubicBezTo>
                      <a:pt x="96" y="0"/>
                      <a:pt x="83" y="3"/>
                      <a:pt x="69" y="10"/>
                    </a:cubicBezTo>
                    <a:cubicBezTo>
                      <a:pt x="24" y="55"/>
                      <a:pt x="1" y="101"/>
                      <a:pt x="24" y="147"/>
                    </a:cubicBezTo>
                    <a:cubicBezTo>
                      <a:pt x="252" y="558"/>
                      <a:pt x="572" y="877"/>
                      <a:pt x="914" y="1174"/>
                    </a:cubicBezTo>
                    <a:cubicBezTo>
                      <a:pt x="1256" y="1471"/>
                      <a:pt x="1667" y="1676"/>
                      <a:pt x="2101" y="1813"/>
                    </a:cubicBezTo>
                    <a:cubicBezTo>
                      <a:pt x="2458" y="1926"/>
                      <a:pt x="2845" y="2007"/>
                      <a:pt x="3226" y="2007"/>
                    </a:cubicBezTo>
                    <a:cubicBezTo>
                      <a:pt x="3308" y="2007"/>
                      <a:pt x="3389" y="2004"/>
                      <a:pt x="3470" y="1996"/>
                    </a:cubicBezTo>
                    <a:cubicBezTo>
                      <a:pt x="3927" y="1973"/>
                      <a:pt x="4361" y="1836"/>
                      <a:pt x="4771" y="1699"/>
                    </a:cubicBezTo>
                    <a:cubicBezTo>
                      <a:pt x="4817" y="1676"/>
                      <a:pt x="4840" y="1630"/>
                      <a:pt x="4840" y="1585"/>
                    </a:cubicBezTo>
                    <a:cubicBezTo>
                      <a:pt x="4821" y="1547"/>
                      <a:pt x="4787" y="1510"/>
                      <a:pt x="4751" y="1510"/>
                    </a:cubicBezTo>
                    <a:cubicBezTo>
                      <a:pt x="4742" y="1510"/>
                      <a:pt x="4734" y="1512"/>
                      <a:pt x="4726" y="1516"/>
                    </a:cubicBezTo>
                    <a:lnTo>
                      <a:pt x="4703" y="1516"/>
                    </a:lnTo>
                    <a:cubicBezTo>
                      <a:pt x="4292" y="1608"/>
                      <a:pt x="3881" y="1676"/>
                      <a:pt x="3447" y="1676"/>
                    </a:cubicBezTo>
                    <a:cubicBezTo>
                      <a:pt x="3037" y="1676"/>
                      <a:pt x="2626" y="1608"/>
                      <a:pt x="2238" y="1471"/>
                    </a:cubicBezTo>
                    <a:cubicBezTo>
                      <a:pt x="1439" y="1197"/>
                      <a:pt x="754" y="672"/>
                      <a:pt x="183" y="55"/>
                    </a:cubicBezTo>
                    <a:lnTo>
                      <a:pt x="183" y="33"/>
                    </a:lnTo>
                    <a:cubicBezTo>
                      <a:pt x="167" y="16"/>
                      <a:pt x="140" y="0"/>
                      <a:pt x="109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1" name="Google Shape;3221;p36"/>
              <p:cNvSpPr/>
              <p:nvPr/>
            </p:nvSpPr>
            <p:spPr>
              <a:xfrm>
                <a:off x="1350796" y="2640972"/>
                <a:ext cx="49440" cy="18968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981" extrusionOk="0">
                    <a:moveTo>
                      <a:pt x="80" y="0"/>
                    </a:moveTo>
                    <a:cubicBezTo>
                      <a:pt x="69" y="0"/>
                      <a:pt x="57" y="6"/>
                      <a:pt x="46" y="17"/>
                    </a:cubicBezTo>
                    <a:cubicBezTo>
                      <a:pt x="23" y="40"/>
                      <a:pt x="0" y="63"/>
                      <a:pt x="23" y="86"/>
                    </a:cubicBezTo>
                    <a:cubicBezTo>
                      <a:pt x="297" y="474"/>
                      <a:pt x="708" y="725"/>
                      <a:pt x="1164" y="862"/>
                    </a:cubicBezTo>
                    <a:cubicBezTo>
                      <a:pt x="1411" y="939"/>
                      <a:pt x="1671" y="980"/>
                      <a:pt x="1930" y="980"/>
                    </a:cubicBezTo>
                    <a:cubicBezTo>
                      <a:pt x="2128" y="980"/>
                      <a:pt x="2324" y="957"/>
                      <a:pt x="2511" y="907"/>
                    </a:cubicBezTo>
                    <a:cubicBezTo>
                      <a:pt x="2534" y="907"/>
                      <a:pt x="2557" y="862"/>
                      <a:pt x="2557" y="839"/>
                    </a:cubicBezTo>
                    <a:cubicBezTo>
                      <a:pt x="2557" y="816"/>
                      <a:pt x="2534" y="793"/>
                      <a:pt x="2488" y="793"/>
                    </a:cubicBezTo>
                    <a:cubicBezTo>
                      <a:pt x="2354" y="814"/>
                      <a:pt x="2220" y="825"/>
                      <a:pt x="2086" y="825"/>
                    </a:cubicBezTo>
                    <a:cubicBezTo>
                      <a:pt x="1788" y="825"/>
                      <a:pt x="1494" y="774"/>
                      <a:pt x="1210" y="679"/>
                    </a:cubicBezTo>
                    <a:cubicBezTo>
                      <a:pt x="799" y="542"/>
                      <a:pt x="434" y="314"/>
                      <a:pt x="114" y="17"/>
                    </a:cubicBezTo>
                    <a:cubicBezTo>
                      <a:pt x="103" y="6"/>
                      <a:pt x="92" y="0"/>
                      <a:pt x="80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2" name="Google Shape;3222;p36"/>
              <p:cNvSpPr/>
              <p:nvPr/>
            </p:nvSpPr>
            <p:spPr>
              <a:xfrm>
                <a:off x="936357" y="1967800"/>
                <a:ext cx="813829" cy="551299"/>
              </a:xfrm>
              <a:custGeom>
                <a:avLst/>
                <a:gdLst/>
                <a:ahLst/>
                <a:cxnLst/>
                <a:rect l="l" t="t" r="r" b="b"/>
                <a:pathLst>
                  <a:path w="42091" h="28513" extrusionOk="0">
                    <a:moveTo>
                      <a:pt x="25043" y="1"/>
                    </a:moveTo>
                    <a:cubicBezTo>
                      <a:pt x="22464" y="1"/>
                      <a:pt x="19894" y="522"/>
                      <a:pt x="17416" y="1300"/>
                    </a:cubicBezTo>
                    <a:cubicBezTo>
                      <a:pt x="11641" y="3103"/>
                      <a:pt x="6186" y="6504"/>
                      <a:pt x="2968" y="11617"/>
                    </a:cubicBezTo>
                    <a:cubicBezTo>
                      <a:pt x="982" y="14744"/>
                      <a:pt x="0" y="18510"/>
                      <a:pt x="274" y="22208"/>
                    </a:cubicBezTo>
                    <a:cubicBezTo>
                      <a:pt x="411" y="24034"/>
                      <a:pt x="868" y="25883"/>
                      <a:pt x="1712" y="27526"/>
                    </a:cubicBezTo>
                    <a:cubicBezTo>
                      <a:pt x="2076" y="28238"/>
                      <a:pt x="2489" y="28513"/>
                      <a:pt x="2918" y="28513"/>
                    </a:cubicBezTo>
                    <a:cubicBezTo>
                      <a:pt x="3780" y="28513"/>
                      <a:pt x="4701" y="27399"/>
                      <a:pt x="5387" y="26499"/>
                    </a:cubicBezTo>
                    <a:cubicBezTo>
                      <a:pt x="6642" y="24810"/>
                      <a:pt x="7418" y="22778"/>
                      <a:pt x="7829" y="20724"/>
                    </a:cubicBezTo>
                    <a:cubicBezTo>
                      <a:pt x="8468" y="17460"/>
                      <a:pt x="8628" y="15954"/>
                      <a:pt x="9016" y="12644"/>
                    </a:cubicBezTo>
                    <a:cubicBezTo>
                      <a:pt x="10112" y="15041"/>
                      <a:pt x="14608" y="18487"/>
                      <a:pt x="16366" y="18647"/>
                    </a:cubicBezTo>
                    <a:cubicBezTo>
                      <a:pt x="16738" y="18680"/>
                      <a:pt x="17122" y="18716"/>
                      <a:pt x="17498" y="18716"/>
                    </a:cubicBezTo>
                    <a:cubicBezTo>
                      <a:pt x="18159" y="18716"/>
                      <a:pt x="18793" y="18604"/>
                      <a:pt x="19288" y="18168"/>
                    </a:cubicBezTo>
                    <a:cubicBezTo>
                      <a:pt x="19913" y="17616"/>
                      <a:pt x="20153" y="16650"/>
                      <a:pt x="19853" y="15913"/>
                    </a:cubicBezTo>
                    <a:lnTo>
                      <a:pt x="19853" y="15913"/>
                    </a:lnTo>
                    <a:cubicBezTo>
                      <a:pt x="20460" y="16843"/>
                      <a:pt x="21095" y="17751"/>
                      <a:pt x="21913" y="18510"/>
                    </a:cubicBezTo>
                    <a:cubicBezTo>
                      <a:pt x="22871" y="19423"/>
                      <a:pt x="24081" y="20085"/>
                      <a:pt x="25382" y="20131"/>
                    </a:cubicBezTo>
                    <a:cubicBezTo>
                      <a:pt x="25445" y="20134"/>
                      <a:pt x="25508" y="20135"/>
                      <a:pt x="25570" y="20135"/>
                    </a:cubicBezTo>
                    <a:cubicBezTo>
                      <a:pt x="26876" y="20135"/>
                      <a:pt x="28157" y="19462"/>
                      <a:pt x="28897" y="18373"/>
                    </a:cubicBezTo>
                    <a:cubicBezTo>
                      <a:pt x="29673" y="17255"/>
                      <a:pt x="29833" y="15748"/>
                      <a:pt x="29308" y="14470"/>
                    </a:cubicBezTo>
                    <a:lnTo>
                      <a:pt x="29308" y="14470"/>
                    </a:lnTo>
                    <a:cubicBezTo>
                      <a:pt x="30244" y="15931"/>
                      <a:pt x="31202" y="17392"/>
                      <a:pt x="32458" y="18601"/>
                    </a:cubicBezTo>
                    <a:cubicBezTo>
                      <a:pt x="33736" y="19788"/>
                      <a:pt x="35334" y="20678"/>
                      <a:pt x="37069" y="20770"/>
                    </a:cubicBezTo>
                    <a:cubicBezTo>
                      <a:pt x="37131" y="20772"/>
                      <a:pt x="37193" y="20773"/>
                      <a:pt x="37256" y="20773"/>
                    </a:cubicBezTo>
                    <a:cubicBezTo>
                      <a:pt x="38933" y="20773"/>
                      <a:pt x="40655" y="19892"/>
                      <a:pt x="41337" y="18373"/>
                    </a:cubicBezTo>
                    <a:cubicBezTo>
                      <a:pt x="42090" y="16730"/>
                      <a:pt x="41542" y="14835"/>
                      <a:pt x="40926" y="13146"/>
                    </a:cubicBezTo>
                    <a:cubicBezTo>
                      <a:pt x="39465" y="9152"/>
                      <a:pt x="37502" y="5134"/>
                      <a:pt x="34078" y="2647"/>
                    </a:cubicBezTo>
                    <a:cubicBezTo>
                      <a:pt x="31727" y="957"/>
                      <a:pt x="28829" y="136"/>
                      <a:pt x="25930" y="22"/>
                    </a:cubicBezTo>
                    <a:cubicBezTo>
                      <a:pt x="25634" y="8"/>
                      <a:pt x="25338" y="1"/>
                      <a:pt x="25043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3" name="Google Shape;3223;p36"/>
              <p:cNvSpPr/>
              <p:nvPr/>
            </p:nvSpPr>
            <p:spPr>
              <a:xfrm>
                <a:off x="1191908" y="2152524"/>
                <a:ext cx="259959" cy="98222"/>
              </a:xfrm>
              <a:custGeom>
                <a:avLst/>
                <a:gdLst/>
                <a:ahLst/>
                <a:cxnLst/>
                <a:rect l="l" t="t" r="r" b="b"/>
                <a:pathLst>
                  <a:path w="13445" h="5080" extrusionOk="0">
                    <a:moveTo>
                      <a:pt x="12292" y="0"/>
                    </a:moveTo>
                    <a:cubicBezTo>
                      <a:pt x="12282" y="0"/>
                      <a:pt x="12271" y="3"/>
                      <a:pt x="12257" y="10"/>
                    </a:cubicBezTo>
                    <a:cubicBezTo>
                      <a:pt x="12234" y="32"/>
                      <a:pt x="12212" y="78"/>
                      <a:pt x="12234" y="101"/>
                    </a:cubicBezTo>
                    <a:cubicBezTo>
                      <a:pt x="12508" y="557"/>
                      <a:pt x="12759" y="1037"/>
                      <a:pt x="12965" y="1539"/>
                    </a:cubicBezTo>
                    <a:cubicBezTo>
                      <a:pt x="13147" y="2018"/>
                      <a:pt x="13262" y="2543"/>
                      <a:pt x="13193" y="3068"/>
                    </a:cubicBezTo>
                    <a:cubicBezTo>
                      <a:pt x="13147" y="3570"/>
                      <a:pt x="12942" y="4095"/>
                      <a:pt x="12554" y="4415"/>
                    </a:cubicBezTo>
                    <a:cubicBezTo>
                      <a:pt x="12197" y="4729"/>
                      <a:pt x="11725" y="4851"/>
                      <a:pt x="11244" y="4851"/>
                    </a:cubicBezTo>
                    <a:cubicBezTo>
                      <a:pt x="11201" y="4851"/>
                      <a:pt x="11159" y="4850"/>
                      <a:pt x="11116" y="4849"/>
                    </a:cubicBezTo>
                    <a:cubicBezTo>
                      <a:pt x="10614" y="4849"/>
                      <a:pt x="10089" y="4689"/>
                      <a:pt x="9610" y="4483"/>
                    </a:cubicBezTo>
                    <a:cubicBezTo>
                      <a:pt x="9153" y="4255"/>
                      <a:pt x="8697" y="3958"/>
                      <a:pt x="8263" y="3639"/>
                    </a:cubicBezTo>
                    <a:cubicBezTo>
                      <a:pt x="7461" y="3015"/>
                      <a:pt x="6745" y="2238"/>
                      <a:pt x="6181" y="1373"/>
                    </a:cubicBezTo>
                    <a:lnTo>
                      <a:pt x="6181" y="1373"/>
                    </a:lnTo>
                    <a:cubicBezTo>
                      <a:pt x="6175" y="1360"/>
                      <a:pt x="6169" y="1347"/>
                      <a:pt x="6163" y="1333"/>
                    </a:cubicBezTo>
                    <a:lnTo>
                      <a:pt x="6157" y="1336"/>
                    </a:lnTo>
                    <a:lnTo>
                      <a:pt x="6157" y="1336"/>
                    </a:lnTo>
                    <a:cubicBezTo>
                      <a:pt x="6151" y="1328"/>
                      <a:pt x="6146" y="1319"/>
                      <a:pt x="6140" y="1311"/>
                    </a:cubicBezTo>
                    <a:cubicBezTo>
                      <a:pt x="6125" y="1266"/>
                      <a:pt x="6092" y="1241"/>
                      <a:pt x="6051" y="1241"/>
                    </a:cubicBezTo>
                    <a:cubicBezTo>
                      <a:pt x="6029" y="1241"/>
                      <a:pt x="6005" y="1249"/>
                      <a:pt x="5980" y="1265"/>
                    </a:cubicBezTo>
                    <a:cubicBezTo>
                      <a:pt x="5912" y="1288"/>
                      <a:pt x="5866" y="1379"/>
                      <a:pt x="5912" y="1448"/>
                    </a:cubicBezTo>
                    <a:cubicBezTo>
                      <a:pt x="5912" y="1448"/>
                      <a:pt x="5912" y="1448"/>
                      <a:pt x="5912" y="1448"/>
                    </a:cubicBezTo>
                    <a:lnTo>
                      <a:pt x="5912" y="1448"/>
                    </a:lnTo>
                    <a:cubicBezTo>
                      <a:pt x="6094" y="1858"/>
                      <a:pt x="6277" y="2292"/>
                      <a:pt x="6368" y="2726"/>
                    </a:cubicBezTo>
                    <a:cubicBezTo>
                      <a:pt x="6460" y="3159"/>
                      <a:pt x="6414" y="3593"/>
                      <a:pt x="6209" y="3981"/>
                    </a:cubicBezTo>
                    <a:cubicBezTo>
                      <a:pt x="6034" y="4351"/>
                      <a:pt x="5652" y="4576"/>
                      <a:pt x="5241" y="4576"/>
                    </a:cubicBezTo>
                    <a:cubicBezTo>
                      <a:pt x="5221" y="4576"/>
                      <a:pt x="5201" y="4576"/>
                      <a:pt x="5181" y="4575"/>
                    </a:cubicBezTo>
                    <a:cubicBezTo>
                      <a:pt x="4748" y="4575"/>
                      <a:pt x="4337" y="4392"/>
                      <a:pt x="3949" y="4164"/>
                    </a:cubicBezTo>
                    <a:cubicBezTo>
                      <a:pt x="2374" y="3228"/>
                      <a:pt x="1050" y="1858"/>
                      <a:pt x="137" y="261"/>
                    </a:cubicBezTo>
                    <a:cubicBezTo>
                      <a:pt x="114" y="215"/>
                      <a:pt x="69" y="215"/>
                      <a:pt x="46" y="215"/>
                    </a:cubicBezTo>
                    <a:cubicBezTo>
                      <a:pt x="23" y="238"/>
                      <a:pt x="0" y="283"/>
                      <a:pt x="23" y="306"/>
                    </a:cubicBezTo>
                    <a:cubicBezTo>
                      <a:pt x="890" y="1973"/>
                      <a:pt x="2214" y="3388"/>
                      <a:pt x="3812" y="4369"/>
                    </a:cubicBezTo>
                    <a:cubicBezTo>
                      <a:pt x="4223" y="4620"/>
                      <a:pt x="4679" y="4826"/>
                      <a:pt x="5181" y="4826"/>
                    </a:cubicBezTo>
                    <a:cubicBezTo>
                      <a:pt x="5433" y="4826"/>
                      <a:pt x="5706" y="4780"/>
                      <a:pt x="5912" y="4643"/>
                    </a:cubicBezTo>
                    <a:cubicBezTo>
                      <a:pt x="6140" y="4529"/>
                      <a:pt x="6323" y="4324"/>
                      <a:pt x="6460" y="4118"/>
                    </a:cubicBezTo>
                    <a:cubicBezTo>
                      <a:pt x="6711" y="3662"/>
                      <a:pt x="6756" y="3137"/>
                      <a:pt x="6642" y="2657"/>
                    </a:cubicBezTo>
                    <a:cubicBezTo>
                      <a:pt x="6623" y="2556"/>
                      <a:pt x="6599" y="2457"/>
                      <a:pt x="6570" y="2359"/>
                    </a:cubicBezTo>
                    <a:lnTo>
                      <a:pt x="6570" y="2359"/>
                    </a:lnTo>
                    <a:cubicBezTo>
                      <a:pt x="7030" y="2921"/>
                      <a:pt x="7553" y="3422"/>
                      <a:pt x="8126" y="3844"/>
                    </a:cubicBezTo>
                    <a:cubicBezTo>
                      <a:pt x="8993" y="4483"/>
                      <a:pt x="9998" y="5054"/>
                      <a:pt x="11116" y="5077"/>
                    </a:cubicBezTo>
                    <a:cubicBezTo>
                      <a:pt x="11154" y="5078"/>
                      <a:pt x="11193" y="5079"/>
                      <a:pt x="11232" y="5079"/>
                    </a:cubicBezTo>
                    <a:cubicBezTo>
                      <a:pt x="11746" y="5079"/>
                      <a:pt x="12288" y="4935"/>
                      <a:pt x="12691" y="4575"/>
                    </a:cubicBezTo>
                    <a:cubicBezTo>
                      <a:pt x="13125" y="4209"/>
                      <a:pt x="13353" y="3639"/>
                      <a:pt x="13399" y="3091"/>
                    </a:cubicBezTo>
                    <a:cubicBezTo>
                      <a:pt x="13444" y="2520"/>
                      <a:pt x="13307" y="1973"/>
                      <a:pt x="13102" y="1470"/>
                    </a:cubicBezTo>
                    <a:cubicBezTo>
                      <a:pt x="12896" y="968"/>
                      <a:pt x="12623" y="489"/>
                      <a:pt x="12349" y="32"/>
                    </a:cubicBezTo>
                    <a:cubicBezTo>
                      <a:pt x="12332" y="16"/>
                      <a:pt x="12316" y="0"/>
                      <a:pt x="12292" y="0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4" name="Google Shape;3224;p36"/>
              <p:cNvSpPr/>
              <p:nvPr/>
            </p:nvSpPr>
            <p:spPr>
              <a:xfrm>
                <a:off x="1600605" y="2182264"/>
                <a:ext cx="83875" cy="73202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3786" extrusionOk="0">
                    <a:moveTo>
                      <a:pt x="3835" y="1"/>
                    </a:moveTo>
                    <a:cubicBezTo>
                      <a:pt x="3812" y="24"/>
                      <a:pt x="3789" y="47"/>
                      <a:pt x="3789" y="92"/>
                    </a:cubicBezTo>
                    <a:cubicBezTo>
                      <a:pt x="3949" y="777"/>
                      <a:pt x="4109" y="1462"/>
                      <a:pt x="3995" y="2146"/>
                    </a:cubicBezTo>
                    <a:cubicBezTo>
                      <a:pt x="3881" y="2786"/>
                      <a:pt x="3424" y="3425"/>
                      <a:pt x="2785" y="3493"/>
                    </a:cubicBezTo>
                    <a:cubicBezTo>
                      <a:pt x="2716" y="3503"/>
                      <a:pt x="2646" y="3508"/>
                      <a:pt x="2575" y="3508"/>
                    </a:cubicBezTo>
                    <a:cubicBezTo>
                      <a:pt x="2000" y="3508"/>
                      <a:pt x="1417" y="3185"/>
                      <a:pt x="1050" y="2717"/>
                    </a:cubicBezTo>
                    <a:cubicBezTo>
                      <a:pt x="617" y="2169"/>
                      <a:pt x="388" y="1507"/>
                      <a:pt x="137" y="845"/>
                    </a:cubicBezTo>
                    <a:cubicBezTo>
                      <a:pt x="114" y="823"/>
                      <a:pt x="92" y="800"/>
                      <a:pt x="69" y="800"/>
                    </a:cubicBezTo>
                    <a:cubicBezTo>
                      <a:pt x="23" y="823"/>
                      <a:pt x="0" y="845"/>
                      <a:pt x="0" y="891"/>
                    </a:cubicBezTo>
                    <a:cubicBezTo>
                      <a:pt x="206" y="1576"/>
                      <a:pt x="411" y="2283"/>
                      <a:pt x="845" y="2877"/>
                    </a:cubicBezTo>
                    <a:cubicBezTo>
                      <a:pt x="1252" y="3385"/>
                      <a:pt x="1876" y="3785"/>
                      <a:pt x="2557" y="3785"/>
                    </a:cubicBezTo>
                    <a:cubicBezTo>
                      <a:pt x="2640" y="3785"/>
                      <a:pt x="2724" y="3779"/>
                      <a:pt x="2808" y="3767"/>
                    </a:cubicBezTo>
                    <a:cubicBezTo>
                      <a:pt x="3196" y="3721"/>
                      <a:pt x="3561" y="3493"/>
                      <a:pt x="3789" y="3196"/>
                    </a:cubicBezTo>
                    <a:cubicBezTo>
                      <a:pt x="4040" y="2900"/>
                      <a:pt x="4177" y="2534"/>
                      <a:pt x="4223" y="2169"/>
                    </a:cubicBezTo>
                    <a:cubicBezTo>
                      <a:pt x="4337" y="1439"/>
                      <a:pt x="4132" y="731"/>
                      <a:pt x="3926" y="47"/>
                    </a:cubicBezTo>
                    <a:cubicBezTo>
                      <a:pt x="3903" y="24"/>
                      <a:pt x="3881" y="1"/>
                      <a:pt x="3835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5" name="Google Shape;3225;p36"/>
              <p:cNvSpPr/>
              <p:nvPr/>
            </p:nvSpPr>
            <p:spPr>
              <a:xfrm>
                <a:off x="924426" y="2265238"/>
                <a:ext cx="144780" cy="199073"/>
              </a:xfrm>
              <a:custGeom>
                <a:avLst/>
                <a:gdLst/>
                <a:ahLst/>
                <a:cxnLst/>
                <a:rect l="l" t="t" r="r" b="b"/>
                <a:pathLst>
                  <a:path w="7488" h="10296" extrusionOk="0">
                    <a:moveTo>
                      <a:pt x="7419" y="1"/>
                    </a:moveTo>
                    <a:cubicBezTo>
                      <a:pt x="7374" y="1"/>
                      <a:pt x="7351" y="47"/>
                      <a:pt x="7351" y="69"/>
                    </a:cubicBezTo>
                    <a:cubicBezTo>
                      <a:pt x="7282" y="2032"/>
                      <a:pt x="7008" y="3973"/>
                      <a:pt x="6483" y="5867"/>
                    </a:cubicBezTo>
                    <a:cubicBezTo>
                      <a:pt x="6369" y="6346"/>
                      <a:pt x="6209" y="6803"/>
                      <a:pt x="6050" y="7259"/>
                    </a:cubicBezTo>
                    <a:cubicBezTo>
                      <a:pt x="5890" y="7716"/>
                      <a:pt x="5730" y="8172"/>
                      <a:pt x="5433" y="8538"/>
                    </a:cubicBezTo>
                    <a:cubicBezTo>
                      <a:pt x="5170" y="8842"/>
                      <a:pt x="4780" y="9074"/>
                      <a:pt x="4408" y="9074"/>
                    </a:cubicBezTo>
                    <a:cubicBezTo>
                      <a:pt x="4362" y="9074"/>
                      <a:pt x="4315" y="9070"/>
                      <a:pt x="4269" y="9063"/>
                    </a:cubicBezTo>
                    <a:cubicBezTo>
                      <a:pt x="3995" y="9017"/>
                      <a:pt x="3741" y="8808"/>
                      <a:pt x="3636" y="8559"/>
                    </a:cubicBezTo>
                    <a:lnTo>
                      <a:pt x="3636" y="8559"/>
                    </a:lnTo>
                    <a:cubicBezTo>
                      <a:pt x="3648" y="8407"/>
                      <a:pt x="3640" y="8254"/>
                      <a:pt x="3607" y="8104"/>
                    </a:cubicBezTo>
                    <a:cubicBezTo>
                      <a:pt x="3607" y="8058"/>
                      <a:pt x="3562" y="8013"/>
                      <a:pt x="3516" y="7990"/>
                    </a:cubicBezTo>
                    <a:cubicBezTo>
                      <a:pt x="3504" y="7986"/>
                      <a:pt x="3491" y="7984"/>
                      <a:pt x="3478" y="7984"/>
                    </a:cubicBezTo>
                    <a:cubicBezTo>
                      <a:pt x="3417" y="7984"/>
                      <a:pt x="3352" y="8025"/>
                      <a:pt x="3333" y="8081"/>
                    </a:cubicBezTo>
                    <a:cubicBezTo>
                      <a:pt x="3294" y="8254"/>
                      <a:pt x="3308" y="8435"/>
                      <a:pt x="3359" y="8596"/>
                    </a:cubicBezTo>
                    <a:lnTo>
                      <a:pt x="3359" y="8596"/>
                    </a:lnTo>
                    <a:cubicBezTo>
                      <a:pt x="3278" y="9346"/>
                      <a:pt x="2612" y="10048"/>
                      <a:pt x="1850" y="10067"/>
                    </a:cubicBezTo>
                    <a:cubicBezTo>
                      <a:pt x="1393" y="10067"/>
                      <a:pt x="937" y="9839"/>
                      <a:pt x="640" y="9473"/>
                    </a:cubicBezTo>
                    <a:cubicBezTo>
                      <a:pt x="321" y="9131"/>
                      <a:pt x="161" y="8652"/>
                      <a:pt x="252" y="8172"/>
                    </a:cubicBezTo>
                    <a:cubicBezTo>
                      <a:pt x="252" y="8150"/>
                      <a:pt x="229" y="8104"/>
                      <a:pt x="184" y="8104"/>
                    </a:cubicBezTo>
                    <a:cubicBezTo>
                      <a:pt x="177" y="8098"/>
                      <a:pt x="170" y="8095"/>
                      <a:pt x="162" y="8095"/>
                    </a:cubicBezTo>
                    <a:cubicBezTo>
                      <a:pt x="140" y="8095"/>
                      <a:pt x="115" y="8116"/>
                      <a:pt x="115" y="8150"/>
                    </a:cubicBezTo>
                    <a:cubicBezTo>
                      <a:pt x="1" y="8652"/>
                      <a:pt x="161" y="9200"/>
                      <a:pt x="480" y="9610"/>
                    </a:cubicBezTo>
                    <a:cubicBezTo>
                      <a:pt x="800" y="9998"/>
                      <a:pt x="1302" y="10295"/>
                      <a:pt x="1850" y="10295"/>
                    </a:cubicBezTo>
                    <a:cubicBezTo>
                      <a:pt x="2398" y="10295"/>
                      <a:pt x="2900" y="9998"/>
                      <a:pt x="3219" y="9588"/>
                    </a:cubicBezTo>
                    <a:cubicBezTo>
                      <a:pt x="3366" y="9409"/>
                      <a:pt x="3484" y="9192"/>
                      <a:pt x="3558" y="8958"/>
                    </a:cubicBezTo>
                    <a:lnTo>
                      <a:pt x="3558" y="8958"/>
                    </a:lnTo>
                    <a:cubicBezTo>
                      <a:pt x="3718" y="9157"/>
                      <a:pt x="3952" y="9295"/>
                      <a:pt x="4224" y="9337"/>
                    </a:cubicBezTo>
                    <a:cubicBezTo>
                      <a:pt x="4279" y="9343"/>
                      <a:pt x="4334" y="9346"/>
                      <a:pt x="4388" y="9346"/>
                    </a:cubicBezTo>
                    <a:cubicBezTo>
                      <a:pt x="4890" y="9346"/>
                      <a:pt x="5330" y="9068"/>
                      <a:pt x="5639" y="8697"/>
                    </a:cubicBezTo>
                    <a:cubicBezTo>
                      <a:pt x="5958" y="8309"/>
                      <a:pt x="6141" y="7807"/>
                      <a:pt x="6301" y="7351"/>
                    </a:cubicBezTo>
                    <a:cubicBezTo>
                      <a:pt x="6461" y="6871"/>
                      <a:pt x="6598" y="6415"/>
                      <a:pt x="6712" y="5936"/>
                    </a:cubicBezTo>
                    <a:cubicBezTo>
                      <a:pt x="6986" y="4977"/>
                      <a:pt x="7168" y="3995"/>
                      <a:pt x="7305" y="3037"/>
                    </a:cubicBezTo>
                    <a:cubicBezTo>
                      <a:pt x="7419" y="2055"/>
                      <a:pt x="7488" y="1051"/>
                      <a:pt x="7488" y="69"/>
                    </a:cubicBezTo>
                    <a:cubicBezTo>
                      <a:pt x="7488" y="47"/>
                      <a:pt x="7442" y="1"/>
                      <a:pt x="7419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6" name="Google Shape;3226;p36"/>
              <p:cNvSpPr/>
              <p:nvPr/>
            </p:nvSpPr>
            <p:spPr>
              <a:xfrm>
                <a:off x="1448330" y="1989206"/>
                <a:ext cx="127998" cy="107928"/>
              </a:xfrm>
              <a:custGeom>
                <a:avLst/>
                <a:gdLst/>
                <a:ahLst/>
                <a:cxnLst/>
                <a:rect l="l" t="t" r="r" b="b"/>
                <a:pathLst>
                  <a:path w="6620" h="5582" extrusionOk="0">
                    <a:moveTo>
                      <a:pt x="4541" y="1"/>
                    </a:moveTo>
                    <a:cubicBezTo>
                      <a:pt x="4518" y="1"/>
                      <a:pt x="4491" y="17"/>
                      <a:pt x="4474" y="33"/>
                    </a:cubicBezTo>
                    <a:cubicBezTo>
                      <a:pt x="4452" y="56"/>
                      <a:pt x="4452" y="102"/>
                      <a:pt x="4497" y="124"/>
                    </a:cubicBezTo>
                    <a:cubicBezTo>
                      <a:pt x="4977" y="490"/>
                      <a:pt x="5479" y="855"/>
                      <a:pt x="5844" y="1311"/>
                    </a:cubicBezTo>
                    <a:cubicBezTo>
                      <a:pt x="6027" y="1540"/>
                      <a:pt x="6186" y="1791"/>
                      <a:pt x="6278" y="2064"/>
                    </a:cubicBezTo>
                    <a:cubicBezTo>
                      <a:pt x="6346" y="2338"/>
                      <a:pt x="6392" y="2635"/>
                      <a:pt x="6346" y="2909"/>
                    </a:cubicBezTo>
                    <a:cubicBezTo>
                      <a:pt x="6300" y="3206"/>
                      <a:pt x="6209" y="3480"/>
                      <a:pt x="6027" y="3685"/>
                    </a:cubicBezTo>
                    <a:cubicBezTo>
                      <a:pt x="5821" y="3868"/>
                      <a:pt x="5570" y="4005"/>
                      <a:pt x="5296" y="4027"/>
                    </a:cubicBezTo>
                    <a:cubicBezTo>
                      <a:pt x="5243" y="4034"/>
                      <a:pt x="5190" y="4037"/>
                      <a:pt x="5137" y="4037"/>
                    </a:cubicBezTo>
                    <a:cubicBezTo>
                      <a:pt x="4704" y="4037"/>
                      <a:pt x="4271" y="3825"/>
                      <a:pt x="3949" y="3512"/>
                    </a:cubicBezTo>
                    <a:lnTo>
                      <a:pt x="3949" y="3512"/>
                    </a:lnTo>
                    <a:cubicBezTo>
                      <a:pt x="3909" y="3451"/>
                      <a:pt x="3864" y="3394"/>
                      <a:pt x="3812" y="3343"/>
                    </a:cubicBezTo>
                    <a:cubicBezTo>
                      <a:pt x="3778" y="3320"/>
                      <a:pt x="3744" y="3308"/>
                      <a:pt x="3710" y="3308"/>
                    </a:cubicBezTo>
                    <a:cubicBezTo>
                      <a:pt x="3676" y="3308"/>
                      <a:pt x="3641" y="3320"/>
                      <a:pt x="3607" y="3343"/>
                    </a:cubicBezTo>
                    <a:cubicBezTo>
                      <a:pt x="3561" y="3388"/>
                      <a:pt x="3539" y="3480"/>
                      <a:pt x="3607" y="3548"/>
                    </a:cubicBezTo>
                    <a:cubicBezTo>
                      <a:pt x="3607" y="3548"/>
                      <a:pt x="3607" y="3548"/>
                      <a:pt x="3607" y="3548"/>
                    </a:cubicBezTo>
                    <a:lnTo>
                      <a:pt x="3607" y="3548"/>
                    </a:lnTo>
                    <a:cubicBezTo>
                      <a:pt x="3638" y="3586"/>
                      <a:pt x="3670" y="3623"/>
                      <a:pt x="3704" y="3659"/>
                    </a:cubicBezTo>
                    <a:lnTo>
                      <a:pt x="3704" y="3659"/>
                    </a:lnTo>
                    <a:cubicBezTo>
                      <a:pt x="3923" y="3967"/>
                      <a:pt x="3898" y="4434"/>
                      <a:pt x="3676" y="4758"/>
                    </a:cubicBezTo>
                    <a:cubicBezTo>
                      <a:pt x="3481" y="5124"/>
                      <a:pt x="3043" y="5308"/>
                      <a:pt x="2610" y="5308"/>
                    </a:cubicBezTo>
                    <a:cubicBezTo>
                      <a:pt x="2585" y="5308"/>
                      <a:pt x="2560" y="5307"/>
                      <a:pt x="2534" y="5306"/>
                    </a:cubicBezTo>
                    <a:cubicBezTo>
                      <a:pt x="2055" y="5306"/>
                      <a:pt x="1598" y="5123"/>
                      <a:pt x="1210" y="4849"/>
                    </a:cubicBezTo>
                    <a:cubicBezTo>
                      <a:pt x="800" y="4575"/>
                      <a:pt x="457" y="4233"/>
                      <a:pt x="115" y="3891"/>
                    </a:cubicBezTo>
                    <a:cubicBezTo>
                      <a:pt x="101" y="3864"/>
                      <a:pt x="80" y="3853"/>
                      <a:pt x="60" y="3853"/>
                    </a:cubicBezTo>
                    <a:cubicBezTo>
                      <a:pt x="46" y="3853"/>
                      <a:pt x="33" y="3858"/>
                      <a:pt x="23" y="3868"/>
                    </a:cubicBezTo>
                    <a:cubicBezTo>
                      <a:pt x="1" y="3891"/>
                      <a:pt x="1" y="3936"/>
                      <a:pt x="23" y="3959"/>
                    </a:cubicBezTo>
                    <a:cubicBezTo>
                      <a:pt x="343" y="4347"/>
                      <a:pt x="685" y="4712"/>
                      <a:pt x="1096" y="5032"/>
                    </a:cubicBezTo>
                    <a:cubicBezTo>
                      <a:pt x="1484" y="5328"/>
                      <a:pt x="1986" y="5557"/>
                      <a:pt x="2511" y="5580"/>
                    </a:cubicBezTo>
                    <a:cubicBezTo>
                      <a:pt x="2537" y="5581"/>
                      <a:pt x="2564" y="5581"/>
                      <a:pt x="2590" y="5581"/>
                    </a:cubicBezTo>
                    <a:cubicBezTo>
                      <a:pt x="3095" y="5581"/>
                      <a:pt x="3645" y="5372"/>
                      <a:pt x="3927" y="4895"/>
                    </a:cubicBezTo>
                    <a:cubicBezTo>
                      <a:pt x="4064" y="4667"/>
                      <a:pt x="4132" y="4393"/>
                      <a:pt x="4132" y="4119"/>
                    </a:cubicBezTo>
                    <a:cubicBezTo>
                      <a:pt x="4132" y="4082"/>
                      <a:pt x="4130" y="4044"/>
                      <a:pt x="4126" y="4007"/>
                    </a:cubicBezTo>
                    <a:lnTo>
                      <a:pt x="4126" y="4007"/>
                    </a:lnTo>
                    <a:cubicBezTo>
                      <a:pt x="4430" y="4198"/>
                      <a:pt x="4784" y="4311"/>
                      <a:pt x="5157" y="4311"/>
                    </a:cubicBezTo>
                    <a:cubicBezTo>
                      <a:pt x="5218" y="4311"/>
                      <a:pt x="5280" y="4308"/>
                      <a:pt x="5342" y="4301"/>
                    </a:cubicBezTo>
                    <a:cubicBezTo>
                      <a:pt x="5661" y="4256"/>
                      <a:pt x="5981" y="4096"/>
                      <a:pt x="6209" y="3845"/>
                    </a:cubicBezTo>
                    <a:cubicBezTo>
                      <a:pt x="6437" y="3594"/>
                      <a:pt x="6551" y="3274"/>
                      <a:pt x="6597" y="2955"/>
                    </a:cubicBezTo>
                    <a:cubicBezTo>
                      <a:pt x="6620" y="2635"/>
                      <a:pt x="6574" y="2293"/>
                      <a:pt x="6483" y="1996"/>
                    </a:cubicBezTo>
                    <a:cubicBezTo>
                      <a:pt x="6369" y="1699"/>
                      <a:pt x="6209" y="1425"/>
                      <a:pt x="6004" y="1174"/>
                    </a:cubicBezTo>
                    <a:cubicBezTo>
                      <a:pt x="5593" y="695"/>
                      <a:pt x="5068" y="353"/>
                      <a:pt x="4566" y="10"/>
                    </a:cubicBezTo>
                    <a:cubicBezTo>
                      <a:pt x="4559" y="4"/>
                      <a:pt x="4550" y="1"/>
                      <a:pt x="454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7" name="Google Shape;3227;p36"/>
              <p:cNvSpPr/>
              <p:nvPr/>
            </p:nvSpPr>
            <p:spPr>
              <a:xfrm>
                <a:off x="927520" y="2184739"/>
                <a:ext cx="83431" cy="101277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5238" extrusionOk="0">
                    <a:moveTo>
                      <a:pt x="4237" y="1"/>
                    </a:moveTo>
                    <a:cubicBezTo>
                      <a:pt x="4211" y="1"/>
                      <a:pt x="4195" y="22"/>
                      <a:pt x="4178" y="55"/>
                    </a:cubicBezTo>
                    <a:cubicBezTo>
                      <a:pt x="3904" y="1265"/>
                      <a:pt x="3425" y="2429"/>
                      <a:pt x="2785" y="3502"/>
                    </a:cubicBezTo>
                    <a:cubicBezTo>
                      <a:pt x="2443" y="4004"/>
                      <a:pt x="2124" y="4575"/>
                      <a:pt x="1599" y="4849"/>
                    </a:cubicBezTo>
                    <a:cubicBezTo>
                      <a:pt x="1410" y="4951"/>
                      <a:pt x="1209" y="5003"/>
                      <a:pt x="995" y="5003"/>
                    </a:cubicBezTo>
                    <a:cubicBezTo>
                      <a:pt x="924" y="5003"/>
                      <a:pt x="851" y="4997"/>
                      <a:pt x="777" y="4986"/>
                    </a:cubicBezTo>
                    <a:cubicBezTo>
                      <a:pt x="503" y="4917"/>
                      <a:pt x="229" y="4735"/>
                      <a:pt x="138" y="4461"/>
                    </a:cubicBezTo>
                    <a:cubicBezTo>
                      <a:pt x="138" y="4438"/>
                      <a:pt x="92" y="4415"/>
                      <a:pt x="69" y="4415"/>
                    </a:cubicBezTo>
                    <a:cubicBezTo>
                      <a:pt x="24" y="4415"/>
                      <a:pt x="1" y="4461"/>
                      <a:pt x="24" y="4506"/>
                    </a:cubicBezTo>
                    <a:cubicBezTo>
                      <a:pt x="92" y="4849"/>
                      <a:pt x="389" y="5100"/>
                      <a:pt x="731" y="5191"/>
                    </a:cubicBezTo>
                    <a:cubicBezTo>
                      <a:pt x="841" y="5222"/>
                      <a:pt x="959" y="5238"/>
                      <a:pt x="1078" y="5238"/>
                    </a:cubicBezTo>
                    <a:cubicBezTo>
                      <a:pt x="1306" y="5238"/>
                      <a:pt x="1541" y="5182"/>
                      <a:pt x="1735" y="5077"/>
                    </a:cubicBezTo>
                    <a:cubicBezTo>
                      <a:pt x="2329" y="4757"/>
                      <a:pt x="2694" y="4164"/>
                      <a:pt x="3014" y="3639"/>
                    </a:cubicBezTo>
                    <a:cubicBezTo>
                      <a:pt x="3676" y="2543"/>
                      <a:pt x="4109" y="1334"/>
                      <a:pt x="4315" y="78"/>
                    </a:cubicBezTo>
                    <a:cubicBezTo>
                      <a:pt x="4315" y="55"/>
                      <a:pt x="4292" y="10"/>
                      <a:pt x="4269" y="10"/>
                    </a:cubicBezTo>
                    <a:cubicBezTo>
                      <a:pt x="4257" y="4"/>
                      <a:pt x="4246" y="1"/>
                      <a:pt x="4237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8" name="Google Shape;3228;p36"/>
              <p:cNvSpPr/>
              <p:nvPr/>
            </p:nvSpPr>
            <p:spPr>
              <a:xfrm>
                <a:off x="1244426" y="2022639"/>
                <a:ext cx="93137" cy="56362"/>
              </a:xfrm>
              <a:custGeom>
                <a:avLst/>
                <a:gdLst/>
                <a:ahLst/>
                <a:cxnLst/>
                <a:rect l="l" t="t" r="r" b="b"/>
                <a:pathLst>
                  <a:path w="4817" h="2915" extrusionOk="0">
                    <a:moveTo>
                      <a:pt x="3918" y="1"/>
                    </a:moveTo>
                    <a:cubicBezTo>
                      <a:pt x="3903" y="1"/>
                      <a:pt x="3890" y="6"/>
                      <a:pt x="3881" y="16"/>
                    </a:cubicBezTo>
                    <a:cubicBezTo>
                      <a:pt x="3858" y="39"/>
                      <a:pt x="3835" y="84"/>
                      <a:pt x="3858" y="107"/>
                    </a:cubicBezTo>
                    <a:cubicBezTo>
                      <a:pt x="4223" y="587"/>
                      <a:pt x="4588" y="1089"/>
                      <a:pt x="4588" y="1659"/>
                    </a:cubicBezTo>
                    <a:cubicBezTo>
                      <a:pt x="4565" y="1933"/>
                      <a:pt x="4474" y="2207"/>
                      <a:pt x="4291" y="2390"/>
                    </a:cubicBezTo>
                    <a:cubicBezTo>
                      <a:pt x="4109" y="2572"/>
                      <a:pt x="3835" y="2641"/>
                      <a:pt x="3538" y="2641"/>
                    </a:cubicBezTo>
                    <a:cubicBezTo>
                      <a:pt x="2968" y="2618"/>
                      <a:pt x="2374" y="2527"/>
                      <a:pt x="1804" y="2390"/>
                    </a:cubicBezTo>
                    <a:cubicBezTo>
                      <a:pt x="1210" y="2230"/>
                      <a:pt x="662" y="2047"/>
                      <a:pt x="92" y="1819"/>
                    </a:cubicBezTo>
                    <a:cubicBezTo>
                      <a:pt x="85" y="1812"/>
                      <a:pt x="76" y="1810"/>
                      <a:pt x="67" y="1810"/>
                    </a:cubicBezTo>
                    <a:cubicBezTo>
                      <a:pt x="46" y="1810"/>
                      <a:pt x="23" y="1826"/>
                      <a:pt x="23" y="1842"/>
                    </a:cubicBezTo>
                    <a:cubicBezTo>
                      <a:pt x="0" y="1865"/>
                      <a:pt x="0" y="1910"/>
                      <a:pt x="46" y="1933"/>
                    </a:cubicBezTo>
                    <a:cubicBezTo>
                      <a:pt x="571" y="2230"/>
                      <a:pt x="1142" y="2458"/>
                      <a:pt x="1735" y="2641"/>
                    </a:cubicBezTo>
                    <a:cubicBezTo>
                      <a:pt x="2329" y="2778"/>
                      <a:pt x="2922" y="2915"/>
                      <a:pt x="3561" y="2915"/>
                    </a:cubicBezTo>
                    <a:cubicBezTo>
                      <a:pt x="3858" y="2892"/>
                      <a:pt x="4223" y="2823"/>
                      <a:pt x="4474" y="2572"/>
                    </a:cubicBezTo>
                    <a:cubicBezTo>
                      <a:pt x="4725" y="2344"/>
                      <a:pt x="4816" y="1979"/>
                      <a:pt x="4816" y="1659"/>
                    </a:cubicBezTo>
                    <a:cubicBezTo>
                      <a:pt x="4816" y="1340"/>
                      <a:pt x="4702" y="1020"/>
                      <a:pt x="4520" y="746"/>
                    </a:cubicBezTo>
                    <a:cubicBezTo>
                      <a:pt x="4360" y="495"/>
                      <a:pt x="4155" y="267"/>
                      <a:pt x="3972" y="39"/>
                    </a:cubicBezTo>
                    <a:cubicBezTo>
                      <a:pt x="3959" y="12"/>
                      <a:pt x="3937" y="1"/>
                      <a:pt x="3918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29" name="Google Shape;3229;p36"/>
              <p:cNvSpPr/>
              <p:nvPr/>
            </p:nvSpPr>
            <p:spPr>
              <a:xfrm>
                <a:off x="1075386" y="2725415"/>
                <a:ext cx="100639" cy="66222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3425" extrusionOk="0">
                    <a:moveTo>
                      <a:pt x="91" y="1"/>
                    </a:moveTo>
                    <a:cubicBezTo>
                      <a:pt x="83" y="1"/>
                      <a:pt x="75" y="4"/>
                      <a:pt x="69" y="10"/>
                    </a:cubicBezTo>
                    <a:cubicBezTo>
                      <a:pt x="23" y="10"/>
                      <a:pt x="0" y="33"/>
                      <a:pt x="23" y="78"/>
                    </a:cubicBezTo>
                    <a:cubicBezTo>
                      <a:pt x="228" y="1174"/>
                      <a:pt x="936" y="2178"/>
                      <a:pt x="1895" y="2772"/>
                    </a:cubicBezTo>
                    <a:cubicBezTo>
                      <a:pt x="2584" y="3198"/>
                      <a:pt x="3403" y="3424"/>
                      <a:pt x="4208" y="3424"/>
                    </a:cubicBezTo>
                    <a:cubicBezTo>
                      <a:pt x="4522" y="3424"/>
                      <a:pt x="4835" y="3390"/>
                      <a:pt x="5136" y="3319"/>
                    </a:cubicBezTo>
                    <a:cubicBezTo>
                      <a:pt x="5182" y="3319"/>
                      <a:pt x="5204" y="3274"/>
                      <a:pt x="5204" y="3251"/>
                    </a:cubicBezTo>
                    <a:cubicBezTo>
                      <a:pt x="5182" y="3205"/>
                      <a:pt x="5159" y="3182"/>
                      <a:pt x="5113" y="3182"/>
                    </a:cubicBezTo>
                    <a:cubicBezTo>
                      <a:pt x="4890" y="3216"/>
                      <a:pt x="4665" y="3232"/>
                      <a:pt x="4441" y="3232"/>
                    </a:cubicBezTo>
                    <a:cubicBezTo>
                      <a:pt x="3593" y="3232"/>
                      <a:pt x="2759" y="2995"/>
                      <a:pt x="2055" y="2543"/>
                    </a:cubicBezTo>
                    <a:cubicBezTo>
                      <a:pt x="1164" y="1973"/>
                      <a:pt x="480" y="1060"/>
                      <a:pt x="137" y="55"/>
                    </a:cubicBezTo>
                    <a:cubicBezTo>
                      <a:pt x="137" y="22"/>
                      <a:pt x="113" y="1"/>
                      <a:pt x="91" y="1"/>
                    </a:cubicBezTo>
                    <a:close/>
                  </a:path>
                </a:pathLst>
              </a:custGeom>
              <a:solidFill>
                <a:srgbClr val="A053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0" name="Google Shape;3230;p36"/>
              <p:cNvSpPr/>
              <p:nvPr/>
            </p:nvSpPr>
            <p:spPr>
              <a:xfrm>
                <a:off x="986670" y="2026023"/>
                <a:ext cx="84745" cy="139927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237" extrusionOk="0">
                    <a:moveTo>
                      <a:pt x="3310" y="1"/>
                    </a:moveTo>
                    <a:cubicBezTo>
                      <a:pt x="3059" y="24"/>
                      <a:pt x="2831" y="229"/>
                      <a:pt x="2717" y="457"/>
                    </a:cubicBezTo>
                    <a:cubicBezTo>
                      <a:pt x="2602" y="708"/>
                      <a:pt x="2580" y="982"/>
                      <a:pt x="2580" y="1256"/>
                    </a:cubicBezTo>
                    <a:cubicBezTo>
                      <a:pt x="2511" y="3036"/>
                      <a:pt x="2739" y="4817"/>
                      <a:pt x="3264" y="6506"/>
                    </a:cubicBezTo>
                    <a:cubicBezTo>
                      <a:pt x="2602" y="5319"/>
                      <a:pt x="1941" y="4109"/>
                      <a:pt x="1301" y="2922"/>
                    </a:cubicBezTo>
                    <a:cubicBezTo>
                      <a:pt x="1133" y="2607"/>
                      <a:pt x="868" y="2252"/>
                      <a:pt x="541" y="2252"/>
                    </a:cubicBezTo>
                    <a:cubicBezTo>
                      <a:pt x="514" y="2252"/>
                      <a:pt x="485" y="2255"/>
                      <a:pt x="457" y="2260"/>
                    </a:cubicBezTo>
                    <a:cubicBezTo>
                      <a:pt x="183" y="2306"/>
                      <a:pt x="0" y="2603"/>
                      <a:pt x="0" y="2877"/>
                    </a:cubicBezTo>
                    <a:cubicBezTo>
                      <a:pt x="0" y="3151"/>
                      <a:pt x="137" y="3402"/>
                      <a:pt x="251" y="3653"/>
                    </a:cubicBezTo>
                    <a:cubicBezTo>
                      <a:pt x="1005" y="5022"/>
                      <a:pt x="2009" y="6255"/>
                      <a:pt x="3219" y="7236"/>
                    </a:cubicBezTo>
                    <a:lnTo>
                      <a:pt x="3926" y="6917"/>
                    </a:lnTo>
                    <a:cubicBezTo>
                      <a:pt x="4292" y="5045"/>
                      <a:pt x="4383" y="3105"/>
                      <a:pt x="4177" y="1210"/>
                    </a:cubicBezTo>
                    <a:cubicBezTo>
                      <a:pt x="4132" y="937"/>
                      <a:pt x="4109" y="663"/>
                      <a:pt x="3972" y="412"/>
                    </a:cubicBezTo>
                    <a:cubicBezTo>
                      <a:pt x="3835" y="183"/>
                      <a:pt x="3584" y="1"/>
                      <a:pt x="3310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1" name="Google Shape;3231;p36"/>
              <p:cNvSpPr/>
              <p:nvPr/>
            </p:nvSpPr>
            <p:spPr>
              <a:xfrm>
                <a:off x="1064693" y="2337055"/>
                <a:ext cx="151490" cy="149073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7710" extrusionOk="0">
                    <a:moveTo>
                      <a:pt x="4898" y="0"/>
                    </a:moveTo>
                    <a:cubicBezTo>
                      <a:pt x="2453" y="0"/>
                      <a:pt x="142" y="6376"/>
                      <a:pt x="142" y="6376"/>
                    </a:cubicBezTo>
                    <a:cubicBezTo>
                      <a:pt x="0" y="7370"/>
                      <a:pt x="296" y="7710"/>
                      <a:pt x="758" y="7710"/>
                    </a:cubicBezTo>
                    <a:cubicBezTo>
                      <a:pt x="1560" y="7710"/>
                      <a:pt x="2864" y="6690"/>
                      <a:pt x="3269" y="6284"/>
                    </a:cubicBezTo>
                    <a:cubicBezTo>
                      <a:pt x="3909" y="5645"/>
                      <a:pt x="7835" y="761"/>
                      <a:pt x="5278" y="53"/>
                    </a:cubicBezTo>
                    <a:cubicBezTo>
                      <a:pt x="5151" y="17"/>
                      <a:pt x="5024" y="0"/>
                      <a:pt x="489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2" name="Google Shape;3232;p36"/>
              <p:cNvSpPr/>
              <p:nvPr/>
            </p:nvSpPr>
            <p:spPr>
              <a:xfrm>
                <a:off x="1415670" y="2249769"/>
                <a:ext cx="205879" cy="95051"/>
              </a:xfrm>
              <a:custGeom>
                <a:avLst/>
                <a:gdLst/>
                <a:ahLst/>
                <a:cxnLst/>
                <a:rect l="l" t="t" r="r" b="b"/>
                <a:pathLst>
                  <a:path w="10648" h="4916" extrusionOk="0">
                    <a:moveTo>
                      <a:pt x="3056" y="0"/>
                    </a:moveTo>
                    <a:cubicBezTo>
                      <a:pt x="2551" y="0"/>
                      <a:pt x="2116" y="141"/>
                      <a:pt x="1804" y="481"/>
                    </a:cubicBezTo>
                    <a:cubicBezTo>
                      <a:pt x="1" y="2444"/>
                      <a:pt x="5889" y="4544"/>
                      <a:pt x="6780" y="4750"/>
                    </a:cubicBezTo>
                    <a:cubicBezTo>
                      <a:pt x="7082" y="4827"/>
                      <a:pt x="7697" y="4916"/>
                      <a:pt x="8305" y="4916"/>
                    </a:cubicBezTo>
                    <a:cubicBezTo>
                      <a:pt x="9487" y="4916"/>
                      <a:pt x="10648" y="4583"/>
                      <a:pt x="9473" y="3198"/>
                    </a:cubicBezTo>
                    <a:cubicBezTo>
                      <a:pt x="9473" y="3198"/>
                      <a:pt x="5465" y="0"/>
                      <a:pt x="3056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3" name="Google Shape;3233;p36"/>
              <p:cNvSpPr/>
              <p:nvPr/>
            </p:nvSpPr>
            <p:spPr>
              <a:xfrm>
                <a:off x="1405554" y="2279918"/>
                <a:ext cx="314677" cy="314677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5" extrusionOk="0">
                    <a:moveTo>
                      <a:pt x="8149" y="0"/>
                    </a:moveTo>
                    <a:cubicBezTo>
                      <a:pt x="3653" y="0"/>
                      <a:pt x="1" y="3652"/>
                      <a:pt x="1" y="8126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26"/>
                    </a:cubicBezTo>
                    <a:cubicBezTo>
                      <a:pt x="16275" y="3652"/>
                      <a:pt x="12646" y="0"/>
                      <a:pt x="8149" y="0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4" name="Google Shape;3234;p36"/>
              <p:cNvSpPr/>
              <p:nvPr/>
            </p:nvSpPr>
            <p:spPr>
              <a:xfrm>
                <a:off x="1389659" y="2264023"/>
                <a:ext cx="355300" cy="355300"/>
              </a:xfrm>
              <a:custGeom>
                <a:avLst/>
                <a:gdLst/>
                <a:ahLst/>
                <a:cxnLst/>
                <a:rect l="l" t="t" r="r" b="b"/>
                <a:pathLst>
                  <a:path w="18376" h="18376" extrusionOk="0">
                    <a:moveTo>
                      <a:pt x="9199" y="1530"/>
                    </a:moveTo>
                    <a:cubicBezTo>
                      <a:pt x="13422" y="1530"/>
                      <a:pt x="16846" y="4954"/>
                      <a:pt x="16846" y="9199"/>
                    </a:cubicBezTo>
                    <a:cubicBezTo>
                      <a:pt x="16846" y="13422"/>
                      <a:pt x="13422" y="16846"/>
                      <a:pt x="9199" y="16846"/>
                    </a:cubicBezTo>
                    <a:cubicBezTo>
                      <a:pt x="4977" y="16846"/>
                      <a:pt x="1530" y="13422"/>
                      <a:pt x="1530" y="9199"/>
                    </a:cubicBezTo>
                    <a:cubicBezTo>
                      <a:pt x="1530" y="4954"/>
                      <a:pt x="4977" y="1530"/>
                      <a:pt x="9199" y="1530"/>
                    </a:cubicBezTo>
                    <a:close/>
                    <a:moveTo>
                      <a:pt x="9199" y="1"/>
                    </a:moveTo>
                    <a:cubicBezTo>
                      <a:pt x="4132" y="1"/>
                      <a:pt x="1" y="4132"/>
                      <a:pt x="1" y="9199"/>
                    </a:cubicBezTo>
                    <a:cubicBezTo>
                      <a:pt x="1" y="14244"/>
                      <a:pt x="4132" y="18375"/>
                      <a:pt x="9199" y="18375"/>
                    </a:cubicBezTo>
                    <a:cubicBezTo>
                      <a:pt x="14267" y="18375"/>
                      <a:pt x="18375" y="14244"/>
                      <a:pt x="18375" y="9199"/>
                    </a:cubicBezTo>
                    <a:cubicBezTo>
                      <a:pt x="18375" y="4132"/>
                      <a:pt x="14267" y="1"/>
                      <a:pt x="9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5" name="Google Shape;3235;p36"/>
              <p:cNvSpPr/>
              <p:nvPr/>
            </p:nvSpPr>
            <p:spPr>
              <a:xfrm>
                <a:off x="1435564" y="2344154"/>
                <a:ext cx="58276" cy="162317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395" extrusionOk="0">
                    <a:moveTo>
                      <a:pt x="2818" y="1"/>
                    </a:moveTo>
                    <a:cubicBezTo>
                      <a:pt x="2783" y="1"/>
                      <a:pt x="2747" y="11"/>
                      <a:pt x="2717" y="34"/>
                    </a:cubicBezTo>
                    <a:cubicBezTo>
                      <a:pt x="2009" y="422"/>
                      <a:pt x="1461" y="992"/>
                      <a:pt x="1028" y="1654"/>
                    </a:cubicBezTo>
                    <a:cubicBezTo>
                      <a:pt x="571" y="2293"/>
                      <a:pt x="275" y="3070"/>
                      <a:pt x="115" y="3868"/>
                    </a:cubicBezTo>
                    <a:cubicBezTo>
                      <a:pt x="23" y="4256"/>
                      <a:pt x="23" y="4667"/>
                      <a:pt x="1" y="5078"/>
                    </a:cubicBezTo>
                    <a:cubicBezTo>
                      <a:pt x="23" y="5284"/>
                      <a:pt x="46" y="5489"/>
                      <a:pt x="69" y="5694"/>
                    </a:cubicBezTo>
                    <a:cubicBezTo>
                      <a:pt x="92" y="5877"/>
                      <a:pt x="138" y="6082"/>
                      <a:pt x="206" y="6288"/>
                    </a:cubicBezTo>
                    <a:cubicBezTo>
                      <a:pt x="389" y="7064"/>
                      <a:pt x="822" y="7772"/>
                      <a:pt x="1370" y="8342"/>
                    </a:cubicBezTo>
                    <a:cubicBezTo>
                      <a:pt x="1389" y="8361"/>
                      <a:pt x="1437" y="8394"/>
                      <a:pt x="1491" y="8394"/>
                    </a:cubicBezTo>
                    <a:cubicBezTo>
                      <a:pt x="1504" y="8394"/>
                      <a:pt x="1517" y="8392"/>
                      <a:pt x="1530" y="8388"/>
                    </a:cubicBezTo>
                    <a:cubicBezTo>
                      <a:pt x="1621" y="8388"/>
                      <a:pt x="1713" y="8296"/>
                      <a:pt x="1713" y="8182"/>
                    </a:cubicBezTo>
                    <a:lnTo>
                      <a:pt x="1713" y="8160"/>
                    </a:lnTo>
                    <a:cubicBezTo>
                      <a:pt x="1644" y="7406"/>
                      <a:pt x="1530" y="6744"/>
                      <a:pt x="1553" y="6082"/>
                    </a:cubicBezTo>
                    <a:cubicBezTo>
                      <a:pt x="1530" y="5763"/>
                      <a:pt x="1576" y="5421"/>
                      <a:pt x="1576" y="5124"/>
                    </a:cubicBezTo>
                    <a:cubicBezTo>
                      <a:pt x="1621" y="4804"/>
                      <a:pt x="1644" y="4485"/>
                      <a:pt x="1735" y="4165"/>
                    </a:cubicBezTo>
                    <a:cubicBezTo>
                      <a:pt x="1849" y="3526"/>
                      <a:pt x="2032" y="2910"/>
                      <a:pt x="2238" y="2271"/>
                    </a:cubicBezTo>
                    <a:cubicBezTo>
                      <a:pt x="2466" y="1632"/>
                      <a:pt x="2717" y="992"/>
                      <a:pt x="2991" y="285"/>
                    </a:cubicBezTo>
                    <a:lnTo>
                      <a:pt x="2991" y="262"/>
                    </a:lnTo>
                    <a:cubicBezTo>
                      <a:pt x="3014" y="216"/>
                      <a:pt x="3014" y="148"/>
                      <a:pt x="2991" y="102"/>
                    </a:cubicBezTo>
                    <a:cubicBezTo>
                      <a:pt x="2960" y="41"/>
                      <a:pt x="2889" y="1"/>
                      <a:pt x="2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6" name="Google Shape;3236;p36"/>
              <p:cNvSpPr/>
              <p:nvPr/>
            </p:nvSpPr>
            <p:spPr>
              <a:xfrm>
                <a:off x="1373304" y="2506039"/>
                <a:ext cx="84745" cy="84958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4394" extrusionOk="0">
                    <a:moveTo>
                      <a:pt x="2523" y="1"/>
                    </a:moveTo>
                    <a:cubicBezTo>
                      <a:pt x="1741" y="1"/>
                      <a:pt x="833" y="1073"/>
                      <a:pt x="0" y="1152"/>
                    </a:cubicBezTo>
                    <a:lnTo>
                      <a:pt x="1507" y="4393"/>
                    </a:lnTo>
                    <a:cubicBezTo>
                      <a:pt x="1507" y="4393"/>
                      <a:pt x="4383" y="2909"/>
                      <a:pt x="3493" y="855"/>
                    </a:cubicBezTo>
                    <a:cubicBezTo>
                      <a:pt x="3208" y="221"/>
                      <a:pt x="2878" y="1"/>
                      <a:pt x="252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7" name="Google Shape;3237;p36"/>
              <p:cNvSpPr/>
              <p:nvPr/>
            </p:nvSpPr>
            <p:spPr>
              <a:xfrm>
                <a:off x="1334457" y="2406049"/>
                <a:ext cx="112994" cy="186544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48" extrusionOk="0">
                    <a:moveTo>
                      <a:pt x="92" y="0"/>
                    </a:moveTo>
                    <a:cubicBezTo>
                      <a:pt x="46" y="0"/>
                      <a:pt x="1" y="46"/>
                      <a:pt x="24" y="92"/>
                    </a:cubicBezTo>
                    <a:cubicBezTo>
                      <a:pt x="138" y="1370"/>
                      <a:pt x="297" y="2648"/>
                      <a:pt x="571" y="3903"/>
                    </a:cubicBezTo>
                    <a:cubicBezTo>
                      <a:pt x="731" y="4542"/>
                      <a:pt x="891" y="5159"/>
                      <a:pt x="1188" y="5775"/>
                    </a:cubicBezTo>
                    <a:cubicBezTo>
                      <a:pt x="1256" y="5935"/>
                      <a:pt x="1347" y="6072"/>
                      <a:pt x="1462" y="6209"/>
                    </a:cubicBezTo>
                    <a:cubicBezTo>
                      <a:pt x="1569" y="6338"/>
                      <a:pt x="1717" y="6507"/>
                      <a:pt x="1963" y="6507"/>
                    </a:cubicBezTo>
                    <a:cubicBezTo>
                      <a:pt x="1978" y="6507"/>
                      <a:pt x="1994" y="6507"/>
                      <a:pt x="2009" y="6505"/>
                    </a:cubicBezTo>
                    <a:cubicBezTo>
                      <a:pt x="2397" y="6483"/>
                      <a:pt x="2694" y="6300"/>
                      <a:pt x="2991" y="6140"/>
                    </a:cubicBezTo>
                    <a:cubicBezTo>
                      <a:pt x="3265" y="5980"/>
                      <a:pt x="3516" y="5775"/>
                      <a:pt x="3790" y="5615"/>
                    </a:cubicBezTo>
                    <a:cubicBezTo>
                      <a:pt x="4043" y="5488"/>
                      <a:pt x="4297" y="5362"/>
                      <a:pt x="4532" y="5362"/>
                    </a:cubicBezTo>
                    <a:cubicBezTo>
                      <a:pt x="4551" y="5362"/>
                      <a:pt x="4570" y="5362"/>
                      <a:pt x="4589" y="5364"/>
                    </a:cubicBezTo>
                    <a:cubicBezTo>
                      <a:pt x="4840" y="5364"/>
                      <a:pt x="5022" y="5570"/>
                      <a:pt x="5182" y="5821"/>
                    </a:cubicBezTo>
                    <a:cubicBezTo>
                      <a:pt x="5251" y="5958"/>
                      <a:pt x="5342" y="6072"/>
                      <a:pt x="5387" y="6232"/>
                    </a:cubicBezTo>
                    <a:lnTo>
                      <a:pt x="5456" y="6437"/>
                    </a:lnTo>
                    <a:cubicBezTo>
                      <a:pt x="5479" y="6505"/>
                      <a:pt x="5479" y="6574"/>
                      <a:pt x="5479" y="6642"/>
                    </a:cubicBezTo>
                    <a:cubicBezTo>
                      <a:pt x="5524" y="6779"/>
                      <a:pt x="5502" y="6939"/>
                      <a:pt x="5502" y="7076"/>
                    </a:cubicBezTo>
                    <a:cubicBezTo>
                      <a:pt x="5456" y="7236"/>
                      <a:pt x="5433" y="7373"/>
                      <a:pt x="5387" y="7510"/>
                    </a:cubicBezTo>
                    <a:cubicBezTo>
                      <a:pt x="5273" y="7784"/>
                      <a:pt x="5091" y="8058"/>
                      <a:pt x="4908" y="8286"/>
                    </a:cubicBezTo>
                    <a:cubicBezTo>
                      <a:pt x="4520" y="8765"/>
                      <a:pt x="4018" y="9176"/>
                      <a:pt x="3470" y="9496"/>
                    </a:cubicBezTo>
                    <a:cubicBezTo>
                      <a:pt x="3447" y="9518"/>
                      <a:pt x="3424" y="9564"/>
                      <a:pt x="3447" y="9610"/>
                    </a:cubicBezTo>
                    <a:cubicBezTo>
                      <a:pt x="3461" y="9636"/>
                      <a:pt x="3482" y="9648"/>
                      <a:pt x="3502" y="9648"/>
                    </a:cubicBezTo>
                    <a:cubicBezTo>
                      <a:pt x="3516" y="9648"/>
                      <a:pt x="3529" y="9642"/>
                      <a:pt x="3539" y="9633"/>
                    </a:cubicBezTo>
                    <a:cubicBezTo>
                      <a:pt x="4132" y="9336"/>
                      <a:pt x="4657" y="8948"/>
                      <a:pt x="5114" y="8468"/>
                    </a:cubicBezTo>
                    <a:cubicBezTo>
                      <a:pt x="5319" y="8217"/>
                      <a:pt x="5524" y="7943"/>
                      <a:pt x="5661" y="7624"/>
                    </a:cubicBezTo>
                    <a:cubicBezTo>
                      <a:pt x="5730" y="7464"/>
                      <a:pt x="5753" y="7304"/>
                      <a:pt x="5798" y="7122"/>
                    </a:cubicBezTo>
                    <a:cubicBezTo>
                      <a:pt x="5821" y="6962"/>
                      <a:pt x="5844" y="6779"/>
                      <a:pt x="5821" y="6620"/>
                    </a:cubicBezTo>
                    <a:cubicBezTo>
                      <a:pt x="5798" y="6528"/>
                      <a:pt x="5798" y="6437"/>
                      <a:pt x="5775" y="6346"/>
                    </a:cubicBezTo>
                    <a:lnTo>
                      <a:pt x="5707" y="6095"/>
                    </a:lnTo>
                    <a:cubicBezTo>
                      <a:pt x="5661" y="5935"/>
                      <a:pt x="5570" y="5798"/>
                      <a:pt x="5479" y="5638"/>
                    </a:cubicBezTo>
                    <a:cubicBezTo>
                      <a:pt x="5387" y="5501"/>
                      <a:pt x="5296" y="5341"/>
                      <a:pt x="5136" y="5227"/>
                    </a:cubicBezTo>
                    <a:cubicBezTo>
                      <a:pt x="5114" y="5182"/>
                      <a:pt x="5068" y="5159"/>
                      <a:pt x="5022" y="5136"/>
                    </a:cubicBezTo>
                    <a:lnTo>
                      <a:pt x="4908" y="5067"/>
                    </a:lnTo>
                    <a:cubicBezTo>
                      <a:pt x="4817" y="5022"/>
                      <a:pt x="4703" y="4999"/>
                      <a:pt x="4611" y="4999"/>
                    </a:cubicBezTo>
                    <a:cubicBezTo>
                      <a:pt x="4586" y="4998"/>
                      <a:pt x="4561" y="4997"/>
                      <a:pt x="4537" y="4997"/>
                    </a:cubicBezTo>
                    <a:cubicBezTo>
                      <a:pt x="4179" y="4997"/>
                      <a:pt x="3863" y="5146"/>
                      <a:pt x="3607" y="5296"/>
                    </a:cubicBezTo>
                    <a:cubicBezTo>
                      <a:pt x="3310" y="5478"/>
                      <a:pt x="3059" y="5661"/>
                      <a:pt x="2785" y="5821"/>
                    </a:cubicBezTo>
                    <a:cubicBezTo>
                      <a:pt x="2534" y="5980"/>
                      <a:pt x="2238" y="6117"/>
                      <a:pt x="1986" y="6140"/>
                    </a:cubicBezTo>
                    <a:cubicBezTo>
                      <a:pt x="1918" y="6140"/>
                      <a:pt x="1827" y="6095"/>
                      <a:pt x="1735" y="5980"/>
                    </a:cubicBezTo>
                    <a:cubicBezTo>
                      <a:pt x="1644" y="5866"/>
                      <a:pt x="1553" y="5752"/>
                      <a:pt x="1507" y="5615"/>
                    </a:cubicBezTo>
                    <a:cubicBezTo>
                      <a:pt x="1233" y="5067"/>
                      <a:pt x="1051" y="4451"/>
                      <a:pt x="891" y="3835"/>
                    </a:cubicBezTo>
                    <a:cubicBezTo>
                      <a:pt x="731" y="3219"/>
                      <a:pt x="617" y="2602"/>
                      <a:pt x="503" y="1963"/>
                    </a:cubicBezTo>
                    <a:cubicBezTo>
                      <a:pt x="366" y="1347"/>
                      <a:pt x="252" y="708"/>
                      <a:pt x="160" y="69"/>
                    </a:cubicBezTo>
                    <a:cubicBezTo>
                      <a:pt x="160" y="23"/>
                      <a:pt x="115" y="0"/>
                      <a:pt x="92" y="0"/>
                    </a:cubicBezTo>
                    <a:close/>
                  </a:path>
                </a:pathLst>
              </a:custGeom>
              <a:solidFill>
                <a:srgbClr val="F26952">
                  <a:alpha val="351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8" name="Google Shape;3238;p36"/>
              <p:cNvSpPr/>
              <p:nvPr/>
            </p:nvSpPr>
            <p:spPr>
              <a:xfrm>
                <a:off x="1001266" y="2377452"/>
                <a:ext cx="314677" cy="314696"/>
              </a:xfrm>
              <a:custGeom>
                <a:avLst/>
                <a:gdLst/>
                <a:ahLst/>
                <a:cxnLst/>
                <a:rect l="l" t="t" r="r" b="b"/>
                <a:pathLst>
                  <a:path w="16275" h="16276" extrusionOk="0">
                    <a:moveTo>
                      <a:pt x="8149" y="1"/>
                    </a:moveTo>
                    <a:cubicBezTo>
                      <a:pt x="3653" y="1"/>
                      <a:pt x="1" y="3653"/>
                      <a:pt x="1" y="8149"/>
                    </a:cubicBezTo>
                    <a:cubicBezTo>
                      <a:pt x="1" y="12623"/>
                      <a:pt x="3653" y="16275"/>
                      <a:pt x="8149" y="16275"/>
                    </a:cubicBezTo>
                    <a:cubicBezTo>
                      <a:pt x="12646" y="16275"/>
                      <a:pt x="16275" y="12623"/>
                      <a:pt x="16275" y="8149"/>
                    </a:cubicBezTo>
                    <a:cubicBezTo>
                      <a:pt x="16275" y="3653"/>
                      <a:pt x="12646" y="1"/>
                      <a:pt x="8149" y="1"/>
                    </a:cubicBezTo>
                    <a:close/>
                  </a:path>
                </a:pathLst>
              </a:custGeom>
              <a:solidFill>
                <a:srgbClr val="FFFFFF">
                  <a:alpha val="3021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39" name="Google Shape;3239;p36"/>
              <p:cNvSpPr/>
              <p:nvPr/>
            </p:nvSpPr>
            <p:spPr>
              <a:xfrm>
                <a:off x="985816" y="2361577"/>
                <a:ext cx="354855" cy="355281"/>
              </a:xfrm>
              <a:custGeom>
                <a:avLst/>
                <a:gdLst/>
                <a:ahLst/>
                <a:cxnLst/>
                <a:rect l="l" t="t" r="r" b="b"/>
                <a:pathLst>
                  <a:path w="18353" h="18375" extrusionOk="0">
                    <a:moveTo>
                      <a:pt x="9176" y="1529"/>
                    </a:moveTo>
                    <a:cubicBezTo>
                      <a:pt x="13399" y="1529"/>
                      <a:pt x="16846" y="4976"/>
                      <a:pt x="16846" y="9199"/>
                    </a:cubicBezTo>
                    <a:cubicBezTo>
                      <a:pt x="16846" y="13421"/>
                      <a:pt x="13399" y="16845"/>
                      <a:pt x="9176" y="16845"/>
                    </a:cubicBezTo>
                    <a:cubicBezTo>
                      <a:pt x="4954" y="16845"/>
                      <a:pt x="1507" y="13421"/>
                      <a:pt x="1507" y="9199"/>
                    </a:cubicBezTo>
                    <a:cubicBezTo>
                      <a:pt x="1507" y="4976"/>
                      <a:pt x="4954" y="1529"/>
                      <a:pt x="9176" y="1529"/>
                    </a:cubicBezTo>
                    <a:close/>
                    <a:moveTo>
                      <a:pt x="9176" y="0"/>
                    </a:moveTo>
                    <a:cubicBezTo>
                      <a:pt x="4109" y="0"/>
                      <a:pt x="1" y="4131"/>
                      <a:pt x="1" y="9199"/>
                    </a:cubicBezTo>
                    <a:cubicBezTo>
                      <a:pt x="1" y="14243"/>
                      <a:pt x="4109" y="18374"/>
                      <a:pt x="9176" y="18374"/>
                    </a:cubicBezTo>
                    <a:cubicBezTo>
                      <a:pt x="14244" y="18374"/>
                      <a:pt x="18352" y="14243"/>
                      <a:pt x="18352" y="9199"/>
                    </a:cubicBezTo>
                    <a:cubicBezTo>
                      <a:pt x="18352" y="4131"/>
                      <a:pt x="14244" y="0"/>
                      <a:pt x="9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0" name="Google Shape;3240;p36"/>
              <p:cNvSpPr/>
              <p:nvPr/>
            </p:nvSpPr>
            <p:spPr>
              <a:xfrm>
                <a:off x="1031721" y="2441709"/>
                <a:ext cx="57831" cy="162356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397" extrusionOk="0">
                    <a:moveTo>
                      <a:pt x="2805" y="0"/>
                    </a:moveTo>
                    <a:cubicBezTo>
                      <a:pt x="2770" y="0"/>
                      <a:pt x="2732" y="10"/>
                      <a:pt x="2694" y="33"/>
                    </a:cubicBezTo>
                    <a:cubicBezTo>
                      <a:pt x="1986" y="421"/>
                      <a:pt x="1438" y="992"/>
                      <a:pt x="1005" y="1654"/>
                    </a:cubicBezTo>
                    <a:cubicBezTo>
                      <a:pt x="571" y="2293"/>
                      <a:pt x="252" y="3069"/>
                      <a:pt x="92" y="3868"/>
                    </a:cubicBezTo>
                    <a:cubicBezTo>
                      <a:pt x="0" y="4256"/>
                      <a:pt x="0" y="4667"/>
                      <a:pt x="0" y="5078"/>
                    </a:cubicBezTo>
                    <a:cubicBezTo>
                      <a:pt x="0" y="5283"/>
                      <a:pt x="23" y="5488"/>
                      <a:pt x="46" y="5694"/>
                    </a:cubicBezTo>
                    <a:cubicBezTo>
                      <a:pt x="69" y="5899"/>
                      <a:pt x="115" y="6082"/>
                      <a:pt x="183" y="6287"/>
                    </a:cubicBezTo>
                    <a:cubicBezTo>
                      <a:pt x="366" y="7063"/>
                      <a:pt x="799" y="7771"/>
                      <a:pt x="1347" y="8342"/>
                    </a:cubicBezTo>
                    <a:cubicBezTo>
                      <a:pt x="1381" y="8375"/>
                      <a:pt x="1414" y="8396"/>
                      <a:pt x="1456" y="8396"/>
                    </a:cubicBezTo>
                    <a:cubicBezTo>
                      <a:pt x="1472" y="8396"/>
                      <a:pt x="1489" y="8393"/>
                      <a:pt x="1507" y="8387"/>
                    </a:cubicBezTo>
                    <a:cubicBezTo>
                      <a:pt x="1621" y="8387"/>
                      <a:pt x="1690" y="8296"/>
                      <a:pt x="1690" y="8182"/>
                    </a:cubicBezTo>
                    <a:lnTo>
                      <a:pt x="1690" y="8159"/>
                    </a:lnTo>
                    <a:cubicBezTo>
                      <a:pt x="1621" y="7406"/>
                      <a:pt x="1507" y="6744"/>
                      <a:pt x="1530" y="6082"/>
                    </a:cubicBezTo>
                    <a:cubicBezTo>
                      <a:pt x="1507" y="5762"/>
                      <a:pt x="1553" y="5420"/>
                      <a:pt x="1553" y="5123"/>
                    </a:cubicBezTo>
                    <a:cubicBezTo>
                      <a:pt x="1621" y="4804"/>
                      <a:pt x="1644" y="4484"/>
                      <a:pt x="1712" y="4165"/>
                    </a:cubicBezTo>
                    <a:cubicBezTo>
                      <a:pt x="1827" y="3548"/>
                      <a:pt x="2009" y="2909"/>
                      <a:pt x="2215" y="2270"/>
                    </a:cubicBezTo>
                    <a:cubicBezTo>
                      <a:pt x="2443" y="1631"/>
                      <a:pt x="2717" y="992"/>
                      <a:pt x="2968" y="284"/>
                    </a:cubicBezTo>
                    <a:lnTo>
                      <a:pt x="2991" y="261"/>
                    </a:lnTo>
                    <a:cubicBezTo>
                      <a:pt x="2991" y="216"/>
                      <a:pt x="2991" y="170"/>
                      <a:pt x="2968" y="102"/>
                    </a:cubicBezTo>
                    <a:cubicBezTo>
                      <a:pt x="2937" y="41"/>
                      <a:pt x="2876" y="0"/>
                      <a:pt x="28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1" name="Google Shape;3241;p36"/>
              <p:cNvSpPr/>
              <p:nvPr/>
            </p:nvSpPr>
            <p:spPr>
              <a:xfrm>
                <a:off x="1309780" y="2454645"/>
                <a:ext cx="101528" cy="5655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925" extrusionOk="0">
                    <a:moveTo>
                      <a:pt x="4138" y="1"/>
                    </a:moveTo>
                    <a:cubicBezTo>
                      <a:pt x="1873" y="1"/>
                      <a:pt x="79" y="1659"/>
                      <a:pt x="0" y="1738"/>
                    </a:cubicBezTo>
                    <a:lnTo>
                      <a:pt x="799" y="2925"/>
                    </a:lnTo>
                    <a:cubicBezTo>
                      <a:pt x="819" y="2925"/>
                      <a:pt x="2312" y="1537"/>
                      <a:pt x="4121" y="1537"/>
                    </a:cubicBezTo>
                    <a:cubicBezTo>
                      <a:pt x="4400" y="1537"/>
                      <a:pt x="4686" y="1570"/>
                      <a:pt x="4976" y="1647"/>
                    </a:cubicBezTo>
                    <a:lnTo>
                      <a:pt x="5250" y="140"/>
                    </a:lnTo>
                    <a:cubicBezTo>
                      <a:pt x="4871" y="43"/>
                      <a:pt x="4498" y="1"/>
                      <a:pt x="4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2" name="Google Shape;3242;p36"/>
              <p:cNvSpPr/>
              <p:nvPr/>
            </p:nvSpPr>
            <p:spPr>
              <a:xfrm>
                <a:off x="1062586" y="1906850"/>
                <a:ext cx="404720" cy="201722"/>
              </a:xfrm>
              <a:custGeom>
                <a:avLst/>
                <a:gdLst/>
                <a:ahLst/>
                <a:cxnLst/>
                <a:rect l="l" t="t" r="r" b="b"/>
                <a:pathLst>
                  <a:path w="20932" h="10433" fill="none" extrusionOk="0">
                    <a:moveTo>
                      <a:pt x="0" y="10432"/>
                    </a:moveTo>
                    <a:cubicBezTo>
                      <a:pt x="1256" y="7282"/>
                      <a:pt x="3538" y="4543"/>
                      <a:pt x="6391" y="2717"/>
                    </a:cubicBezTo>
                    <a:cubicBezTo>
                      <a:pt x="9245" y="914"/>
                      <a:pt x="12691" y="1"/>
                      <a:pt x="16069" y="183"/>
                    </a:cubicBezTo>
                    <a:cubicBezTo>
                      <a:pt x="17393" y="252"/>
                      <a:pt x="18786" y="526"/>
                      <a:pt x="19744" y="1462"/>
                    </a:cubicBezTo>
                    <a:cubicBezTo>
                      <a:pt x="20680" y="2375"/>
                      <a:pt x="20931" y="4109"/>
                      <a:pt x="19904" y="4954"/>
                    </a:cubicBezTo>
                  </a:path>
                </a:pathLst>
              </a:custGeom>
              <a:noFill/>
              <a:ln w="4575" cap="flat" cmpd="sng">
                <a:solidFill>
                  <a:srgbClr val="873B07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3" name="Google Shape;3243;p36"/>
              <p:cNvSpPr/>
              <p:nvPr/>
            </p:nvSpPr>
            <p:spPr>
              <a:xfrm>
                <a:off x="1519391" y="3007133"/>
                <a:ext cx="358819" cy="410211"/>
              </a:xfrm>
              <a:custGeom>
                <a:avLst/>
                <a:gdLst/>
                <a:ahLst/>
                <a:cxnLst/>
                <a:rect l="l" t="t" r="r" b="b"/>
                <a:pathLst>
                  <a:path w="18558" h="21216" extrusionOk="0">
                    <a:moveTo>
                      <a:pt x="4363" y="1"/>
                    </a:moveTo>
                    <a:cubicBezTo>
                      <a:pt x="3737" y="1"/>
                      <a:pt x="3101" y="155"/>
                      <a:pt x="2511" y="483"/>
                    </a:cubicBezTo>
                    <a:cubicBezTo>
                      <a:pt x="662" y="1510"/>
                      <a:pt x="1" y="3838"/>
                      <a:pt x="1028" y="5687"/>
                    </a:cubicBezTo>
                    <a:lnTo>
                      <a:pt x="8195" y="18560"/>
                    </a:lnTo>
                    <a:cubicBezTo>
                      <a:pt x="8355" y="18811"/>
                      <a:pt x="8537" y="19085"/>
                      <a:pt x="8743" y="19336"/>
                    </a:cubicBezTo>
                    <a:cubicBezTo>
                      <a:pt x="9766" y="20577"/>
                      <a:pt x="11242" y="21216"/>
                      <a:pt x="12731" y="21216"/>
                    </a:cubicBezTo>
                    <a:cubicBezTo>
                      <a:pt x="13898" y="21216"/>
                      <a:pt x="15074" y="20823"/>
                      <a:pt x="16047" y="20021"/>
                    </a:cubicBezTo>
                    <a:cubicBezTo>
                      <a:pt x="18238" y="18195"/>
                      <a:pt x="18557" y="14908"/>
                      <a:pt x="16731" y="12717"/>
                    </a:cubicBezTo>
                    <a:lnTo>
                      <a:pt x="7305" y="1373"/>
                    </a:lnTo>
                    <a:cubicBezTo>
                      <a:pt x="6573" y="494"/>
                      <a:pt x="5484" y="1"/>
                      <a:pt x="4363" y="1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4" name="Google Shape;3244;p36"/>
              <p:cNvSpPr/>
              <p:nvPr/>
            </p:nvSpPr>
            <p:spPr>
              <a:xfrm>
                <a:off x="1473042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6393" y="0"/>
                    </a:moveTo>
                    <a:cubicBezTo>
                      <a:pt x="6368" y="0"/>
                      <a:pt x="6345" y="5"/>
                      <a:pt x="6323" y="14"/>
                    </a:cubicBezTo>
                    <a:cubicBezTo>
                      <a:pt x="5662" y="334"/>
                      <a:pt x="5844" y="1977"/>
                      <a:pt x="5844" y="1977"/>
                    </a:cubicBezTo>
                    <a:cubicBezTo>
                      <a:pt x="5844" y="1977"/>
                      <a:pt x="4351" y="1730"/>
                      <a:pt x="3019" y="1730"/>
                    </a:cubicBezTo>
                    <a:cubicBezTo>
                      <a:pt x="2210" y="1730"/>
                      <a:pt x="1461" y="1821"/>
                      <a:pt x="1142" y="2114"/>
                    </a:cubicBezTo>
                    <a:cubicBezTo>
                      <a:pt x="206" y="2959"/>
                      <a:pt x="1028" y="3780"/>
                      <a:pt x="1028" y="3780"/>
                    </a:cubicBezTo>
                    <a:cubicBezTo>
                      <a:pt x="1028" y="3780"/>
                      <a:pt x="1" y="4442"/>
                      <a:pt x="914" y="5698"/>
                    </a:cubicBezTo>
                    <a:cubicBezTo>
                      <a:pt x="914" y="5698"/>
                      <a:pt x="24" y="6725"/>
                      <a:pt x="1096" y="7569"/>
                    </a:cubicBezTo>
                    <a:cubicBezTo>
                      <a:pt x="2352" y="8552"/>
                      <a:pt x="3426" y="8775"/>
                      <a:pt x="4142" y="8775"/>
                    </a:cubicBezTo>
                    <a:cubicBezTo>
                      <a:pt x="4741" y="8775"/>
                      <a:pt x="5091" y="8619"/>
                      <a:pt x="5091" y="8619"/>
                    </a:cubicBezTo>
                    <a:lnTo>
                      <a:pt x="9291" y="4168"/>
                    </a:lnTo>
                    <a:cubicBezTo>
                      <a:pt x="9291" y="4168"/>
                      <a:pt x="7132" y="0"/>
                      <a:pt x="6393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5" name="Google Shape;3245;p36"/>
              <p:cNvSpPr/>
              <p:nvPr/>
            </p:nvSpPr>
            <p:spPr>
              <a:xfrm>
                <a:off x="1064790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9" y="0"/>
                    </a:moveTo>
                    <a:cubicBezTo>
                      <a:pt x="5799" y="0"/>
                      <a:pt x="5416" y="35"/>
                      <a:pt x="5045" y="130"/>
                    </a:cubicBezTo>
                    <a:cubicBezTo>
                      <a:pt x="3290" y="545"/>
                      <a:pt x="2705" y="1475"/>
                      <a:pt x="3071" y="1475"/>
                    </a:cubicBezTo>
                    <a:cubicBezTo>
                      <a:pt x="3148" y="1475"/>
                      <a:pt x="3266" y="1434"/>
                      <a:pt x="3424" y="1340"/>
                    </a:cubicBezTo>
                    <a:cubicBezTo>
                      <a:pt x="3424" y="1340"/>
                      <a:pt x="4520" y="1591"/>
                      <a:pt x="4839" y="1819"/>
                    </a:cubicBezTo>
                    <a:cubicBezTo>
                      <a:pt x="5136" y="2047"/>
                      <a:pt x="5479" y="2709"/>
                      <a:pt x="5684" y="3143"/>
                    </a:cubicBezTo>
                    <a:cubicBezTo>
                      <a:pt x="5867" y="3576"/>
                      <a:pt x="6026" y="4033"/>
                      <a:pt x="6140" y="4535"/>
                    </a:cubicBezTo>
                    <a:cubicBezTo>
                      <a:pt x="6392" y="5517"/>
                      <a:pt x="6506" y="6612"/>
                      <a:pt x="6574" y="7731"/>
                    </a:cubicBezTo>
                    <a:cubicBezTo>
                      <a:pt x="6597" y="8849"/>
                      <a:pt x="6551" y="10013"/>
                      <a:pt x="6483" y="11177"/>
                    </a:cubicBezTo>
                    <a:cubicBezTo>
                      <a:pt x="6414" y="11771"/>
                      <a:pt x="6392" y="12364"/>
                      <a:pt x="6300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4" y="15697"/>
                      <a:pt x="5775" y="15971"/>
                      <a:pt x="5707" y="16244"/>
                    </a:cubicBezTo>
                    <a:cubicBezTo>
                      <a:pt x="5524" y="16792"/>
                      <a:pt x="5410" y="17340"/>
                      <a:pt x="5182" y="17865"/>
                    </a:cubicBezTo>
                    <a:cubicBezTo>
                      <a:pt x="4817" y="18938"/>
                      <a:pt x="4360" y="20011"/>
                      <a:pt x="3858" y="21083"/>
                    </a:cubicBezTo>
                    <a:cubicBezTo>
                      <a:pt x="3356" y="22156"/>
                      <a:pt x="2785" y="23229"/>
                      <a:pt x="2214" y="24279"/>
                    </a:cubicBezTo>
                    <a:cubicBezTo>
                      <a:pt x="1918" y="24804"/>
                      <a:pt x="1598" y="25329"/>
                      <a:pt x="1301" y="25854"/>
                    </a:cubicBezTo>
                    <a:lnTo>
                      <a:pt x="366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2" y="29822"/>
                      <a:pt x="1558" y="29822"/>
                    </a:cubicBezTo>
                    <a:cubicBezTo>
                      <a:pt x="1884" y="29822"/>
                      <a:pt x="2212" y="29710"/>
                      <a:pt x="2488" y="29483"/>
                    </a:cubicBezTo>
                    <a:cubicBezTo>
                      <a:pt x="3036" y="29027"/>
                      <a:pt x="3493" y="28593"/>
                      <a:pt x="3949" y="28114"/>
                    </a:cubicBezTo>
                    <a:cubicBezTo>
                      <a:pt x="4200" y="27885"/>
                      <a:pt x="4406" y="27634"/>
                      <a:pt x="4634" y="27383"/>
                    </a:cubicBezTo>
                    <a:cubicBezTo>
                      <a:pt x="4862" y="27132"/>
                      <a:pt x="5068" y="26881"/>
                      <a:pt x="5296" y="26630"/>
                    </a:cubicBezTo>
                    <a:cubicBezTo>
                      <a:pt x="6140" y="25626"/>
                      <a:pt x="6939" y="24553"/>
                      <a:pt x="7670" y="23389"/>
                    </a:cubicBezTo>
                    <a:cubicBezTo>
                      <a:pt x="8377" y="22248"/>
                      <a:pt x="9039" y="21038"/>
                      <a:pt x="9564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2" y="17409"/>
                      <a:pt x="10523" y="17043"/>
                      <a:pt x="10614" y="16701"/>
                    </a:cubicBezTo>
                    <a:lnTo>
                      <a:pt x="10751" y="16176"/>
                    </a:lnTo>
                    <a:cubicBezTo>
                      <a:pt x="10774" y="15993"/>
                      <a:pt x="10820" y="15811"/>
                      <a:pt x="10842" y="15628"/>
                    </a:cubicBezTo>
                    <a:lnTo>
                      <a:pt x="11048" y="14533"/>
                    </a:lnTo>
                    <a:cubicBezTo>
                      <a:pt x="11094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5" y="10059"/>
                      <a:pt x="11299" y="8644"/>
                      <a:pt x="11071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09" y="700"/>
                      <a:pt x="7875" y="427"/>
                      <a:pt x="7487" y="198"/>
                    </a:cubicBezTo>
                    <a:cubicBezTo>
                      <a:pt x="7353" y="124"/>
                      <a:pt x="6809" y="0"/>
                      <a:pt x="6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6" name="Google Shape;3246;p36"/>
              <p:cNvSpPr/>
              <p:nvPr/>
            </p:nvSpPr>
            <p:spPr>
              <a:xfrm>
                <a:off x="1050674" y="2836524"/>
                <a:ext cx="219356" cy="576628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29823" extrusionOk="0">
                    <a:moveTo>
                      <a:pt x="6148" y="0"/>
                    </a:moveTo>
                    <a:cubicBezTo>
                      <a:pt x="5798" y="0"/>
                      <a:pt x="5416" y="35"/>
                      <a:pt x="5044" y="130"/>
                    </a:cubicBezTo>
                    <a:cubicBezTo>
                      <a:pt x="3289" y="545"/>
                      <a:pt x="2704" y="1475"/>
                      <a:pt x="3071" y="1475"/>
                    </a:cubicBezTo>
                    <a:cubicBezTo>
                      <a:pt x="3147" y="1475"/>
                      <a:pt x="3266" y="1434"/>
                      <a:pt x="3424" y="1340"/>
                    </a:cubicBezTo>
                    <a:cubicBezTo>
                      <a:pt x="3424" y="1340"/>
                      <a:pt x="4519" y="1591"/>
                      <a:pt x="4839" y="1819"/>
                    </a:cubicBezTo>
                    <a:cubicBezTo>
                      <a:pt x="5159" y="2047"/>
                      <a:pt x="5478" y="2709"/>
                      <a:pt x="5684" y="3143"/>
                    </a:cubicBezTo>
                    <a:cubicBezTo>
                      <a:pt x="5866" y="3576"/>
                      <a:pt x="6026" y="4033"/>
                      <a:pt x="6140" y="4535"/>
                    </a:cubicBezTo>
                    <a:cubicBezTo>
                      <a:pt x="6414" y="5517"/>
                      <a:pt x="6505" y="6612"/>
                      <a:pt x="6574" y="7731"/>
                    </a:cubicBezTo>
                    <a:cubicBezTo>
                      <a:pt x="6619" y="8849"/>
                      <a:pt x="6551" y="10013"/>
                      <a:pt x="6482" y="11177"/>
                    </a:cubicBezTo>
                    <a:cubicBezTo>
                      <a:pt x="6414" y="11771"/>
                      <a:pt x="6391" y="12364"/>
                      <a:pt x="6323" y="12958"/>
                    </a:cubicBezTo>
                    <a:lnTo>
                      <a:pt x="6209" y="13825"/>
                    </a:lnTo>
                    <a:lnTo>
                      <a:pt x="6072" y="14624"/>
                    </a:lnTo>
                    <a:cubicBezTo>
                      <a:pt x="6049" y="14761"/>
                      <a:pt x="6026" y="14898"/>
                      <a:pt x="6003" y="15035"/>
                    </a:cubicBezTo>
                    <a:lnTo>
                      <a:pt x="5912" y="15446"/>
                    </a:lnTo>
                    <a:cubicBezTo>
                      <a:pt x="5843" y="15697"/>
                      <a:pt x="5775" y="15971"/>
                      <a:pt x="5706" y="16244"/>
                    </a:cubicBezTo>
                    <a:cubicBezTo>
                      <a:pt x="5524" y="16792"/>
                      <a:pt x="5410" y="17340"/>
                      <a:pt x="5204" y="17865"/>
                    </a:cubicBezTo>
                    <a:cubicBezTo>
                      <a:pt x="4839" y="18938"/>
                      <a:pt x="4360" y="20011"/>
                      <a:pt x="3858" y="21083"/>
                    </a:cubicBezTo>
                    <a:cubicBezTo>
                      <a:pt x="3355" y="22156"/>
                      <a:pt x="2785" y="23229"/>
                      <a:pt x="2214" y="24279"/>
                    </a:cubicBezTo>
                    <a:cubicBezTo>
                      <a:pt x="1917" y="24804"/>
                      <a:pt x="1598" y="25329"/>
                      <a:pt x="1301" y="25854"/>
                    </a:cubicBezTo>
                    <a:lnTo>
                      <a:pt x="388" y="27383"/>
                    </a:lnTo>
                    <a:lnTo>
                      <a:pt x="320" y="27475"/>
                    </a:lnTo>
                    <a:cubicBezTo>
                      <a:pt x="0" y="28022"/>
                      <a:pt x="23" y="28730"/>
                      <a:pt x="411" y="29255"/>
                    </a:cubicBezTo>
                    <a:cubicBezTo>
                      <a:pt x="709" y="29630"/>
                      <a:pt x="1131" y="29822"/>
                      <a:pt x="1558" y="29822"/>
                    </a:cubicBezTo>
                    <a:cubicBezTo>
                      <a:pt x="1883" y="29822"/>
                      <a:pt x="2211" y="29710"/>
                      <a:pt x="2488" y="29483"/>
                    </a:cubicBezTo>
                    <a:cubicBezTo>
                      <a:pt x="3036" y="29027"/>
                      <a:pt x="3492" y="28593"/>
                      <a:pt x="3949" y="28114"/>
                    </a:cubicBezTo>
                    <a:cubicBezTo>
                      <a:pt x="4200" y="27885"/>
                      <a:pt x="4428" y="27634"/>
                      <a:pt x="4634" y="27383"/>
                    </a:cubicBezTo>
                    <a:cubicBezTo>
                      <a:pt x="4862" y="27132"/>
                      <a:pt x="5067" y="26881"/>
                      <a:pt x="5295" y="26630"/>
                    </a:cubicBezTo>
                    <a:cubicBezTo>
                      <a:pt x="6140" y="25626"/>
                      <a:pt x="6962" y="24553"/>
                      <a:pt x="7669" y="23389"/>
                    </a:cubicBezTo>
                    <a:cubicBezTo>
                      <a:pt x="8377" y="22248"/>
                      <a:pt x="9039" y="21038"/>
                      <a:pt x="9587" y="19737"/>
                    </a:cubicBezTo>
                    <a:cubicBezTo>
                      <a:pt x="9861" y="19098"/>
                      <a:pt x="10089" y="18413"/>
                      <a:pt x="10317" y="17751"/>
                    </a:cubicBezTo>
                    <a:cubicBezTo>
                      <a:pt x="10431" y="17409"/>
                      <a:pt x="10522" y="17043"/>
                      <a:pt x="10614" y="16701"/>
                    </a:cubicBezTo>
                    <a:lnTo>
                      <a:pt x="10751" y="16176"/>
                    </a:lnTo>
                    <a:cubicBezTo>
                      <a:pt x="10796" y="15993"/>
                      <a:pt x="10819" y="15811"/>
                      <a:pt x="10842" y="15628"/>
                    </a:cubicBezTo>
                    <a:lnTo>
                      <a:pt x="11047" y="14533"/>
                    </a:lnTo>
                    <a:cubicBezTo>
                      <a:pt x="11093" y="14190"/>
                      <a:pt x="11116" y="13848"/>
                      <a:pt x="11162" y="13528"/>
                    </a:cubicBezTo>
                    <a:cubicBezTo>
                      <a:pt x="11253" y="12844"/>
                      <a:pt x="11276" y="12136"/>
                      <a:pt x="11299" y="11451"/>
                    </a:cubicBezTo>
                    <a:cubicBezTo>
                      <a:pt x="11344" y="10059"/>
                      <a:pt x="11299" y="8644"/>
                      <a:pt x="11070" y="7228"/>
                    </a:cubicBezTo>
                    <a:cubicBezTo>
                      <a:pt x="10842" y="5791"/>
                      <a:pt x="10477" y="4353"/>
                      <a:pt x="9792" y="2960"/>
                    </a:cubicBezTo>
                    <a:cubicBezTo>
                      <a:pt x="9450" y="2275"/>
                      <a:pt x="9016" y="1613"/>
                      <a:pt x="8514" y="997"/>
                    </a:cubicBezTo>
                    <a:cubicBezTo>
                      <a:pt x="8331" y="700"/>
                      <a:pt x="7875" y="427"/>
                      <a:pt x="7487" y="198"/>
                    </a:cubicBezTo>
                    <a:cubicBezTo>
                      <a:pt x="7352" y="124"/>
                      <a:pt x="6809" y="0"/>
                      <a:pt x="61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7" name="Google Shape;3247;p36"/>
              <p:cNvSpPr/>
              <p:nvPr/>
            </p:nvSpPr>
            <p:spPr>
              <a:xfrm>
                <a:off x="898399" y="3003420"/>
                <a:ext cx="358374" cy="413924"/>
              </a:xfrm>
              <a:custGeom>
                <a:avLst/>
                <a:gdLst/>
                <a:ahLst/>
                <a:cxnLst/>
                <a:rect l="l" t="t" r="r" b="b"/>
                <a:pathLst>
                  <a:path w="18535" h="21408" extrusionOk="0">
                    <a:moveTo>
                      <a:pt x="13779" y="0"/>
                    </a:moveTo>
                    <a:cubicBezTo>
                      <a:pt x="12960" y="0"/>
                      <a:pt x="12203" y="321"/>
                      <a:pt x="11596" y="1063"/>
                    </a:cubicBezTo>
                    <a:lnTo>
                      <a:pt x="1826" y="12909"/>
                    </a:lnTo>
                    <a:cubicBezTo>
                      <a:pt x="0" y="15100"/>
                      <a:pt x="297" y="18387"/>
                      <a:pt x="2511" y="20213"/>
                    </a:cubicBezTo>
                    <a:cubicBezTo>
                      <a:pt x="3484" y="21015"/>
                      <a:pt x="4660" y="21408"/>
                      <a:pt x="5827" y="21408"/>
                    </a:cubicBezTo>
                    <a:cubicBezTo>
                      <a:pt x="7316" y="21408"/>
                      <a:pt x="8792" y="20769"/>
                      <a:pt x="9815" y="19528"/>
                    </a:cubicBezTo>
                    <a:cubicBezTo>
                      <a:pt x="10021" y="19277"/>
                      <a:pt x="10203" y="19003"/>
                      <a:pt x="10363" y="18752"/>
                    </a:cubicBezTo>
                    <a:lnTo>
                      <a:pt x="17507" y="5879"/>
                    </a:lnTo>
                    <a:cubicBezTo>
                      <a:pt x="18534" y="4030"/>
                      <a:pt x="17873" y="1702"/>
                      <a:pt x="16024" y="675"/>
                    </a:cubicBezTo>
                    <a:cubicBezTo>
                      <a:pt x="15266" y="248"/>
                      <a:pt x="14498" y="0"/>
                      <a:pt x="13779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8" name="Google Shape;3248;p36"/>
              <p:cNvSpPr/>
              <p:nvPr/>
            </p:nvSpPr>
            <p:spPr>
              <a:xfrm>
                <a:off x="1121717" y="2943805"/>
                <a:ext cx="179641" cy="169684"/>
              </a:xfrm>
              <a:custGeom>
                <a:avLst/>
                <a:gdLst/>
                <a:ahLst/>
                <a:cxnLst/>
                <a:rect l="l" t="t" r="r" b="b"/>
                <a:pathLst>
                  <a:path w="9291" h="8776" extrusionOk="0">
                    <a:moveTo>
                      <a:pt x="2922" y="0"/>
                    </a:moveTo>
                    <a:cubicBezTo>
                      <a:pt x="2181" y="0"/>
                      <a:pt x="1" y="4168"/>
                      <a:pt x="1" y="4168"/>
                    </a:cubicBezTo>
                    <a:lnTo>
                      <a:pt x="4224" y="8619"/>
                    </a:lnTo>
                    <a:cubicBezTo>
                      <a:pt x="4224" y="8619"/>
                      <a:pt x="4569" y="8775"/>
                      <a:pt x="5165" y="8775"/>
                    </a:cubicBezTo>
                    <a:cubicBezTo>
                      <a:pt x="5878" y="8775"/>
                      <a:pt x="6950" y="8552"/>
                      <a:pt x="8218" y="7569"/>
                    </a:cubicBezTo>
                    <a:cubicBezTo>
                      <a:pt x="9268" y="6725"/>
                      <a:pt x="8378" y="5698"/>
                      <a:pt x="8378" y="5698"/>
                    </a:cubicBezTo>
                    <a:cubicBezTo>
                      <a:pt x="9291" y="4442"/>
                      <a:pt x="8264" y="3780"/>
                      <a:pt x="8264" y="3780"/>
                    </a:cubicBezTo>
                    <a:cubicBezTo>
                      <a:pt x="8264" y="3780"/>
                      <a:pt x="9085" y="2959"/>
                      <a:pt x="8172" y="2114"/>
                    </a:cubicBezTo>
                    <a:cubicBezTo>
                      <a:pt x="7845" y="1821"/>
                      <a:pt x="7094" y="1730"/>
                      <a:pt x="6286" y="1730"/>
                    </a:cubicBezTo>
                    <a:cubicBezTo>
                      <a:pt x="4955" y="1730"/>
                      <a:pt x="3470" y="1977"/>
                      <a:pt x="3470" y="1977"/>
                    </a:cubicBezTo>
                    <a:cubicBezTo>
                      <a:pt x="3470" y="1977"/>
                      <a:pt x="3653" y="334"/>
                      <a:pt x="2991" y="14"/>
                    </a:cubicBezTo>
                    <a:cubicBezTo>
                      <a:pt x="2970" y="5"/>
                      <a:pt x="2947" y="0"/>
                      <a:pt x="2922" y="0"/>
                    </a:cubicBezTo>
                    <a:close/>
                  </a:path>
                </a:pathLst>
              </a:custGeom>
              <a:solidFill>
                <a:srgbClr val="FCBCB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49" name="Google Shape;3249;p36"/>
              <p:cNvSpPr/>
              <p:nvPr/>
            </p:nvSpPr>
            <p:spPr>
              <a:xfrm>
                <a:off x="1027722" y="4174166"/>
                <a:ext cx="94007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62" h="4041" extrusionOk="0">
                    <a:moveTo>
                      <a:pt x="4246" y="0"/>
                    </a:moveTo>
                    <a:lnTo>
                      <a:pt x="4246" y="0"/>
                    </a:lnTo>
                    <a:cubicBezTo>
                      <a:pt x="0" y="822"/>
                      <a:pt x="753" y="3470"/>
                      <a:pt x="753" y="3470"/>
                    </a:cubicBezTo>
                    <a:cubicBezTo>
                      <a:pt x="1986" y="3744"/>
                      <a:pt x="2625" y="3903"/>
                      <a:pt x="4086" y="4040"/>
                    </a:cubicBezTo>
                    <a:cubicBezTo>
                      <a:pt x="4702" y="2739"/>
                      <a:pt x="4862" y="1370"/>
                      <a:pt x="4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0" name="Google Shape;3250;p36"/>
              <p:cNvSpPr/>
              <p:nvPr/>
            </p:nvSpPr>
            <p:spPr>
              <a:xfrm>
                <a:off x="1105397" y="4097941"/>
                <a:ext cx="239213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090" extrusionOk="0">
                    <a:moveTo>
                      <a:pt x="4436" y="0"/>
                    </a:moveTo>
                    <a:cubicBezTo>
                      <a:pt x="1238" y="0"/>
                      <a:pt x="1598" y="3623"/>
                      <a:pt x="1598" y="3623"/>
                    </a:cubicBezTo>
                    <a:cubicBezTo>
                      <a:pt x="1187" y="3646"/>
                      <a:pt x="1164" y="3646"/>
                      <a:pt x="160" y="3851"/>
                    </a:cubicBezTo>
                    <a:cubicBezTo>
                      <a:pt x="799" y="5220"/>
                      <a:pt x="617" y="6590"/>
                      <a:pt x="0" y="7891"/>
                    </a:cubicBezTo>
                    <a:cubicBezTo>
                      <a:pt x="1835" y="8036"/>
                      <a:pt x="3597" y="8089"/>
                      <a:pt x="5187" y="8089"/>
                    </a:cubicBezTo>
                    <a:cubicBezTo>
                      <a:pt x="9333" y="8089"/>
                      <a:pt x="12303" y="7731"/>
                      <a:pt x="12303" y="7731"/>
                    </a:cubicBezTo>
                    <a:lnTo>
                      <a:pt x="12372" y="3372"/>
                    </a:lnTo>
                    <a:cubicBezTo>
                      <a:pt x="12372" y="2001"/>
                      <a:pt x="11244" y="981"/>
                      <a:pt x="9986" y="981"/>
                    </a:cubicBezTo>
                    <a:cubicBezTo>
                      <a:pt x="9674" y="981"/>
                      <a:pt x="9353" y="1044"/>
                      <a:pt x="9039" y="1180"/>
                    </a:cubicBezTo>
                    <a:cubicBezTo>
                      <a:pt x="8012" y="1614"/>
                      <a:pt x="7715" y="2185"/>
                      <a:pt x="7556" y="2596"/>
                    </a:cubicBezTo>
                    <a:cubicBezTo>
                      <a:pt x="7647" y="1774"/>
                      <a:pt x="6734" y="153"/>
                      <a:pt x="4817" y="16"/>
                    </a:cubicBezTo>
                    <a:cubicBezTo>
                      <a:pt x="4684" y="5"/>
                      <a:pt x="4558" y="0"/>
                      <a:pt x="44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1" name="Google Shape;3251;p36"/>
              <p:cNvSpPr/>
              <p:nvPr/>
            </p:nvSpPr>
            <p:spPr>
              <a:xfrm>
                <a:off x="1040329" y="4239467"/>
                <a:ext cx="304275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7" h="1961" extrusionOk="0">
                    <a:moveTo>
                      <a:pt x="246" y="0"/>
                    </a:moveTo>
                    <a:cubicBezTo>
                      <a:pt x="0" y="0"/>
                      <a:pt x="330" y="1120"/>
                      <a:pt x="330" y="1120"/>
                    </a:cubicBezTo>
                    <a:cubicBezTo>
                      <a:pt x="2798" y="1763"/>
                      <a:pt x="5655" y="1961"/>
                      <a:pt x="8232" y="1961"/>
                    </a:cubicBezTo>
                    <a:cubicBezTo>
                      <a:pt x="12326" y="1961"/>
                      <a:pt x="15714" y="1462"/>
                      <a:pt x="15714" y="1462"/>
                    </a:cubicBezTo>
                    <a:lnTo>
                      <a:pt x="15737" y="504"/>
                    </a:lnTo>
                    <a:lnTo>
                      <a:pt x="15737" y="504"/>
                    </a:lnTo>
                    <a:cubicBezTo>
                      <a:pt x="15737" y="504"/>
                      <a:pt x="13421" y="728"/>
                      <a:pt x="10067" y="728"/>
                    </a:cubicBezTo>
                    <a:cubicBezTo>
                      <a:pt x="7273" y="728"/>
                      <a:pt x="3758" y="572"/>
                      <a:pt x="261" y="1"/>
                    </a:cubicBezTo>
                    <a:cubicBezTo>
                      <a:pt x="256" y="1"/>
                      <a:pt x="251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2" name="Google Shape;3252;p36"/>
              <p:cNvSpPr/>
              <p:nvPr/>
            </p:nvSpPr>
            <p:spPr>
              <a:xfrm>
                <a:off x="1266489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1" y="480"/>
                      <a:pt x="1" y="1096"/>
                    </a:cubicBezTo>
                    <a:cubicBezTo>
                      <a:pt x="1" y="1713"/>
                      <a:pt x="503" y="2215"/>
                      <a:pt x="1119" y="2215"/>
                    </a:cubicBezTo>
                    <a:cubicBezTo>
                      <a:pt x="1133" y="2215"/>
                      <a:pt x="1146" y="2215"/>
                      <a:pt x="1159" y="2215"/>
                    </a:cubicBezTo>
                    <a:cubicBezTo>
                      <a:pt x="1757" y="2215"/>
                      <a:pt x="2237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3" name="Google Shape;3253;p36"/>
              <p:cNvSpPr/>
              <p:nvPr/>
            </p:nvSpPr>
            <p:spPr>
              <a:xfrm>
                <a:off x="1133202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229" y="1"/>
                    </a:moveTo>
                    <a:cubicBezTo>
                      <a:pt x="114" y="1"/>
                      <a:pt x="0" y="92"/>
                      <a:pt x="0" y="206"/>
                    </a:cubicBezTo>
                    <a:cubicBezTo>
                      <a:pt x="0" y="320"/>
                      <a:pt x="92" y="434"/>
                      <a:pt x="206" y="434"/>
                    </a:cubicBezTo>
                    <a:lnTo>
                      <a:pt x="4063" y="686"/>
                    </a:lnTo>
                    <a:cubicBezTo>
                      <a:pt x="4063" y="708"/>
                      <a:pt x="4063" y="708"/>
                      <a:pt x="4086" y="708"/>
                    </a:cubicBezTo>
                    <a:cubicBezTo>
                      <a:pt x="4200" y="708"/>
                      <a:pt x="4292" y="617"/>
                      <a:pt x="4292" y="503"/>
                    </a:cubicBezTo>
                    <a:cubicBezTo>
                      <a:pt x="4314" y="366"/>
                      <a:pt x="4223" y="275"/>
                      <a:pt x="4086" y="252"/>
                    </a:cubicBezTo>
                    <a:lnTo>
                      <a:pt x="22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4" name="Google Shape;3254;p36"/>
              <p:cNvSpPr/>
              <p:nvPr/>
            </p:nvSpPr>
            <p:spPr>
              <a:xfrm>
                <a:off x="1100098" y="4090786"/>
                <a:ext cx="121830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3719" extrusionOk="0">
                    <a:moveTo>
                      <a:pt x="2032" y="432"/>
                    </a:moveTo>
                    <a:cubicBezTo>
                      <a:pt x="2055" y="432"/>
                      <a:pt x="2100" y="455"/>
                      <a:pt x="2146" y="478"/>
                    </a:cubicBezTo>
                    <a:cubicBezTo>
                      <a:pt x="2237" y="523"/>
                      <a:pt x="2306" y="637"/>
                      <a:pt x="2351" y="752"/>
                    </a:cubicBezTo>
                    <a:cubicBezTo>
                      <a:pt x="2603" y="1140"/>
                      <a:pt x="2717" y="1596"/>
                      <a:pt x="2808" y="2053"/>
                    </a:cubicBezTo>
                    <a:cubicBezTo>
                      <a:pt x="2854" y="2212"/>
                      <a:pt x="2876" y="2372"/>
                      <a:pt x="2922" y="2532"/>
                    </a:cubicBezTo>
                    <a:cubicBezTo>
                      <a:pt x="2899" y="2509"/>
                      <a:pt x="2876" y="2463"/>
                      <a:pt x="2854" y="2441"/>
                    </a:cubicBezTo>
                    <a:cubicBezTo>
                      <a:pt x="2466" y="1961"/>
                      <a:pt x="2169" y="1413"/>
                      <a:pt x="1986" y="820"/>
                    </a:cubicBezTo>
                    <a:cubicBezTo>
                      <a:pt x="1918" y="637"/>
                      <a:pt x="1918" y="500"/>
                      <a:pt x="1963" y="455"/>
                    </a:cubicBezTo>
                    <a:cubicBezTo>
                      <a:pt x="1986" y="455"/>
                      <a:pt x="2009" y="432"/>
                      <a:pt x="2032" y="432"/>
                    </a:cubicBezTo>
                    <a:close/>
                    <a:moveTo>
                      <a:pt x="708" y="1505"/>
                    </a:moveTo>
                    <a:cubicBezTo>
                      <a:pt x="845" y="1505"/>
                      <a:pt x="1005" y="1596"/>
                      <a:pt x="1142" y="1687"/>
                    </a:cubicBezTo>
                    <a:cubicBezTo>
                      <a:pt x="1644" y="1984"/>
                      <a:pt x="2100" y="2349"/>
                      <a:pt x="2511" y="2737"/>
                    </a:cubicBezTo>
                    <a:cubicBezTo>
                      <a:pt x="2557" y="2783"/>
                      <a:pt x="2580" y="2829"/>
                      <a:pt x="2603" y="2851"/>
                    </a:cubicBezTo>
                    <a:cubicBezTo>
                      <a:pt x="1963" y="2714"/>
                      <a:pt x="1256" y="2395"/>
                      <a:pt x="685" y="1916"/>
                    </a:cubicBezTo>
                    <a:cubicBezTo>
                      <a:pt x="503" y="1779"/>
                      <a:pt x="457" y="1687"/>
                      <a:pt x="480" y="1642"/>
                    </a:cubicBezTo>
                    <a:cubicBezTo>
                      <a:pt x="480" y="1573"/>
                      <a:pt x="594" y="1505"/>
                      <a:pt x="685" y="1505"/>
                    </a:cubicBezTo>
                    <a:close/>
                    <a:moveTo>
                      <a:pt x="2029" y="1"/>
                    </a:moveTo>
                    <a:cubicBezTo>
                      <a:pt x="1904" y="1"/>
                      <a:pt x="1784" y="41"/>
                      <a:pt x="1690" y="112"/>
                    </a:cubicBezTo>
                    <a:cubicBezTo>
                      <a:pt x="1553" y="227"/>
                      <a:pt x="1393" y="478"/>
                      <a:pt x="1553" y="957"/>
                    </a:cubicBezTo>
                    <a:cubicBezTo>
                      <a:pt x="1644" y="1162"/>
                      <a:pt x="1712" y="1391"/>
                      <a:pt x="1804" y="1573"/>
                    </a:cubicBezTo>
                    <a:cubicBezTo>
                      <a:pt x="1667" y="1482"/>
                      <a:pt x="1530" y="1391"/>
                      <a:pt x="1370" y="1299"/>
                    </a:cubicBezTo>
                    <a:cubicBezTo>
                      <a:pt x="1187" y="1185"/>
                      <a:pt x="959" y="1048"/>
                      <a:pt x="708" y="1048"/>
                    </a:cubicBezTo>
                    <a:cubicBezTo>
                      <a:pt x="388" y="1048"/>
                      <a:pt x="69" y="1254"/>
                      <a:pt x="23" y="1596"/>
                    </a:cubicBezTo>
                    <a:cubicBezTo>
                      <a:pt x="0" y="1938"/>
                      <a:pt x="297" y="2190"/>
                      <a:pt x="411" y="2258"/>
                    </a:cubicBezTo>
                    <a:cubicBezTo>
                      <a:pt x="777" y="2578"/>
                      <a:pt x="1256" y="2874"/>
                      <a:pt x="1804" y="3080"/>
                    </a:cubicBezTo>
                    <a:cubicBezTo>
                      <a:pt x="1804" y="3194"/>
                      <a:pt x="1895" y="3308"/>
                      <a:pt x="2009" y="3331"/>
                    </a:cubicBezTo>
                    <a:lnTo>
                      <a:pt x="3173" y="3445"/>
                    </a:lnTo>
                    <a:cubicBezTo>
                      <a:pt x="3196" y="3445"/>
                      <a:pt x="3242" y="3468"/>
                      <a:pt x="3287" y="3468"/>
                    </a:cubicBezTo>
                    <a:cubicBezTo>
                      <a:pt x="3310" y="3468"/>
                      <a:pt x="3333" y="3468"/>
                      <a:pt x="3356" y="3445"/>
                    </a:cubicBezTo>
                    <a:lnTo>
                      <a:pt x="6049" y="3719"/>
                    </a:lnTo>
                    <a:lnTo>
                      <a:pt x="6072" y="3719"/>
                    </a:lnTo>
                    <a:cubicBezTo>
                      <a:pt x="6186" y="3719"/>
                      <a:pt x="6277" y="3627"/>
                      <a:pt x="6300" y="3513"/>
                    </a:cubicBezTo>
                    <a:cubicBezTo>
                      <a:pt x="6300" y="3399"/>
                      <a:pt x="6209" y="3285"/>
                      <a:pt x="6095" y="3285"/>
                    </a:cubicBezTo>
                    <a:lnTo>
                      <a:pt x="3561" y="3034"/>
                    </a:lnTo>
                    <a:cubicBezTo>
                      <a:pt x="3401" y="2692"/>
                      <a:pt x="3333" y="2349"/>
                      <a:pt x="3242" y="1961"/>
                    </a:cubicBezTo>
                    <a:cubicBezTo>
                      <a:pt x="3128" y="1482"/>
                      <a:pt x="3013" y="980"/>
                      <a:pt x="2739" y="523"/>
                    </a:cubicBezTo>
                    <a:cubicBezTo>
                      <a:pt x="2648" y="363"/>
                      <a:pt x="2534" y="204"/>
                      <a:pt x="2374" y="112"/>
                    </a:cubicBezTo>
                    <a:cubicBezTo>
                      <a:pt x="2265" y="36"/>
                      <a:pt x="2144" y="1"/>
                      <a:pt x="20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5" name="Google Shape;3255;p36"/>
              <p:cNvSpPr/>
              <p:nvPr/>
            </p:nvSpPr>
            <p:spPr>
              <a:xfrm>
                <a:off x="1648269" y="4174166"/>
                <a:ext cx="93581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041" extrusionOk="0">
                    <a:moveTo>
                      <a:pt x="617" y="0"/>
                    </a:moveTo>
                    <a:cubicBezTo>
                      <a:pt x="0" y="1370"/>
                      <a:pt x="160" y="2739"/>
                      <a:pt x="777" y="4040"/>
                    </a:cubicBezTo>
                    <a:cubicBezTo>
                      <a:pt x="2237" y="3903"/>
                      <a:pt x="2876" y="3744"/>
                      <a:pt x="4109" y="3470"/>
                    </a:cubicBezTo>
                    <a:cubicBezTo>
                      <a:pt x="4109" y="3470"/>
                      <a:pt x="4839" y="822"/>
                      <a:pt x="6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6" name="Google Shape;3256;p36"/>
              <p:cNvSpPr/>
              <p:nvPr/>
            </p:nvSpPr>
            <p:spPr>
              <a:xfrm>
                <a:off x="1425029" y="4097941"/>
                <a:ext cx="239580" cy="156420"/>
              </a:xfrm>
              <a:custGeom>
                <a:avLst/>
                <a:gdLst/>
                <a:ahLst/>
                <a:cxnLst/>
                <a:rect l="l" t="t" r="r" b="b"/>
                <a:pathLst>
                  <a:path w="12391" h="8090" extrusionOk="0">
                    <a:moveTo>
                      <a:pt x="7934" y="0"/>
                    </a:moveTo>
                    <a:cubicBezTo>
                      <a:pt x="7811" y="0"/>
                      <a:pt x="7684" y="5"/>
                      <a:pt x="7551" y="16"/>
                    </a:cubicBezTo>
                    <a:cubicBezTo>
                      <a:pt x="5671" y="152"/>
                      <a:pt x="4735" y="1750"/>
                      <a:pt x="4810" y="2577"/>
                    </a:cubicBezTo>
                    <a:lnTo>
                      <a:pt x="4810" y="2577"/>
                    </a:lnTo>
                    <a:cubicBezTo>
                      <a:pt x="4809" y="2571"/>
                      <a:pt x="4807" y="2569"/>
                      <a:pt x="4805" y="2569"/>
                    </a:cubicBezTo>
                    <a:cubicBezTo>
                      <a:pt x="4804" y="2569"/>
                      <a:pt x="4804" y="2569"/>
                      <a:pt x="4803" y="2570"/>
                    </a:cubicBezTo>
                    <a:lnTo>
                      <a:pt x="4803" y="2570"/>
                    </a:lnTo>
                    <a:cubicBezTo>
                      <a:pt x="4662" y="2161"/>
                      <a:pt x="4335" y="1605"/>
                      <a:pt x="3351" y="1180"/>
                    </a:cubicBezTo>
                    <a:cubicBezTo>
                      <a:pt x="3033" y="1044"/>
                      <a:pt x="2709" y="981"/>
                      <a:pt x="2393" y="981"/>
                    </a:cubicBezTo>
                    <a:cubicBezTo>
                      <a:pt x="1124" y="981"/>
                      <a:pt x="0" y="2001"/>
                      <a:pt x="19" y="3372"/>
                    </a:cubicBezTo>
                    <a:lnTo>
                      <a:pt x="87" y="7731"/>
                    </a:lnTo>
                    <a:cubicBezTo>
                      <a:pt x="87" y="7731"/>
                      <a:pt x="3045" y="8089"/>
                      <a:pt x="7194" y="8089"/>
                    </a:cubicBezTo>
                    <a:cubicBezTo>
                      <a:pt x="8784" y="8089"/>
                      <a:pt x="10549" y="8036"/>
                      <a:pt x="12390" y="7891"/>
                    </a:cubicBezTo>
                    <a:cubicBezTo>
                      <a:pt x="11774" y="6590"/>
                      <a:pt x="11591" y="5220"/>
                      <a:pt x="12230" y="3851"/>
                    </a:cubicBezTo>
                    <a:cubicBezTo>
                      <a:pt x="11226" y="3646"/>
                      <a:pt x="11203" y="3646"/>
                      <a:pt x="10792" y="3623"/>
                    </a:cubicBezTo>
                    <a:cubicBezTo>
                      <a:pt x="10792" y="3623"/>
                      <a:pt x="11152" y="0"/>
                      <a:pt x="79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7" name="Google Shape;3257;p36"/>
              <p:cNvSpPr/>
              <p:nvPr/>
            </p:nvSpPr>
            <p:spPr>
              <a:xfrm>
                <a:off x="1454073" y="4170628"/>
                <a:ext cx="43272" cy="42846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216" extrusionOk="0">
                    <a:moveTo>
                      <a:pt x="1119" y="1"/>
                    </a:moveTo>
                    <a:cubicBezTo>
                      <a:pt x="503" y="1"/>
                      <a:pt x="0" y="480"/>
                      <a:pt x="0" y="1096"/>
                    </a:cubicBezTo>
                    <a:cubicBezTo>
                      <a:pt x="0" y="1713"/>
                      <a:pt x="480" y="2215"/>
                      <a:pt x="1096" y="2215"/>
                    </a:cubicBezTo>
                    <a:cubicBezTo>
                      <a:pt x="1109" y="2215"/>
                      <a:pt x="1123" y="2215"/>
                      <a:pt x="1136" y="2215"/>
                    </a:cubicBezTo>
                    <a:cubicBezTo>
                      <a:pt x="1734" y="2215"/>
                      <a:pt x="2215" y="1722"/>
                      <a:pt x="2237" y="1119"/>
                    </a:cubicBezTo>
                    <a:cubicBezTo>
                      <a:pt x="2237" y="503"/>
                      <a:pt x="1735" y="1"/>
                      <a:pt x="11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8" name="Google Shape;3258;p36"/>
              <p:cNvSpPr/>
              <p:nvPr/>
            </p:nvSpPr>
            <p:spPr>
              <a:xfrm>
                <a:off x="1425377" y="4239467"/>
                <a:ext cx="304294" cy="37916"/>
              </a:xfrm>
              <a:custGeom>
                <a:avLst/>
                <a:gdLst/>
                <a:ahLst/>
                <a:cxnLst/>
                <a:rect l="l" t="t" r="r" b="b"/>
                <a:pathLst>
                  <a:path w="15738" h="1961" extrusionOk="0">
                    <a:moveTo>
                      <a:pt x="15491" y="0"/>
                    </a:moveTo>
                    <a:cubicBezTo>
                      <a:pt x="15487" y="0"/>
                      <a:pt x="15482" y="1"/>
                      <a:pt x="15476" y="1"/>
                    </a:cubicBezTo>
                    <a:cubicBezTo>
                      <a:pt x="11969" y="572"/>
                      <a:pt x="8453" y="728"/>
                      <a:pt x="5661" y="728"/>
                    </a:cubicBezTo>
                    <a:cubicBezTo>
                      <a:pt x="2310" y="728"/>
                      <a:pt x="1" y="504"/>
                      <a:pt x="1" y="504"/>
                    </a:cubicBezTo>
                    <a:lnTo>
                      <a:pt x="1" y="1462"/>
                    </a:lnTo>
                    <a:cubicBezTo>
                      <a:pt x="1" y="1462"/>
                      <a:pt x="3397" y="1961"/>
                      <a:pt x="7498" y="1961"/>
                    </a:cubicBezTo>
                    <a:cubicBezTo>
                      <a:pt x="10079" y="1961"/>
                      <a:pt x="12939" y="1763"/>
                      <a:pt x="15408" y="1120"/>
                    </a:cubicBezTo>
                    <a:cubicBezTo>
                      <a:pt x="15408" y="1120"/>
                      <a:pt x="15737" y="0"/>
                      <a:pt x="15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59" name="Google Shape;3259;p36"/>
              <p:cNvSpPr/>
              <p:nvPr/>
            </p:nvSpPr>
            <p:spPr>
              <a:xfrm>
                <a:off x="1553385" y="4165329"/>
                <a:ext cx="83431" cy="13709"/>
              </a:xfrm>
              <a:custGeom>
                <a:avLst/>
                <a:gdLst/>
                <a:ahLst/>
                <a:cxnLst/>
                <a:rect l="l" t="t" r="r" b="b"/>
                <a:pathLst>
                  <a:path w="4315" h="709" extrusionOk="0">
                    <a:moveTo>
                      <a:pt x="4063" y="1"/>
                    </a:moveTo>
                    <a:lnTo>
                      <a:pt x="228" y="252"/>
                    </a:lnTo>
                    <a:cubicBezTo>
                      <a:pt x="91" y="275"/>
                      <a:pt x="0" y="366"/>
                      <a:pt x="23" y="503"/>
                    </a:cubicBezTo>
                    <a:cubicBezTo>
                      <a:pt x="23" y="617"/>
                      <a:pt x="114" y="708"/>
                      <a:pt x="228" y="708"/>
                    </a:cubicBezTo>
                    <a:cubicBezTo>
                      <a:pt x="228" y="708"/>
                      <a:pt x="251" y="708"/>
                      <a:pt x="251" y="686"/>
                    </a:cubicBezTo>
                    <a:lnTo>
                      <a:pt x="4109" y="434"/>
                    </a:lnTo>
                    <a:cubicBezTo>
                      <a:pt x="4223" y="434"/>
                      <a:pt x="4314" y="320"/>
                      <a:pt x="4314" y="206"/>
                    </a:cubicBezTo>
                    <a:cubicBezTo>
                      <a:pt x="4291" y="92"/>
                      <a:pt x="4200" y="1"/>
                      <a:pt x="40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0" name="Google Shape;3260;p36"/>
              <p:cNvSpPr/>
              <p:nvPr/>
            </p:nvSpPr>
            <p:spPr>
              <a:xfrm>
                <a:off x="1548087" y="4090786"/>
                <a:ext cx="121811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3719" extrusionOk="0">
                    <a:moveTo>
                      <a:pt x="4268" y="432"/>
                    </a:moveTo>
                    <a:cubicBezTo>
                      <a:pt x="4291" y="432"/>
                      <a:pt x="4314" y="455"/>
                      <a:pt x="4314" y="455"/>
                    </a:cubicBezTo>
                    <a:cubicBezTo>
                      <a:pt x="4383" y="500"/>
                      <a:pt x="4383" y="637"/>
                      <a:pt x="4314" y="820"/>
                    </a:cubicBezTo>
                    <a:cubicBezTo>
                      <a:pt x="4109" y="1413"/>
                      <a:pt x="3812" y="1961"/>
                      <a:pt x="3447" y="2441"/>
                    </a:cubicBezTo>
                    <a:cubicBezTo>
                      <a:pt x="3424" y="2486"/>
                      <a:pt x="3401" y="2509"/>
                      <a:pt x="3378" y="2532"/>
                    </a:cubicBezTo>
                    <a:cubicBezTo>
                      <a:pt x="3401" y="2372"/>
                      <a:pt x="3447" y="2212"/>
                      <a:pt x="3492" y="2053"/>
                    </a:cubicBezTo>
                    <a:cubicBezTo>
                      <a:pt x="3584" y="1596"/>
                      <a:pt x="3698" y="1140"/>
                      <a:pt x="3926" y="752"/>
                    </a:cubicBezTo>
                    <a:cubicBezTo>
                      <a:pt x="3995" y="637"/>
                      <a:pt x="4063" y="523"/>
                      <a:pt x="4154" y="478"/>
                    </a:cubicBezTo>
                    <a:cubicBezTo>
                      <a:pt x="4200" y="455"/>
                      <a:pt x="4223" y="432"/>
                      <a:pt x="4268" y="432"/>
                    </a:cubicBezTo>
                    <a:close/>
                    <a:moveTo>
                      <a:pt x="5592" y="1505"/>
                    </a:moveTo>
                    <a:cubicBezTo>
                      <a:pt x="5706" y="1505"/>
                      <a:pt x="5821" y="1573"/>
                      <a:pt x="5821" y="1642"/>
                    </a:cubicBezTo>
                    <a:cubicBezTo>
                      <a:pt x="5821" y="1687"/>
                      <a:pt x="5798" y="1779"/>
                      <a:pt x="5615" y="1916"/>
                    </a:cubicBezTo>
                    <a:cubicBezTo>
                      <a:pt x="5045" y="2395"/>
                      <a:pt x="4337" y="2714"/>
                      <a:pt x="3698" y="2851"/>
                    </a:cubicBezTo>
                    <a:cubicBezTo>
                      <a:pt x="3721" y="2829"/>
                      <a:pt x="3743" y="2783"/>
                      <a:pt x="3766" y="2737"/>
                    </a:cubicBezTo>
                    <a:cubicBezTo>
                      <a:pt x="4200" y="2349"/>
                      <a:pt x="4657" y="1984"/>
                      <a:pt x="5136" y="1687"/>
                    </a:cubicBezTo>
                    <a:cubicBezTo>
                      <a:pt x="5296" y="1596"/>
                      <a:pt x="5455" y="1505"/>
                      <a:pt x="5592" y="1505"/>
                    </a:cubicBezTo>
                    <a:close/>
                    <a:moveTo>
                      <a:pt x="4252" y="1"/>
                    </a:moveTo>
                    <a:cubicBezTo>
                      <a:pt x="4139" y="1"/>
                      <a:pt x="4025" y="36"/>
                      <a:pt x="3926" y="112"/>
                    </a:cubicBezTo>
                    <a:cubicBezTo>
                      <a:pt x="3766" y="204"/>
                      <a:pt x="3652" y="363"/>
                      <a:pt x="3561" y="523"/>
                    </a:cubicBezTo>
                    <a:cubicBezTo>
                      <a:pt x="3287" y="980"/>
                      <a:pt x="3173" y="1482"/>
                      <a:pt x="3059" y="1961"/>
                    </a:cubicBezTo>
                    <a:cubicBezTo>
                      <a:pt x="2967" y="2349"/>
                      <a:pt x="2876" y="2692"/>
                      <a:pt x="2716" y="3034"/>
                    </a:cubicBezTo>
                    <a:lnTo>
                      <a:pt x="206" y="3285"/>
                    </a:lnTo>
                    <a:cubicBezTo>
                      <a:pt x="91" y="3285"/>
                      <a:pt x="0" y="3399"/>
                      <a:pt x="0" y="3513"/>
                    </a:cubicBezTo>
                    <a:cubicBezTo>
                      <a:pt x="23" y="3627"/>
                      <a:pt x="114" y="3719"/>
                      <a:pt x="228" y="3719"/>
                    </a:cubicBezTo>
                    <a:lnTo>
                      <a:pt x="251" y="3719"/>
                    </a:lnTo>
                    <a:lnTo>
                      <a:pt x="2945" y="3445"/>
                    </a:lnTo>
                    <a:cubicBezTo>
                      <a:pt x="2967" y="3468"/>
                      <a:pt x="2990" y="3468"/>
                      <a:pt x="3013" y="3468"/>
                    </a:cubicBezTo>
                    <a:cubicBezTo>
                      <a:pt x="3059" y="3468"/>
                      <a:pt x="3082" y="3445"/>
                      <a:pt x="3127" y="3445"/>
                    </a:cubicBezTo>
                    <a:lnTo>
                      <a:pt x="4291" y="3331"/>
                    </a:lnTo>
                    <a:cubicBezTo>
                      <a:pt x="4405" y="3308"/>
                      <a:pt x="4497" y="3194"/>
                      <a:pt x="4474" y="3080"/>
                    </a:cubicBezTo>
                    <a:cubicBezTo>
                      <a:pt x="5022" y="2874"/>
                      <a:pt x="5524" y="2578"/>
                      <a:pt x="5889" y="2258"/>
                    </a:cubicBezTo>
                    <a:cubicBezTo>
                      <a:pt x="6003" y="2190"/>
                      <a:pt x="6300" y="1938"/>
                      <a:pt x="6254" y="1596"/>
                    </a:cubicBezTo>
                    <a:cubicBezTo>
                      <a:pt x="6231" y="1254"/>
                      <a:pt x="5889" y="1048"/>
                      <a:pt x="5592" y="1048"/>
                    </a:cubicBezTo>
                    <a:cubicBezTo>
                      <a:pt x="5341" y="1048"/>
                      <a:pt x="5113" y="1185"/>
                      <a:pt x="4908" y="1299"/>
                    </a:cubicBezTo>
                    <a:cubicBezTo>
                      <a:pt x="4771" y="1391"/>
                      <a:pt x="4634" y="1482"/>
                      <a:pt x="4497" y="1573"/>
                    </a:cubicBezTo>
                    <a:cubicBezTo>
                      <a:pt x="4588" y="1391"/>
                      <a:pt x="4657" y="1162"/>
                      <a:pt x="4725" y="957"/>
                    </a:cubicBezTo>
                    <a:cubicBezTo>
                      <a:pt x="4885" y="478"/>
                      <a:pt x="4748" y="227"/>
                      <a:pt x="4588" y="112"/>
                    </a:cubicBezTo>
                    <a:cubicBezTo>
                      <a:pt x="4493" y="41"/>
                      <a:pt x="4374" y="1"/>
                      <a:pt x="42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3261" name="Google Shape;3261;p36"/>
          <p:cNvGrpSpPr/>
          <p:nvPr/>
        </p:nvGrpSpPr>
        <p:grpSpPr>
          <a:xfrm>
            <a:off x="608268" y="868377"/>
            <a:ext cx="2044936" cy="1953892"/>
            <a:chOff x="456201" y="651282"/>
            <a:chExt cx="1533702" cy="1465419"/>
          </a:xfrm>
        </p:grpSpPr>
        <p:grpSp>
          <p:nvGrpSpPr>
            <p:cNvPr id="3262" name="Google Shape;3262;p36"/>
            <p:cNvGrpSpPr/>
            <p:nvPr/>
          </p:nvGrpSpPr>
          <p:grpSpPr>
            <a:xfrm rot="-2910204">
              <a:off x="772141" y="843178"/>
              <a:ext cx="972019" cy="1094091"/>
              <a:chOff x="1255755" y="2574411"/>
              <a:chExt cx="785793" cy="884477"/>
            </a:xfrm>
          </p:grpSpPr>
          <p:sp>
            <p:nvSpPr>
              <p:cNvPr id="3263" name="Google Shape;3263;p36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4" name="Google Shape;3264;p36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5" name="Google Shape;3265;p36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6" name="Google Shape;3266;p36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7" name="Google Shape;3267;p36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8" name="Google Shape;3268;p36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69" name="Google Shape;3269;p36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0" name="Google Shape;3270;p36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1" name="Google Shape;3271;p36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3272" name="Google Shape;3272;p36"/>
            <p:cNvGrpSpPr/>
            <p:nvPr/>
          </p:nvGrpSpPr>
          <p:grpSpPr>
            <a:xfrm rot="-2910204">
              <a:off x="701944" y="830715"/>
              <a:ext cx="972019" cy="1094091"/>
              <a:chOff x="1255755" y="2574411"/>
              <a:chExt cx="785793" cy="884477"/>
            </a:xfrm>
          </p:grpSpPr>
          <p:sp>
            <p:nvSpPr>
              <p:cNvPr id="3273" name="Google Shape;3273;p36"/>
              <p:cNvSpPr/>
              <p:nvPr/>
            </p:nvSpPr>
            <p:spPr>
              <a:xfrm>
                <a:off x="1255755" y="2574746"/>
                <a:ext cx="785793" cy="884143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643" extrusionOk="0">
                    <a:moveTo>
                      <a:pt x="794" y="0"/>
                    </a:moveTo>
                    <a:cubicBezTo>
                      <a:pt x="722" y="31"/>
                      <a:pt x="655" y="229"/>
                      <a:pt x="655" y="229"/>
                    </a:cubicBezTo>
                    <a:lnTo>
                      <a:pt x="29" y="1848"/>
                    </a:lnTo>
                    <a:cubicBezTo>
                      <a:pt x="20" y="1877"/>
                      <a:pt x="1" y="2024"/>
                      <a:pt x="151" y="2082"/>
                    </a:cubicBezTo>
                    <a:lnTo>
                      <a:pt x="1594" y="2639"/>
                    </a:lnTo>
                    <a:cubicBezTo>
                      <a:pt x="1601" y="2642"/>
                      <a:pt x="1608" y="2643"/>
                      <a:pt x="1614" y="2643"/>
                    </a:cubicBezTo>
                    <a:cubicBezTo>
                      <a:pt x="1636" y="2643"/>
                      <a:pt x="1656" y="2630"/>
                      <a:pt x="1665" y="2608"/>
                    </a:cubicBezTo>
                    <a:lnTo>
                      <a:pt x="2348" y="839"/>
                    </a:lnTo>
                    <a:lnTo>
                      <a:pt x="7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4" name="Google Shape;3274;p36"/>
              <p:cNvSpPr/>
              <p:nvPr/>
            </p:nvSpPr>
            <p:spPr>
              <a:xfrm>
                <a:off x="1275826" y="2629607"/>
                <a:ext cx="749665" cy="803523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402" extrusionOk="0">
                    <a:moveTo>
                      <a:pt x="695" y="1"/>
                    </a:moveTo>
                    <a:lnTo>
                      <a:pt x="12" y="1770"/>
                    </a:lnTo>
                    <a:cubicBezTo>
                      <a:pt x="0" y="1799"/>
                      <a:pt x="14" y="1829"/>
                      <a:pt x="43" y="1841"/>
                    </a:cubicBezTo>
                    <a:lnTo>
                      <a:pt x="1486" y="2399"/>
                    </a:lnTo>
                    <a:cubicBezTo>
                      <a:pt x="1492" y="2401"/>
                      <a:pt x="1498" y="2402"/>
                      <a:pt x="1504" y="2402"/>
                    </a:cubicBezTo>
                    <a:cubicBezTo>
                      <a:pt x="1528" y="2402"/>
                      <a:pt x="1550" y="2388"/>
                      <a:pt x="1557" y="2368"/>
                    </a:cubicBezTo>
                    <a:lnTo>
                      <a:pt x="2241" y="598"/>
                    </a:lnTo>
                    <a:lnTo>
                      <a:pt x="69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5" name="Google Shape;3275;p36"/>
              <p:cNvSpPr/>
              <p:nvPr/>
            </p:nvSpPr>
            <p:spPr>
              <a:xfrm>
                <a:off x="1274154" y="2612212"/>
                <a:ext cx="749999" cy="803858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403" extrusionOk="0">
                    <a:moveTo>
                      <a:pt x="693" y="0"/>
                    </a:moveTo>
                    <a:lnTo>
                      <a:pt x="10" y="1770"/>
                    </a:lnTo>
                    <a:cubicBezTo>
                      <a:pt x="0" y="1798"/>
                      <a:pt x="15" y="1829"/>
                      <a:pt x="43" y="1841"/>
                    </a:cubicBezTo>
                    <a:lnTo>
                      <a:pt x="1486" y="2398"/>
                    </a:lnTo>
                    <a:cubicBezTo>
                      <a:pt x="1493" y="2401"/>
                      <a:pt x="1500" y="2402"/>
                      <a:pt x="1507" y="2402"/>
                    </a:cubicBezTo>
                    <a:cubicBezTo>
                      <a:pt x="1529" y="2402"/>
                      <a:pt x="1549" y="2389"/>
                      <a:pt x="1558" y="2367"/>
                    </a:cubicBezTo>
                    <a:lnTo>
                      <a:pt x="2241" y="598"/>
                    </a:lnTo>
                    <a:lnTo>
                      <a:pt x="69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6" name="Google Shape;3276;p36"/>
              <p:cNvSpPr/>
              <p:nvPr/>
            </p:nvSpPr>
            <p:spPr>
              <a:xfrm>
                <a:off x="1274823" y="2574411"/>
                <a:ext cx="754014" cy="815231"/>
              </a:xfrm>
              <a:custGeom>
                <a:avLst/>
                <a:gdLst/>
                <a:ahLst/>
                <a:cxnLst/>
                <a:rect l="l" t="t" r="r" b="b"/>
                <a:pathLst>
                  <a:path w="2254" h="2437" extrusionOk="0">
                    <a:moveTo>
                      <a:pt x="749" y="1"/>
                    </a:moveTo>
                    <a:cubicBezTo>
                      <a:pt x="727" y="1"/>
                      <a:pt x="705" y="14"/>
                      <a:pt x="696" y="35"/>
                    </a:cubicBezTo>
                    <a:lnTo>
                      <a:pt x="13" y="1804"/>
                    </a:lnTo>
                    <a:cubicBezTo>
                      <a:pt x="1" y="1833"/>
                      <a:pt x="15" y="1866"/>
                      <a:pt x="44" y="1875"/>
                    </a:cubicBezTo>
                    <a:lnTo>
                      <a:pt x="1487" y="2433"/>
                    </a:lnTo>
                    <a:cubicBezTo>
                      <a:pt x="1493" y="2435"/>
                      <a:pt x="1501" y="2437"/>
                      <a:pt x="1508" y="2437"/>
                    </a:cubicBezTo>
                    <a:cubicBezTo>
                      <a:pt x="1530" y="2437"/>
                      <a:pt x="1551" y="2423"/>
                      <a:pt x="1558" y="2402"/>
                    </a:cubicBezTo>
                    <a:lnTo>
                      <a:pt x="2241" y="632"/>
                    </a:lnTo>
                    <a:cubicBezTo>
                      <a:pt x="2253" y="604"/>
                      <a:pt x="2239" y="573"/>
                      <a:pt x="2211" y="561"/>
                    </a:cubicBezTo>
                    <a:lnTo>
                      <a:pt x="767" y="4"/>
                    </a:lnTo>
                    <a:cubicBezTo>
                      <a:pt x="761" y="2"/>
                      <a:pt x="755" y="1"/>
                      <a:pt x="7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7" name="Google Shape;3277;p36"/>
              <p:cNvSpPr/>
              <p:nvPr/>
            </p:nvSpPr>
            <p:spPr>
              <a:xfrm>
                <a:off x="1771922" y="2763416"/>
                <a:ext cx="138827" cy="12979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388" extrusionOk="0">
                    <a:moveTo>
                      <a:pt x="213" y="0"/>
                    </a:moveTo>
                    <a:cubicBezTo>
                      <a:pt x="204" y="0"/>
                      <a:pt x="196" y="4"/>
                      <a:pt x="191" y="13"/>
                    </a:cubicBezTo>
                    <a:lnTo>
                      <a:pt x="143" y="98"/>
                    </a:lnTo>
                    <a:cubicBezTo>
                      <a:pt x="141" y="106"/>
                      <a:pt x="134" y="110"/>
                      <a:pt x="127" y="113"/>
                    </a:cubicBezTo>
                    <a:lnTo>
                      <a:pt x="27" y="122"/>
                    </a:lnTo>
                    <a:cubicBezTo>
                      <a:pt x="8" y="125"/>
                      <a:pt x="1" y="148"/>
                      <a:pt x="13" y="163"/>
                    </a:cubicBezTo>
                    <a:lnTo>
                      <a:pt x="82" y="234"/>
                    </a:lnTo>
                    <a:cubicBezTo>
                      <a:pt x="86" y="239"/>
                      <a:pt x="89" y="248"/>
                      <a:pt x="89" y="256"/>
                    </a:cubicBezTo>
                    <a:lnTo>
                      <a:pt x="67" y="353"/>
                    </a:lnTo>
                    <a:cubicBezTo>
                      <a:pt x="65" y="369"/>
                      <a:pt x="78" y="381"/>
                      <a:pt x="92" y="381"/>
                    </a:cubicBezTo>
                    <a:cubicBezTo>
                      <a:pt x="95" y="381"/>
                      <a:pt x="98" y="381"/>
                      <a:pt x="101" y="379"/>
                    </a:cubicBezTo>
                    <a:lnTo>
                      <a:pt x="191" y="337"/>
                    </a:lnTo>
                    <a:cubicBezTo>
                      <a:pt x="195" y="334"/>
                      <a:pt x="198" y="333"/>
                      <a:pt x="202" y="333"/>
                    </a:cubicBezTo>
                    <a:cubicBezTo>
                      <a:pt x="205" y="333"/>
                      <a:pt x="209" y="334"/>
                      <a:pt x="213" y="337"/>
                    </a:cubicBezTo>
                    <a:lnTo>
                      <a:pt x="298" y="384"/>
                    </a:lnTo>
                    <a:cubicBezTo>
                      <a:pt x="302" y="386"/>
                      <a:pt x="306" y="387"/>
                      <a:pt x="311" y="387"/>
                    </a:cubicBezTo>
                    <a:cubicBezTo>
                      <a:pt x="324" y="387"/>
                      <a:pt x="336" y="377"/>
                      <a:pt x="334" y="360"/>
                    </a:cubicBezTo>
                    <a:lnTo>
                      <a:pt x="320" y="263"/>
                    </a:lnTo>
                    <a:cubicBezTo>
                      <a:pt x="320" y="256"/>
                      <a:pt x="322" y="248"/>
                      <a:pt x="327" y="244"/>
                    </a:cubicBezTo>
                    <a:lnTo>
                      <a:pt x="401" y="177"/>
                    </a:lnTo>
                    <a:cubicBezTo>
                      <a:pt x="415" y="163"/>
                      <a:pt x="408" y="139"/>
                      <a:pt x="389" y="134"/>
                    </a:cubicBezTo>
                    <a:lnTo>
                      <a:pt x="291" y="117"/>
                    </a:lnTo>
                    <a:cubicBezTo>
                      <a:pt x="284" y="115"/>
                      <a:pt x="277" y="110"/>
                      <a:pt x="274" y="103"/>
                    </a:cubicBezTo>
                    <a:lnTo>
                      <a:pt x="234" y="13"/>
                    </a:lnTo>
                    <a:cubicBezTo>
                      <a:pt x="229" y="4"/>
                      <a:pt x="221" y="0"/>
                      <a:pt x="2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8" name="Google Shape;3278;p36"/>
              <p:cNvSpPr/>
              <p:nvPr/>
            </p:nvSpPr>
            <p:spPr>
              <a:xfrm>
                <a:off x="1819090" y="2929004"/>
                <a:ext cx="99019" cy="99353"/>
              </a:xfrm>
              <a:custGeom>
                <a:avLst/>
                <a:gdLst/>
                <a:ahLst/>
                <a:cxnLst/>
                <a:rect l="l" t="t" r="r" b="b"/>
                <a:pathLst>
                  <a:path w="296" h="297" extrusionOk="0">
                    <a:moveTo>
                      <a:pt x="184" y="1"/>
                    </a:moveTo>
                    <a:cubicBezTo>
                      <a:pt x="179" y="1"/>
                      <a:pt x="175" y="3"/>
                      <a:pt x="172" y="6"/>
                    </a:cubicBezTo>
                    <a:lnTo>
                      <a:pt x="119" y="56"/>
                    </a:lnTo>
                    <a:cubicBezTo>
                      <a:pt x="114" y="61"/>
                      <a:pt x="110" y="61"/>
                      <a:pt x="103" y="61"/>
                    </a:cubicBezTo>
                    <a:lnTo>
                      <a:pt x="33" y="46"/>
                    </a:lnTo>
                    <a:cubicBezTo>
                      <a:pt x="32" y="46"/>
                      <a:pt x="31" y="46"/>
                      <a:pt x="30" y="46"/>
                    </a:cubicBezTo>
                    <a:cubicBezTo>
                      <a:pt x="17" y="46"/>
                      <a:pt x="8" y="59"/>
                      <a:pt x="12" y="70"/>
                    </a:cubicBezTo>
                    <a:lnTo>
                      <a:pt x="45" y="137"/>
                    </a:lnTo>
                    <a:cubicBezTo>
                      <a:pt x="48" y="142"/>
                      <a:pt x="48" y="146"/>
                      <a:pt x="43" y="151"/>
                    </a:cubicBezTo>
                    <a:lnTo>
                      <a:pt x="7" y="215"/>
                    </a:lnTo>
                    <a:cubicBezTo>
                      <a:pt x="1" y="226"/>
                      <a:pt x="11" y="242"/>
                      <a:pt x="24" y="242"/>
                    </a:cubicBezTo>
                    <a:cubicBezTo>
                      <a:pt x="24" y="242"/>
                      <a:pt x="25" y="242"/>
                      <a:pt x="26" y="242"/>
                    </a:cubicBezTo>
                    <a:lnTo>
                      <a:pt x="98" y="232"/>
                    </a:lnTo>
                    <a:cubicBezTo>
                      <a:pt x="99" y="231"/>
                      <a:pt x="100" y="231"/>
                      <a:pt x="102" y="231"/>
                    </a:cubicBezTo>
                    <a:cubicBezTo>
                      <a:pt x="106" y="231"/>
                      <a:pt x="110" y="233"/>
                      <a:pt x="112" y="237"/>
                    </a:cubicBezTo>
                    <a:lnTo>
                      <a:pt x="162" y="292"/>
                    </a:lnTo>
                    <a:cubicBezTo>
                      <a:pt x="165" y="295"/>
                      <a:pt x="170" y="297"/>
                      <a:pt x="174" y="297"/>
                    </a:cubicBezTo>
                    <a:cubicBezTo>
                      <a:pt x="182" y="297"/>
                      <a:pt x="189" y="291"/>
                      <a:pt x="191" y="282"/>
                    </a:cubicBezTo>
                    <a:lnTo>
                      <a:pt x="205" y="211"/>
                    </a:lnTo>
                    <a:cubicBezTo>
                      <a:pt x="205" y="206"/>
                      <a:pt x="210" y="201"/>
                      <a:pt x="214" y="199"/>
                    </a:cubicBezTo>
                    <a:lnTo>
                      <a:pt x="281" y="168"/>
                    </a:lnTo>
                    <a:cubicBezTo>
                      <a:pt x="293" y="163"/>
                      <a:pt x="295" y="144"/>
                      <a:pt x="281" y="137"/>
                    </a:cubicBezTo>
                    <a:lnTo>
                      <a:pt x="219" y="103"/>
                    </a:lnTo>
                    <a:cubicBezTo>
                      <a:pt x="212" y="99"/>
                      <a:pt x="210" y="94"/>
                      <a:pt x="210" y="89"/>
                    </a:cubicBezTo>
                    <a:lnTo>
                      <a:pt x="200" y="18"/>
                    </a:lnTo>
                    <a:cubicBezTo>
                      <a:pt x="200" y="7"/>
                      <a:pt x="192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79" name="Google Shape;3279;p36"/>
              <p:cNvSpPr/>
              <p:nvPr/>
            </p:nvSpPr>
            <p:spPr>
              <a:xfrm>
                <a:off x="1666882" y="2889865"/>
                <a:ext cx="100691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94" extrusionOk="0">
                    <a:moveTo>
                      <a:pt x="167" y="1"/>
                    </a:moveTo>
                    <a:cubicBezTo>
                      <a:pt x="161" y="1"/>
                      <a:pt x="156" y="3"/>
                      <a:pt x="153" y="9"/>
                    </a:cubicBezTo>
                    <a:lnTo>
                      <a:pt x="110" y="66"/>
                    </a:lnTo>
                    <a:cubicBezTo>
                      <a:pt x="105" y="70"/>
                      <a:pt x="100" y="73"/>
                      <a:pt x="96" y="73"/>
                    </a:cubicBezTo>
                    <a:lnTo>
                      <a:pt x="22" y="73"/>
                    </a:lnTo>
                    <a:cubicBezTo>
                      <a:pt x="7" y="73"/>
                      <a:pt x="0" y="87"/>
                      <a:pt x="7" y="99"/>
                    </a:cubicBezTo>
                    <a:lnTo>
                      <a:pt x="50" y="159"/>
                    </a:lnTo>
                    <a:cubicBezTo>
                      <a:pt x="55" y="163"/>
                      <a:pt x="55" y="168"/>
                      <a:pt x="53" y="175"/>
                    </a:cubicBezTo>
                    <a:lnTo>
                      <a:pt x="29" y="244"/>
                    </a:lnTo>
                    <a:cubicBezTo>
                      <a:pt x="25" y="255"/>
                      <a:pt x="35" y="267"/>
                      <a:pt x="45" y="267"/>
                    </a:cubicBezTo>
                    <a:cubicBezTo>
                      <a:pt x="47" y="267"/>
                      <a:pt x="49" y="266"/>
                      <a:pt x="50" y="266"/>
                    </a:cubicBezTo>
                    <a:lnTo>
                      <a:pt x="119" y="242"/>
                    </a:lnTo>
                    <a:cubicBezTo>
                      <a:pt x="127" y="242"/>
                      <a:pt x="131" y="242"/>
                      <a:pt x="136" y="247"/>
                    </a:cubicBezTo>
                    <a:lnTo>
                      <a:pt x="193" y="289"/>
                    </a:lnTo>
                    <a:cubicBezTo>
                      <a:pt x="197" y="292"/>
                      <a:pt x="200" y="293"/>
                      <a:pt x="204" y="293"/>
                    </a:cubicBezTo>
                    <a:cubicBezTo>
                      <a:pt x="213" y="293"/>
                      <a:pt x="222" y="286"/>
                      <a:pt x="222" y="275"/>
                    </a:cubicBezTo>
                    <a:lnTo>
                      <a:pt x="222" y="204"/>
                    </a:lnTo>
                    <a:cubicBezTo>
                      <a:pt x="222" y="197"/>
                      <a:pt x="224" y="192"/>
                      <a:pt x="229" y="189"/>
                    </a:cubicBezTo>
                    <a:lnTo>
                      <a:pt x="288" y="147"/>
                    </a:lnTo>
                    <a:cubicBezTo>
                      <a:pt x="300" y="139"/>
                      <a:pt x="298" y="120"/>
                      <a:pt x="284" y="116"/>
                    </a:cubicBezTo>
                    <a:lnTo>
                      <a:pt x="215" y="94"/>
                    </a:lnTo>
                    <a:cubicBezTo>
                      <a:pt x="210" y="92"/>
                      <a:pt x="205" y="87"/>
                      <a:pt x="203" y="82"/>
                    </a:cubicBezTo>
                    <a:lnTo>
                      <a:pt x="184" y="13"/>
                    </a:lnTo>
                    <a:cubicBezTo>
                      <a:pt x="181" y="5"/>
                      <a:pt x="174" y="1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80" name="Google Shape;3280;p36"/>
              <p:cNvSpPr/>
              <p:nvPr/>
            </p:nvSpPr>
            <p:spPr>
              <a:xfrm>
                <a:off x="1465166" y="2650013"/>
                <a:ext cx="65901" cy="131467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93" extrusionOk="0">
                    <a:moveTo>
                      <a:pt x="160" y="0"/>
                    </a:moveTo>
                    <a:cubicBezTo>
                      <a:pt x="146" y="0"/>
                      <a:pt x="133" y="8"/>
                      <a:pt x="127" y="23"/>
                    </a:cubicBezTo>
                    <a:lnTo>
                      <a:pt x="8" y="342"/>
                    </a:lnTo>
                    <a:cubicBezTo>
                      <a:pt x="1" y="361"/>
                      <a:pt x="10" y="383"/>
                      <a:pt x="32" y="390"/>
                    </a:cubicBezTo>
                    <a:cubicBezTo>
                      <a:pt x="36" y="391"/>
                      <a:pt x="40" y="392"/>
                      <a:pt x="45" y="392"/>
                    </a:cubicBezTo>
                    <a:cubicBezTo>
                      <a:pt x="60" y="392"/>
                      <a:pt x="74" y="383"/>
                      <a:pt x="79" y="366"/>
                    </a:cubicBezTo>
                    <a:lnTo>
                      <a:pt x="191" y="47"/>
                    </a:lnTo>
                    <a:cubicBezTo>
                      <a:pt x="196" y="28"/>
                      <a:pt x="189" y="9"/>
                      <a:pt x="170" y="2"/>
                    </a:cubicBezTo>
                    <a:cubicBezTo>
                      <a:pt x="167" y="1"/>
                      <a:pt x="163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281" name="Google Shape;3281;p36"/>
              <p:cNvSpPr/>
              <p:nvPr/>
            </p:nvSpPr>
            <p:spPr>
              <a:xfrm>
                <a:off x="1377521" y="2798541"/>
                <a:ext cx="100691" cy="23149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692" extrusionOk="0">
                    <a:moveTo>
                      <a:pt x="260" y="1"/>
                    </a:moveTo>
                    <a:cubicBezTo>
                      <a:pt x="243" y="1"/>
                      <a:pt x="228" y="11"/>
                      <a:pt x="222" y="27"/>
                    </a:cubicBezTo>
                    <a:lnTo>
                      <a:pt x="6" y="648"/>
                    </a:lnTo>
                    <a:cubicBezTo>
                      <a:pt x="1" y="665"/>
                      <a:pt x="8" y="682"/>
                      <a:pt x="25" y="689"/>
                    </a:cubicBezTo>
                    <a:cubicBezTo>
                      <a:pt x="29" y="690"/>
                      <a:pt x="33" y="691"/>
                      <a:pt x="36" y="691"/>
                    </a:cubicBezTo>
                    <a:cubicBezTo>
                      <a:pt x="50" y="691"/>
                      <a:pt x="62" y="682"/>
                      <a:pt x="68" y="670"/>
                    </a:cubicBezTo>
                    <a:lnTo>
                      <a:pt x="294" y="53"/>
                    </a:lnTo>
                    <a:lnTo>
                      <a:pt x="296" y="53"/>
                    </a:lnTo>
                    <a:cubicBezTo>
                      <a:pt x="301" y="31"/>
                      <a:pt x="291" y="10"/>
                      <a:pt x="272" y="3"/>
                    </a:cubicBezTo>
                    <a:cubicBezTo>
                      <a:pt x="268" y="1"/>
                      <a:pt x="264" y="1"/>
                      <a:pt x="2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3282" name="Google Shape;3282;p36"/>
          <p:cNvSpPr/>
          <p:nvPr/>
        </p:nvSpPr>
        <p:spPr>
          <a:xfrm>
            <a:off x="11033134" y="2770234"/>
            <a:ext cx="199828" cy="195583"/>
          </a:xfrm>
          <a:custGeom>
            <a:avLst/>
            <a:gdLst/>
            <a:ahLst/>
            <a:cxnLst/>
            <a:rect l="l" t="t" r="r" b="b"/>
            <a:pathLst>
              <a:path w="5365" h="5251" extrusionOk="0">
                <a:moveTo>
                  <a:pt x="2695" y="0"/>
                </a:moveTo>
                <a:cubicBezTo>
                  <a:pt x="2588" y="0"/>
                  <a:pt x="2482" y="57"/>
                  <a:pt x="2432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680" y="1723"/>
                </a:cubicBezTo>
                <a:lnTo>
                  <a:pt x="226" y="2350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80" y="3553"/>
                  <a:pt x="1805" y="3628"/>
                </a:cubicBezTo>
                <a:lnTo>
                  <a:pt x="2407" y="5082"/>
                </a:lnTo>
                <a:cubicBezTo>
                  <a:pt x="2457" y="5194"/>
                  <a:pt x="2563" y="5251"/>
                  <a:pt x="2670" y="5251"/>
                </a:cubicBezTo>
                <a:cubicBezTo>
                  <a:pt x="2776" y="5251"/>
                  <a:pt x="2883" y="5194"/>
                  <a:pt x="2933" y="5082"/>
                </a:cubicBezTo>
                <a:lnTo>
                  <a:pt x="3535" y="3653"/>
                </a:lnTo>
                <a:cubicBezTo>
                  <a:pt x="3560" y="3578"/>
                  <a:pt x="3610" y="3528"/>
                  <a:pt x="3685" y="3503"/>
                </a:cubicBezTo>
                <a:lnTo>
                  <a:pt x="5139" y="2876"/>
                </a:lnTo>
                <a:cubicBezTo>
                  <a:pt x="5364" y="2776"/>
                  <a:pt x="5364" y="2475"/>
                  <a:pt x="5139" y="2375"/>
                </a:cubicBezTo>
                <a:lnTo>
                  <a:pt x="3710" y="1773"/>
                </a:lnTo>
                <a:cubicBezTo>
                  <a:pt x="3660" y="1723"/>
                  <a:pt x="3585" y="1673"/>
                  <a:pt x="3560" y="1623"/>
                </a:cubicBezTo>
                <a:lnTo>
                  <a:pt x="2958" y="169"/>
                </a:lnTo>
                <a:cubicBezTo>
                  <a:pt x="2908" y="57"/>
                  <a:pt x="2802" y="0"/>
                  <a:pt x="26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3" name="Google Shape;3283;p36"/>
          <p:cNvSpPr/>
          <p:nvPr/>
        </p:nvSpPr>
        <p:spPr>
          <a:xfrm flipH="1">
            <a:off x="3726614" y="5921562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4" name="Google Shape;3284;p36"/>
          <p:cNvSpPr/>
          <p:nvPr/>
        </p:nvSpPr>
        <p:spPr>
          <a:xfrm>
            <a:off x="3726139" y="723721"/>
            <a:ext cx="200760" cy="195583"/>
          </a:xfrm>
          <a:custGeom>
            <a:avLst/>
            <a:gdLst/>
            <a:ahLst/>
            <a:cxnLst/>
            <a:rect l="l" t="t" r="r" b="b"/>
            <a:pathLst>
              <a:path w="5390" h="5251" extrusionOk="0">
                <a:moveTo>
                  <a:pt x="2698" y="0"/>
                </a:moveTo>
                <a:cubicBezTo>
                  <a:pt x="2595" y="0"/>
                  <a:pt x="2495" y="56"/>
                  <a:pt x="2457" y="169"/>
                </a:cubicBezTo>
                <a:lnTo>
                  <a:pt x="1830" y="1573"/>
                </a:lnTo>
                <a:cubicBezTo>
                  <a:pt x="1805" y="1648"/>
                  <a:pt x="1755" y="1698"/>
                  <a:pt x="1705" y="1723"/>
                </a:cubicBezTo>
                <a:lnTo>
                  <a:pt x="251" y="2350"/>
                </a:lnTo>
                <a:cubicBezTo>
                  <a:pt x="1" y="2450"/>
                  <a:pt x="1" y="2776"/>
                  <a:pt x="251" y="2876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8"/>
                </a:cubicBezTo>
                <a:lnTo>
                  <a:pt x="2432" y="5082"/>
                </a:lnTo>
                <a:cubicBezTo>
                  <a:pt x="2482" y="5194"/>
                  <a:pt x="2589" y="5251"/>
                  <a:pt x="2695" y="5251"/>
                </a:cubicBezTo>
                <a:cubicBezTo>
                  <a:pt x="2802" y="5251"/>
                  <a:pt x="2908" y="5194"/>
                  <a:pt x="2958" y="5082"/>
                </a:cubicBezTo>
                <a:lnTo>
                  <a:pt x="3560" y="3653"/>
                </a:lnTo>
                <a:cubicBezTo>
                  <a:pt x="3585" y="3578"/>
                  <a:pt x="3635" y="3528"/>
                  <a:pt x="3710" y="3503"/>
                </a:cubicBezTo>
                <a:lnTo>
                  <a:pt x="5164" y="2876"/>
                </a:lnTo>
                <a:cubicBezTo>
                  <a:pt x="5389" y="2776"/>
                  <a:pt x="5389" y="2475"/>
                  <a:pt x="5164" y="2375"/>
                </a:cubicBezTo>
                <a:lnTo>
                  <a:pt x="3735" y="1773"/>
                </a:lnTo>
                <a:cubicBezTo>
                  <a:pt x="3660" y="1723"/>
                  <a:pt x="3610" y="1673"/>
                  <a:pt x="3585" y="1623"/>
                </a:cubicBezTo>
                <a:lnTo>
                  <a:pt x="2958" y="169"/>
                </a:lnTo>
                <a:cubicBezTo>
                  <a:pt x="2908" y="56"/>
                  <a:pt x="2802" y="0"/>
                  <a:pt x="26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5" name="Google Shape;3285;p36"/>
          <p:cNvSpPr/>
          <p:nvPr/>
        </p:nvSpPr>
        <p:spPr>
          <a:xfrm>
            <a:off x="8724025" y="5828330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73" y="0"/>
                </a:moveTo>
                <a:cubicBezTo>
                  <a:pt x="4004" y="0"/>
                  <a:pt x="3835" y="88"/>
                  <a:pt x="3760" y="263"/>
                </a:cubicBezTo>
                <a:lnTo>
                  <a:pt x="2832" y="2469"/>
                </a:lnTo>
                <a:cubicBezTo>
                  <a:pt x="2782" y="2569"/>
                  <a:pt x="2707" y="2644"/>
                  <a:pt x="2607" y="2694"/>
                </a:cubicBezTo>
                <a:lnTo>
                  <a:pt x="351" y="3647"/>
                </a:lnTo>
                <a:cubicBezTo>
                  <a:pt x="0" y="3797"/>
                  <a:pt x="0" y="4298"/>
                  <a:pt x="351" y="4449"/>
                </a:cubicBezTo>
                <a:lnTo>
                  <a:pt x="2557" y="5401"/>
                </a:lnTo>
                <a:cubicBezTo>
                  <a:pt x="2657" y="5451"/>
                  <a:pt x="2757" y="5526"/>
                  <a:pt x="2782" y="5627"/>
                </a:cubicBezTo>
                <a:lnTo>
                  <a:pt x="3735" y="7882"/>
                </a:lnTo>
                <a:cubicBezTo>
                  <a:pt x="3810" y="8058"/>
                  <a:pt x="3973" y="8145"/>
                  <a:pt x="4136" y="8145"/>
                </a:cubicBezTo>
                <a:cubicBezTo>
                  <a:pt x="4298" y="8145"/>
                  <a:pt x="4461" y="8058"/>
                  <a:pt x="4537" y="7882"/>
                </a:cubicBezTo>
                <a:lnTo>
                  <a:pt x="5489" y="5677"/>
                </a:lnTo>
                <a:cubicBezTo>
                  <a:pt x="5539" y="5576"/>
                  <a:pt x="5614" y="5476"/>
                  <a:pt x="5715" y="5451"/>
                </a:cubicBezTo>
                <a:lnTo>
                  <a:pt x="7970" y="4474"/>
                </a:lnTo>
                <a:cubicBezTo>
                  <a:pt x="8321" y="4323"/>
                  <a:pt x="8321" y="3822"/>
                  <a:pt x="7970" y="3672"/>
                </a:cubicBezTo>
                <a:lnTo>
                  <a:pt x="5765" y="2744"/>
                </a:lnTo>
                <a:cubicBezTo>
                  <a:pt x="5664" y="2694"/>
                  <a:pt x="5564" y="2619"/>
                  <a:pt x="5539" y="2519"/>
                </a:cubicBezTo>
                <a:lnTo>
                  <a:pt x="4587" y="263"/>
                </a:lnTo>
                <a:cubicBezTo>
                  <a:pt x="4512" y="88"/>
                  <a:pt x="4342" y="0"/>
                  <a:pt x="41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22" name="Picture 2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83B8D79-72EE-4ADE-843D-199FAEBD4585}"/>
              </a:ext>
            </a:extLst>
          </p:cNvPr>
          <p:cNvSpPr txBox="1"/>
          <p:nvPr/>
        </p:nvSpPr>
        <p:spPr>
          <a:xfrm>
            <a:off x="716027" y="1346695"/>
            <a:ext cx="11077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Kristen ITC" panose="03050502040202030202" pitchFamily="66" charset="0"/>
              </a:rPr>
              <a:t>GAME: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Kristen ITC" panose="03050502040202030202" pitchFamily="66" charset="0"/>
              </a:rPr>
              <a:t>SILENT BALL</a:t>
            </a:r>
          </a:p>
        </p:txBody>
      </p:sp>
      <p:grpSp>
        <p:nvGrpSpPr>
          <p:cNvPr id="4" name="Google Shape;2819;p50">
            <a:extLst>
              <a:ext uri="{FF2B5EF4-FFF2-40B4-BE49-F238E27FC236}">
                <a16:creationId xmlns:a16="http://schemas.microsoft.com/office/drawing/2014/main" id="{3F45DADB-90E6-411A-B731-76D9CD5639AA}"/>
              </a:ext>
            </a:extLst>
          </p:cNvPr>
          <p:cNvGrpSpPr/>
          <p:nvPr/>
        </p:nvGrpSpPr>
        <p:grpSpPr>
          <a:xfrm>
            <a:off x="4949888" y="3617467"/>
            <a:ext cx="1988773" cy="2241608"/>
            <a:chOff x="788825" y="53000"/>
            <a:chExt cx="1108100" cy="1296650"/>
          </a:xfrm>
        </p:grpSpPr>
        <p:sp>
          <p:nvSpPr>
            <p:cNvPr id="5" name="Google Shape;2820;p50">
              <a:extLst>
                <a:ext uri="{FF2B5EF4-FFF2-40B4-BE49-F238E27FC236}">
                  <a16:creationId xmlns:a16="http://schemas.microsoft.com/office/drawing/2014/main" id="{253E07E1-1C74-46BE-A483-77D43D3B3C44}"/>
                </a:ext>
              </a:extLst>
            </p:cNvPr>
            <p:cNvSpPr/>
            <p:nvPr/>
          </p:nvSpPr>
          <p:spPr>
            <a:xfrm>
              <a:off x="788825" y="53000"/>
              <a:ext cx="1108100" cy="1296650"/>
            </a:xfrm>
            <a:custGeom>
              <a:avLst/>
              <a:gdLst/>
              <a:ahLst/>
              <a:cxnLst/>
              <a:rect l="l" t="t" r="r" b="b"/>
              <a:pathLst>
                <a:path w="44324" h="51866" extrusionOk="0">
                  <a:moveTo>
                    <a:pt x="14791" y="0"/>
                  </a:moveTo>
                  <a:cubicBezTo>
                    <a:pt x="14326" y="0"/>
                    <a:pt x="13861" y="74"/>
                    <a:pt x="13420" y="196"/>
                  </a:cubicBezTo>
                  <a:cubicBezTo>
                    <a:pt x="8547" y="1616"/>
                    <a:pt x="7273" y="9624"/>
                    <a:pt x="6931" y="13860"/>
                  </a:cubicBezTo>
                  <a:cubicBezTo>
                    <a:pt x="6833" y="13958"/>
                    <a:pt x="6735" y="14056"/>
                    <a:pt x="6612" y="14179"/>
                  </a:cubicBezTo>
                  <a:cubicBezTo>
                    <a:pt x="3502" y="17558"/>
                    <a:pt x="3821" y="22088"/>
                    <a:pt x="4212" y="27353"/>
                  </a:cubicBezTo>
                  <a:cubicBezTo>
                    <a:pt x="4237" y="27574"/>
                    <a:pt x="4261" y="27770"/>
                    <a:pt x="4261" y="27965"/>
                  </a:cubicBezTo>
                  <a:cubicBezTo>
                    <a:pt x="4090" y="27916"/>
                    <a:pt x="3894" y="27892"/>
                    <a:pt x="3698" y="27867"/>
                  </a:cubicBezTo>
                  <a:lnTo>
                    <a:pt x="3478" y="27867"/>
                  </a:lnTo>
                  <a:cubicBezTo>
                    <a:pt x="2449" y="27867"/>
                    <a:pt x="1151" y="28455"/>
                    <a:pt x="637" y="30096"/>
                  </a:cubicBezTo>
                  <a:cubicBezTo>
                    <a:pt x="196" y="31492"/>
                    <a:pt x="245" y="34577"/>
                    <a:pt x="2278" y="35753"/>
                  </a:cubicBezTo>
                  <a:cubicBezTo>
                    <a:pt x="2694" y="35997"/>
                    <a:pt x="3282" y="36218"/>
                    <a:pt x="4629" y="36389"/>
                  </a:cubicBezTo>
                  <a:cubicBezTo>
                    <a:pt x="4629" y="36414"/>
                    <a:pt x="4629" y="36414"/>
                    <a:pt x="4629" y="36438"/>
                  </a:cubicBezTo>
                  <a:cubicBezTo>
                    <a:pt x="4482" y="36487"/>
                    <a:pt x="4310" y="36512"/>
                    <a:pt x="4163" y="36512"/>
                  </a:cubicBezTo>
                  <a:cubicBezTo>
                    <a:pt x="3992" y="36512"/>
                    <a:pt x="3821" y="36487"/>
                    <a:pt x="3674" y="36438"/>
                  </a:cubicBezTo>
                  <a:cubicBezTo>
                    <a:pt x="3355" y="36316"/>
                    <a:pt x="3037" y="36242"/>
                    <a:pt x="2719" y="36242"/>
                  </a:cubicBezTo>
                  <a:cubicBezTo>
                    <a:pt x="1617" y="36242"/>
                    <a:pt x="637" y="36953"/>
                    <a:pt x="245" y="37981"/>
                  </a:cubicBezTo>
                  <a:cubicBezTo>
                    <a:pt x="0" y="38642"/>
                    <a:pt x="0" y="39352"/>
                    <a:pt x="294" y="40014"/>
                  </a:cubicBezTo>
                  <a:cubicBezTo>
                    <a:pt x="588" y="40650"/>
                    <a:pt x="1127" y="41140"/>
                    <a:pt x="1788" y="41385"/>
                  </a:cubicBezTo>
                  <a:cubicBezTo>
                    <a:pt x="2547" y="41679"/>
                    <a:pt x="3355" y="41826"/>
                    <a:pt x="4163" y="41826"/>
                  </a:cubicBezTo>
                  <a:cubicBezTo>
                    <a:pt x="4727" y="41826"/>
                    <a:pt x="5241" y="41752"/>
                    <a:pt x="5706" y="41654"/>
                  </a:cubicBezTo>
                  <a:cubicBezTo>
                    <a:pt x="6196" y="42854"/>
                    <a:pt x="6833" y="43834"/>
                    <a:pt x="7665" y="44642"/>
                  </a:cubicBezTo>
                  <a:cubicBezTo>
                    <a:pt x="9673" y="46650"/>
                    <a:pt x="12416" y="47188"/>
                    <a:pt x="15379" y="47311"/>
                  </a:cubicBezTo>
                  <a:cubicBezTo>
                    <a:pt x="15379" y="47335"/>
                    <a:pt x="15403" y="47335"/>
                    <a:pt x="15403" y="47360"/>
                  </a:cubicBezTo>
                  <a:cubicBezTo>
                    <a:pt x="16138" y="49294"/>
                    <a:pt x="18220" y="49686"/>
                    <a:pt x="19811" y="49686"/>
                  </a:cubicBezTo>
                  <a:cubicBezTo>
                    <a:pt x="21183" y="49686"/>
                    <a:pt x="22309" y="48658"/>
                    <a:pt x="22456" y="47311"/>
                  </a:cubicBezTo>
                  <a:lnTo>
                    <a:pt x="23166" y="47311"/>
                  </a:lnTo>
                  <a:cubicBezTo>
                    <a:pt x="23142" y="47727"/>
                    <a:pt x="23093" y="48168"/>
                    <a:pt x="22995" y="48633"/>
                  </a:cubicBezTo>
                  <a:cubicBezTo>
                    <a:pt x="22848" y="49319"/>
                    <a:pt x="22946" y="50029"/>
                    <a:pt x="23338" y="50617"/>
                  </a:cubicBezTo>
                  <a:cubicBezTo>
                    <a:pt x="23705" y="51229"/>
                    <a:pt x="24293" y="51645"/>
                    <a:pt x="24978" y="51792"/>
                  </a:cubicBezTo>
                  <a:cubicBezTo>
                    <a:pt x="25174" y="51841"/>
                    <a:pt x="25370" y="51866"/>
                    <a:pt x="25590" y="51866"/>
                  </a:cubicBezTo>
                  <a:cubicBezTo>
                    <a:pt x="26839" y="51866"/>
                    <a:pt x="27892" y="51033"/>
                    <a:pt x="28162" y="49809"/>
                  </a:cubicBezTo>
                  <a:cubicBezTo>
                    <a:pt x="28358" y="48927"/>
                    <a:pt x="28456" y="48095"/>
                    <a:pt x="28480" y="47360"/>
                  </a:cubicBezTo>
                  <a:cubicBezTo>
                    <a:pt x="31614" y="47311"/>
                    <a:pt x="34529" y="46968"/>
                    <a:pt x="36634" y="44887"/>
                  </a:cubicBezTo>
                  <a:cubicBezTo>
                    <a:pt x="37492" y="44030"/>
                    <a:pt x="38153" y="42977"/>
                    <a:pt x="38618" y="41654"/>
                  </a:cubicBezTo>
                  <a:cubicBezTo>
                    <a:pt x="39108" y="41752"/>
                    <a:pt x="39622" y="41826"/>
                    <a:pt x="40161" y="41826"/>
                  </a:cubicBezTo>
                  <a:cubicBezTo>
                    <a:pt x="40969" y="41826"/>
                    <a:pt x="41777" y="41679"/>
                    <a:pt x="42536" y="41385"/>
                  </a:cubicBezTo>
                  <a:cubicBezTo>
                    <a:pt x="43197" y="41140"/>
                    <a:pt x="43736" y="40650"/>
                    <a:pt x="44030" y="40014"/>
                  </a:cubicBezTo>
                  <a:cubicBezTo>
                    <a:pt x="44324" y="39352"/>
                    <a:pt x="44324" y="38642"/>
                    <a:pt x="44079" y="37981"/>
                  </a:cubicBezTo>
                  <a:cubicBezTo>
                    <a:pt x="43687" y="36953"/>
                    <a:pt x="42707" y="36242"/>
                    <a:pt x="41606" y="36242"/>
                  </a:cubicBezTo>
                  <a:cubicBezTo>
                    <a:pt x="41287" y="36242"/>
                    <a:pt x="40969" y="36316"/>
                    <a:pt x="40675" y="36414"/>
                  </a:cubicBezTo>
                  <a:cubicBezTo>
                    <a:pt x="40504" y="36487"/>
                    <a:pt x="40332" y="36512"/>
                    <a:pt x="40161" y="36512"/>
                  </a:cubicBezTo>
                  <a:cubicBezTo>
                    <a:pt x="39940" y="36512"/>
                    <a:pt x="39720" y="36463"/>
                    <a:pt x="39524" y="36389"/>
                  </a:cubicBezTo>
                  <a:cubicBezTo>
                    <a:pt x="39524" y="36389"/>
                    <a:pt x="39524" y="36365"/>
                    <a:pt x="39524" y="36365"/>
                  </a:cubicBezTo>
                  <a:cubicBezTo>
                    <a:pt x="40748" y="36193"/>
                    <a:pt x="41287" y="35973"/>
                    <a:pt x="41703" y="35753"/>
                  </a:cubicBezTo>
                  <a:cubicBezTo>
                    <a:pt x="43736" y="34577"/>
                    <a:pt x="43760" y="31492"/>
                    <a:pt x="43320" y="30096"/>
                  </a:cubicBezTo>
                  <a:cubicBezTo>
                    <a:pt x="42830" y="28455"/>
                    <a:pt x="41532" y="27867"/>
                    <a:pt x="40504" y="27867"/>
                  </a:cubicBezTo>
                  <a:lnTo>
                    <a:pt x="40259" y="27867"/>
                  </a:lnTo>
                  <a:cubicBezTo>
                    <a:pt x="40087" y="27892"/>
                    <a:pt x="39916" y="27916"/>
                    <a:pt x="39769" y="27941"/>
                  </a:cubicBezTo>
                  <a:cubicBezTo>
                    <a:pt x="40014" y="22505"/>
                    <a:pt x="40136" y="17754"/>
                    <a:pt x="37026" y="14326"/>
                  </a:cubicBezTo>
                  <a:cubicBezTo>
                    <a:pt x="36928" y="13199"/>
                    <a:pt x="36708" y="10897"/>
                    <a:pt x="36169" y="8547"/>
                  </a:cubicBezTo>
                  <a:cubicBezTo>
                    <a:pt x="35092" y="3796"/>
                    <a:pt x="33182" y="980"/>
                    <a:pt x="30512" y="196"/>
                  </a:cubicBezTo>
                  <a:cubicBezTo>
                    <a:pt x="30047" y="74"/>
                    <a:pt x="29582" y="0"/>
                    <a:pt x="29141" y="0"/>
                  </a:cubicBezTo>
                  <a:cubicBezTo>
                    <a:pt x="28211" y="0"/>
                    <a:pt x="27329" y="270"/>
                    <a:pt x="26521" y="784"/>
                  </a:cubicBezTo>
                  <a:cubicBezTo>
                    <a:pt x="24219" y="2253"/>
                    <a:pt x="22799" y="5681"/>
                    <a:pt x="21966" y="8693"/>
                  </a:cubicBezTo>
                  <a:cubicBezTo>
                    <a:pt x="21134" y="5681"/>
                    <a:pt x="19713" y="2253"/>
                    <a:pt x="17411" y="784"/>
                  </a:cubicBezTo>
                  <a:cubicBezTo>
                    <a:pt x="16579" y="270"/>
                    <a:pt x="15697" y="0"/>
                    <a:pt x="14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Google Shape;2821;p50">
              <a:extLst>
                <a:ext uri="{FF2B5EF4-FFF2-40B4-BE49-F238E27FC236}">
                  <a16:creationId xmlns:a16="http://schemas.microsoft.com/office/drawing/2014/main" id="{A2313374-CF0A-44A3-BF56-71748D8EDB17}"/>
                </a:ext>
              </a:extLst>
            </p:cNvPr>
            <p:cNvSpPr/>
            <p:nvPr/>
          </p:nvSpPr>
          <p:spPr>
            <a:xfrm>
              <a:off x="1025125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339" y="1"/>
                  </a:moveTo>
                  <a:cubicBezTo>
                    <a:pt x="5133" y="1"/>
                    <a:pt x="4921" y="31"/>
                    <a:pt x="4703" y="95"/>
                  </a:cubicBezTo>
                  <a:cubicBezTo>
                    <a:pt x="466" y="1343"/>
                    <a:pt x="1" y="12583"/>
                    <a:pt x="1" y="12583"/>
                  </a:cubicBezTo>
                  <a:lnTo>
                    <a:pt x="10727" y="10061"/>
                  </a:lnTo>
                  <a:cubicBezTo>
                    <a:pt x="10727" y="10061"/>
                    <a:pt x="9098" y="1"/>
                    <a:pt x="5339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Google Shape;2822;p50">
              <a:extLst>
                <a:ext uri="{FF2B5EF4-FFF2-40B4-BE49-F238E27FC236}">
                  <a16:creationId xmlns:a16="http://schemas.microsoft.com/office/drawing/2014/main" id="{509B41EB-2D0E-4AF4-B46E-EDF05A00823A}"/>
                </a:ext>
              </a:extLst>
            </p:cNvPr>
            <p:cNvSpPr/>
            <p:nvPr/>
          </p:nvSpPr>
          <p:spPr>
            <a:xfrm>
              <a:off x="1013500" y="97450"/>
              <a:ext cx="292650" cy="340650"/>
            </a:xfrm>
            <a:custGeom>
              <a:avLst/>
              <a:gdLst/>
              <a:ahLst/>
              <a:cxnLst/>
              <a:rect l="l" t="t" r="r" b="b"/>
              <a:pathLst>
                <a:path w="11706" h="13626" extrusionOk="0">
                  <a:moveTo>
                    <a:pt x="5804" y="916"/>
                  </a:moveTo>
                  <a:cubicBezTo>
                    <a:pt x="6123" y="916"/>
                    <a:pt x="6465" y="1038"/>
                    <a:pt x="6784" y="1234"/>
                  </a:cubicBezTo>
                  <a:cubicBezTo>
                    <a:pt x="9086" y="2704"/>
                    <a:pt x="10359" y="8532"/>
                    <a:pt x="10677" y="10148"/>
                  </a:cubicBezTo>
                  <a:lnTo>
                    <a:pt x="956" y="12450"/>
                  </a:lnTo>
                  <a:cubicBezTo>
                    <a:pt x="1200" y="9070"/>
                    <a:pt x="2278" y="1871"/>
                    <a:pt x="5290" y="1014"/>
                  </a:cubicBezTo>
                  <a:cubicBezTo>
                    <a:pt x="5461" y="940"/>
                    <a:pt x="5633" y="916"/>
                    <a:pt x="5804" y="916"/>
                  </a:cubicBezTo>
                  <a:close/>
                  <a:moveTo>
                    <a:pt x="5777" y="1"/>
                  </a:moveTo>
                  <a:cubicBezTo>
                    <a:pt x="5528" y="1"/>
                    <a:pt x="5275" y="36"/>
                    <a:pt x="5021" y="108"/>
                  </a:cubicBezTo>
                  <a:cubicBezTo>
                    <a:pt x="539" y="1430"/>
                    <a:pt x="25" y="12548"/>
                    <a:pt x="25" y="13013"/>
                  </a:cubicBezTo>
                  <a:lnTo>
                    <a:pt x="1" y="13625"/>
                  </a:lnTo>
                  <a:lnTo>
                    <a:pt x="11706" y="10858"/>
                  </a:lnTo>
                  <a:lnTo>
                    <a:pt x="11657" y="10442"/>
                  </a:lnTo>
                  <a:cubicBezTo>
                    <a:pt x="11583" y="10099"/>
                    <a:pt x="10310" y="2361"/>
                    <a:pt x="7273" y="451"/>
                  </a:cubicBezTo>
                  <a:cubicBezTo>
                    <a:pt x="6794" y="153"/>
                    <a:pt x="6293" y="1"/>
                    <a:pt x="577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2823;p50">
              <a:extLst>
                <a:ext uri="{FF2B5EF4-FFF2-40B4-BE49-F238E27FC236}">
                  <a16:creationId xmlns:a16="http://schemas.microsoft.com/office/drawing/2014/main" id="{C06EB727-C79A-42B0-80B8-9A52641280CF}"/>
                </a:ext>
              </a:extLst>
            </p:cNvPr>
            <p:cNvSpPr/>
            <p:nvPr/>
          </p:nvSpPr>
          <p:spPr>
            <a:xfrm>
              <a:off x="1151850" y="199925"/>
              <a:ext cx="7375" cy="162250"/>
            </a:xfrm>
            <a:custGeom>
              <a:avLst/>
              <a:gdLst/>
              <a:ahLst/>
              <a:cxnLst/>
              <a:rect l="l" t="t" r="r" b="b"/>
              <a:pathLst>
                <a:path w="295" h="6490" extrusionOk="0">
                  <a:moveTo>
                    <a:pt x="1" y="0"/>
                  </a:moveTo>
                  <a:lnTo>
                    <a:pt x="295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2824;p50">
              <a:extLst>
                <a:ext uri="{FF2B5EF4-FFF2-40B4-BE49-F238E27FC236}">
                  <a16:creationId xmlns:a16="http://schemas.microsoft.com/office/drawing/2014/main" id="{2B353A94-81E8-4BBB-BF31-26C5580E830C}"/>
                </a:ext>
              </a:extLst>
            </p:cNvPr>
            <p:cNvSpPr/>
            <p:nvPr/>
          </p:nvSpPr>
          <p:spPr>
            <a:xfrm>
              <a:off x="1140225" y="188300"/>
              <a:ext cx="30625" cy="185500"/>
            </a:xfrm>
            <a:custGeom>
              <a:avLst/>
              <a:gdLst/>
              <a:ahLst/>
              <a:cxnLst/>
              <a:rect l="l" t="t" r="r" b="b"/>
              <a:pathLst>
                <a:path w="1225" h="7420" extrusionOk="0">
                  <a:moveTo>
                    <a:pt x="441" y="0"/>
                  </a:moveTo>
                  <a:cubicBezTo>
                    <a:pt x="196" y="0"/>
                    <a:pt x="1" y="220"/>
                    <a:pt x="1" y="490"/>
                  </a:cubicBezTo>
                  <a:lnTo>
                    <a:pt x="294" y="6979"/>
                  </a:lnTo>
                  <a:cubicBezTo>
                    <a:pt x="319" y="7224"/>
                    <a:pt x="515" y="7420"/>
                    <a:pt x="760" y="7420"/>
                  </a:cubicBezTo>
                  <a:lnTo>
                    <a:pt x="784" y="7420"/>
                  </a:lnTo>
                  <a:cubicBezTo>
                    <a:pt x="1029" y="7420"/>
                    <a:pt x="1225" y="7200"/>
                    <a:pt x="1225" y="6930"/>
                  </a:cubicBezTo>
                  <a:lnTo>
                    <a:pt x="931" y="441"/>
                  </a:lnTo>
                  <a:cubicBezTo>
                    <a:pt x="907" y="171"/>
                    <a:pt x="711" y="0"/>
                    <a:pt x="4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2825;p50">
              <a:extLst>
                <a:ext uri="{FF2B5EF4-FFF2-40B4-BE49-F238E27FC236}">
                  <a16:creationId xmlns:a16="http://schemas.microsoft.com/office/drawing/2014/main" id="{CE0CFC7B-FD37-41B4-8DE5-9140B7DFB515}"/>
                </a:ext>
              </a:extLst>
            </p:cNvPr>
            <p:cNvSpPr/>
            <p:nvPr/>
          </p:nvSpPr>
          <p:spPr>
            <a:xfrm>
              <a:off x="1382050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413" y="1"/>
                  </a:moveTo>
                  <a:cubicBezTo>
                    <a:pt x="1651" y="1"/>
                    <a:pt x="0" y="10061"/>
                    <a:pt x="0" y="10061"/>
                  </a:cubicBezTo>
                  <a:lnTo>
                    <a:pt x="10726" y="12583"/>
                  </a:lnTo>
                  <a:cubicBezTo>
                    <a:pt x="10726" y="12583"/>
                    <a:pt x="10261" y="1343"/>
                    <a:pt x="6049" y="95"/>
                  </a:cubicBezTo>
                  <a:cubicBezTo>
                    <a:pt x="5830" y="31"/>
                    <a:pt x="5618" y="1"/>
                    <a:pt x="5413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2826;p50">
              <a:extLst>
                <a:ext uri="{FF2B5EF4-FFF2-40B4-BE49-F238E27FC236}">
                  <a16:creationId xmlns:a16="http://schemas.microsoft.com/office/drawing/2014/main" id="{FD443E80-B8E0-4CDC-9924-6346FFC140DD}"/>
                </a:ext>
              </a:extLst>
            </p:cNvPr>
            <p:cNvSpPr/>
            <p:nvPr/>
          </p:nvSpPr>
          <p:spPr>
            <a:xfrm>
              <a:off x="1369200" y="97450"/>
              <a:ext cx="293250" cy="340650"/>
            </a:xfrm>
            <a:custGeom>
              <a:avLst/>
              <a:gdLst/>
              <a:ahLst/>
              <a:cxnLst/>
              <a:rect l="l" t="t" r="r" b="b"/>
              <a:pathLst>
                <a:path w="11730" h="13626" extrusionOk="0">
                  <a:moveTo>
                    <a:pt x="5908" y="924"/>
                  </a:moveTo>
                  <a:cubicBezTo>
                    <a:pt x="6083" y="924"/>
                    <a:pt x="6260" y="954"/>
                    <a:pt x="6440" y="1014"/>
                  </a:cubicBezTo>
                  <a:cubicBezTo>
                    <a:pt x="9428" y="1871"/>
                    <a:pt x="10530" y="9070"/>
                    <a:pt x="10750" y="12450"/>
                  </a:cubicBezTo>
                  <a:lnTo>
                    <a:pt x="1053" y="10148"/>
                  </a:lnTo>
                  <a:cubicBezTo>
                    <a:pt x="1371" y="8532"/>
                    <a:pt x="2620" y="2704"/>
                    <a:pt x="4947" y="1234"/>
                  </a:cubicBezTo>
                  <a:cubicBezTo>
                    <a:pt x="5265" y="1027"/>
                    <a:pt x="5583" y="924"/>
                    <a:pt x="5908" y="924"/>
                  </a:cubicBezTo>
                  <a:close/>
                  <a:moveTo>
                    <a:pt x="5946" y="1"/>
                  </a:moveTo>
                  <a:cubicBezTo>
                    <a:pt x="5438" y="1"/>
                    <a:pt x="4936" y="153"/>
                    <a:pt x="4457" y="451"/>
                  </a:cubicBezTo>
                  <a:cubicBezTo>
                    <a:pt x="1420" y="2361"/>
                    <a:pt x="123" y="10099"/>
                    <a:pt x="74" y="10442"/>
                  </a:cubicBezTo>
                  <a:lnTo>
                    <a:pt x="0" y="10858"/>
                  </a:lnTo>
                  <a:lnTo>
                    <a:pt x="11730" y="13625"/>
                  </a:lnTo>
                  <a:lnTo>
                    <a:pt x="11705" y="13013"/>
                  </a:lnTo>
                  <a:cubicBezTo>
                    <a:pt x="11681" y="12548"/>
                    <a:pt x="11167" y="1430"/>
                    <a:pt x="6685" y="108"/>
                  </a:cubicBezTo>
                  <a:cubicBezTo>
                    <a:pt x="6438" y="36"/>
                    <a:pt x="6192" y="1"/>
                    <a:pt x="594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2827;p50">
              <a:extLst>
                <a:ext uri="{FF2B5EF4-FFF2-40B4-BE49-F238E27FC236}">
                  <a16:creationId xmlns:a16="http://schemas.microsoft.com/office/drawing/2014/main" id="{FCE251EA-333F-4F65-A3A5-C15B0EDD827F}"/>
                </a:ext>
              </a:extLst>
            </p:cNvPr>
            <p:cNvSpPr/>
            <p:nvPr/>
          </p:nvSpPr>
          <p:spPr>
            <a:xfrm>
              <a:off x="1516125" y="199925"/>
              <a:ext cx="7975" cy="162250"/>
            </a:xfrm>
            <a:custGeom>
              <a:avLst/>
              <a:gdLst/>
              <a:ahLst/>
              <a:cxnLst/>
              <a:rect l="l" t="t" r="r" b="b"/>
              <a:pathLst>
                <a:path w="319" h="6490" extrusionOk="0">
                  <a:moveTo>
                    <a:pt x="319" y="0"/>
                  </a:moveTo>
                  <a:lnTo>
                    <a:pt x="0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2828;p50">
              <a:extLst>
                <a:ext uri="{FF2B5EF4-FFF2-40B4-BE49-F238E27FC236}">
                  <a16:creationId xmlns:a16="http://schemas.microsoft.com/office/drawing/2014/main" id="{3062406D-0A8D-4C65-A06E-5A79BCED5E58}"/>
                </a:ext>
              </a:extLst>
            </p:cNvPr>
            <p:cNvSpPr/>
            <p:nvPr/>
          </p:nvSpPr>
          <p:spPr>
            <a:xfrm>
              <a:off x="1504475" y="188250"/>
              <a:ext cx="31250" cy="185550"/>
            </a:xfrm>
            <a:custGeom>
              <a:avLst/>
              <a:gdLst/>
              <a:ahLst/>
              <a:cxnLst/>
              <a:rect l="l" t="t" r="r" b="b"/>
              <a:pathLst>
                <a:path w="1250" h="7422" extrusionOk="0">
                  <a:moveTo>
                    <a:pt x="764" y="0"/>
                  </a:moveTo>
                  <a:cubicBezTo>
                    <a:pt x="518" y="0"/>
                    <a:pt x="342" y="189"/>
                    <a:pt x="319" y="443"/>
                  </a:cubicBezTo>
                  <a:lnTo>
                    <a:pt x="25" y="6932"/>
                  </a:lnTo>
                  <a:cubicBezTo>
                    <a:pt x="1" y="7202"/>
                    <a:pt x="197" y="7422"/>
                    <a:pt x="442" y="7422"/>
                  </a:cubicBezTo>
                  <a:lnTo>
                    <a:pt x="466" y="7422"/>
                  </a:lnTo>
                  <a:cubicBezTo>
                    <a:pt x="711" y="7422"/>
                    <a:pt x="931" y="7226"/>
                    <a:pt x="931" y="6981"/>
                  </a:cubicBezTo>
                  <a:lnTo>
                    <a:pt x="1250" y="492"/>
                  </a:lnTo>
                  <a:cubicBezTo>
                    <a:pt x="1250" y="222"/>
                    <a:pt x="1054" y="2"/>
                    <a:pt x="809" y="2"/>
                  </a:cubicBezTo>
                  <a:cubicBezTo>
                    <a:pt x="794" y="1"/>
                    <a:pt x="779" y="0"/>
                    <a:pt x="76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2829;p50">
              <a:extLst>
                <a:ext uri="{FF2B5EF4-FFF2-40B4-BE49-F238E27FC236}">
                  <a16:creationId xmlns:a16="http://schemas.microsoft.com/office/drawing/2014/main" id="{703FD518-A854-4764-AA8E-26A8AF776E32}"/>
                </a:ext>
              </a:extLst>
            </p:cNvPr>
            <p:cNvSpPr/>
            <p:nvPr/>
          </p:nvSpPr>
          <p:spPr>
            <a:xfrm>
              <a:off x="845150" y="359700"/>
              <a:ext cx="955675" cy="801775"/>
            </a:xfrm>
            <a:custGeom>
              <a:avLst/>
              <a:gdLst/>
              <a:ahLst/>
              <a:cxnLst/>
              <a:rect l="l" t="t" r="r" b="b"/>
              <a:pathLst>
                <a:path w="38227" h="32071" extrusionOk="0">
                  <a:moveTo>
                    <a:pt x="19762" y="1"/>
                  </a:moveTo>
                  <a:cubicBezTo>
                    <a:pt x="0" y="1"/>
                    <a:pt x="4922" y="8302"/>
                    <a:pt x="4922" y="20815"/>
                  </a:cubicBezTo>
                  <a:cubicBezTo>
                    <a:pt x="4922" y="31169"/>
                    <a:pt x="8279" y="32071"/>
                    <a:pt x="15392" y="32071"/>
                  </a:cubicBezTo>
                  <a:cubicBezTo>
                    <a:pt x="16893" y="32071"/>
                    <a:pt x="18560" y="32031"/>
                    <a:pt x="20399" y="32031"/>
                  </a:cubicBezTo>
                  <a:cubicBezTo>
                    <a:pt x="22233" y="32031"/>
                    <a:pt x="23862" y="32071"/>
                    <a:pt x="25302" y="32071"/>
                  </a:cubicBezTo>
                  <a:cubicBezTo>
                    <a:pt x="32128" y="32071"/>
                    <a:pt x="34700" y="31169"/>
                    <a:pt x="34700" y="20815"/>
                  </a:cubicBezTo>
                  <a:cubicBezTo>
                    <a:pt x="34700" y="8302"/>
                    <a:pt x="38226" y="1"/>
                    <a:pt x="19762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Google Shape;2830;p50">
              <a:extLst>
                <a:ext uri="{FF2B5EF4-FFF2-40B4-BE49-F238E27FC236}">
                  <a16:creationId xmlns:a16="http://schemas.microsoft.com/office/drawing/2014/main" id="{B845D4C7-ACBB-4678-86E7-1F27ACDAE8D4}"/>
                </a:ext>
              </a:extLst>
            </p:cNvPr>
            <p:cNvSpPr/>
            <p:nvPr/>
          </p:nvSpPr>
          <p:spPr>
            <a:xfrm>
              <a:off x="931475" y="346850"/>
              <a:ext cx="808125" cy="827475"/>
            </a:xfrm>
            <a:custGeom>
              <a:avLst/>
              <a:gdLst/>
              <a:ahLst/>
              <a:cxnLst/>
              <a:rect l="l" t="t" r="r" b="b"/>
              <a:pathLst>
                <a:path w="32325" h="33099" extrusionOk="0">
                  <a:moveTo>
                    <a:pt x="16309" y="1004"/>
                  </a:moveTo>
                  <a:cubicBezTo>
                    <a:pt x="22774" y="1004"/>
                    <a:pt x="26766" y="2033"/>
                    <a:pt x="28847" y="4212"/>
                  </a:cubicBezTo>
                  <a:cubicBezTo>
                    <a:pt x="31296" y="6759"/>
                    <a:pt x="31100" y="10898"/>
                    <a:pt x="30880" y="16113"/>
                  </a:cubicBezTo>
                  <a:cubicBezTo>
                    <a:pt x="30806" y="17779"/>
                    <a:pt x="30733" y="19493"/>
                    <a:pt x="30733" y="21329"/>
                  </a:cubicBezTo>
                  <a:cubicBezTo>
                    <a:pt x="30733" y="26374"/>
                    <a:pt x="30145" y="29117"/>
                    <a:pt x="28700" y="30512"/>
                  </a:cubicBezTo>
                  <a:cubicBezTo>
                    <a:pt x="27339" y="31874"/>
                    <a:pt x="25101" y="32072"/>
                    <a:pt x="21846" y="32072"/>
                  </a:cubicBezTo>
                  <a:cubicBezTo>
                    <a:pt x="21178" y="32072"/>
                    <a:pt x="20468" y="32063"/>
                    <a:pt x="19713" y="32055"/>
                  </a:cubicBezTo>
                  <a:cubicBezTo>
                    <a:pt x="18831" y="32031"/>
                    <a:pt x="17925" y="32031"/>
                    <a:pt x="16946" y="32031"/>
                  </a:cubicBezTo>
                  <a:cubicBezTo>
                    <a:pt x="15966" y="32031"/>
                    <a:pt x="15036" y="32031"/>
                    <a:pt x="14154" y="32055"/>
                  </a:cubicBezTo>
                  <a:cubicBezTo>
                    <a:pt x="13410" y="32063"/>
                    <a:pt x="12698" y="32071"/>
                    <a:pt x="12019" y="32071"/>
                  </a:cubicBezTo>
                  <a:cubicBezTo>
                    <a:pt x="8432" y="32071"/>
                    <a:pt x="5769" y="31853"/>
                    <a:pt x="4163" y="30268"/>
                  </a:cubicBezTo>
                  <a:cubicBezTo>
                    <a:pt x="2645" y="28774"/>
                    <a:pt x="1984" y="26007"/>
                    <a:pt x="1984" y="21329"/>
                  </a:cubicBezTo>
                  <a:cubicBezTo>
                    <a:pt x="1984" y="19077"/>
                    <a:pt x="1812" y="16922"/>
                    <a:pt x="1665" y="15012"/>
                  </a:cubicBezTo>
                  <a:cubicBezTo>
                    <a:pt x="1323" y="10285"/>
                    <a:pt x="1053" y="6563"/>
                    <a:pt x="3233" y="4212"/>
                  </a:cubicBezTo>
                  <a:cubicBezTo>
                    <a:pt x="5265" y="2033"/>
                    <a:pt x="9404" y="1004"/>
                    <a:pt x="16309" y="1004"/>
                  </a:cubicBezTo>
                  <a:close/>
                  <a:moveTo>
                    <a:pt x="16309" y="0"/>
                  </a:moveTo>
                  <a:cubicBezTo>
                    <a:pt x="9012" y="0"/>
                    <a:pt x="4751" y="1078"/>
                    <a:pt x="2498" y="3527"/>
                  </a:cubicBezTo>
                  <a:cubicBezTo>
                    <a:pt x="0" y="6196"/>
                    <a:pt x="294" y="10114"/>
                    <a:pt x="661" y="15085"/>
                  </a:cubicBezTo>
                  <a:cubicBezTo>
                    <a:pt x="808" y="17069"/>
                    <a:pt x="955" y="19126"/>
                    <a:pt x="955" y="21329"/>
                  </a:cubicBezTo>
                  <a:cubicBezTo>
                    <a:pt x="955" y="26325"/>
                    <a:pt x="1739" y="29288"/>
                    <a:pt x="3453" y="31002"/>
                  </a:cubicBezTo>
                  <a:cubicBezTo>
                    <a:pt x="5330" y="32858"/>
                    <a:pt x="8202" y="33098"/>
                    <a:pt x="12069" y="33098"/>
                  </a:cubicBezTo>
                  <a:cubicBezTo>
                    <a:pt x="12742" y="33098"/>
                    <a:pt x="13445" y="33091"/>
                    <a:pt x="14179" y="33084"/>
                  </a:cubicBezTo>
                  <a:cubicBezTo>
                    <a:pt x="15060" y="33059"/>
                    <a:pt x="15966" y="33059"/>
                    <a:pt x="16946" y="33059"/>
                  </a:cubicBezTo>
                  <a:cubicBezTo>
                    <a:pt x="17901" y="33059"/>
                    <a:pt x="18831" y="33059"/>
                    <a:pt x="19689" y="33084"/>
                  </a:cubicBezTo>
                  <a:lnTo>
                    <a:pt x="21868" y="33084"/>
                  </a:lnTo>
                  <a:cubicBezTo>
                    <a:pt x="25370" y="33084"/>
                    <a:pt x="27794" y="32863"/>
                    <a:pt x="29435" y="31247"/>
                  </a:cubicBezTo>
                  <a:cubicBezTo>
                    <a:pt x="31075" y="29606"/>
                    <a:pt x="31761" y="26741"/>
                    <a:pt x="31761" y="21329"/>
                  </a:cubicBezTo>
                  <a:cubicBezTo>
                    <a:pt x="31761" y="19517"/>
                    <a:pt x="31835" y="17803"/>
                    <a:pt x="31908" y="16162"/>
                  </a:cubicBezTo>
                  <a:cubicBezTo>
                    <a:pt x="32153" y="10702"/>
                    <a:pt x="32324" y="6367"/>
                    <a:pt x="29582" y="3502"/>
                  </a:cubicBezTo>
                  <a:cubicBezTo>
                    <a:pt x="27280" y="1102"/>
                    <a:pt x="23068" y="0"/>
                    <a:pt x="1630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2831;p50">
              <a:extLst>
                <a:ext uri="{FF2B5EF4-FFF2-40B4-BE49-F238E27FC236}">
                  <a16:creationId xmlns:a16="http://schemas.microsoft.com/office/drawing/2014/main" id="{C34CF52D-7D80-4BE6-90EE-151C38AE438B}"/>
                </a:ext>
              </a:extLst>
            </p:cNvPr>
            <p:cNvSpPr/>
            <p:nvPr/>
          </p:nvSpPr>
          <p:spPr>
            <a:xfrm>
              <a:off x="1059425" y="868775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93" y="0"/>
                  </a:moveTo>
                  <a:cubicBezTo>
                    <a:pt x="1382" y="0"/>
                    <a:pt x="1002" y="112"/>
                    <a:pt x="735" y="379"/>
                  </a:cubicBezTo>
                  <a:cubicBezTo>
                    <a:pt x="0" y="1114"/>
                    <a:pt x="441" y="2705"/>
                    <a:pt x="1151" y="3440"/>
                  </a:cubicBezTo>
                  <a:cubicBezTo>
                    <a:pt x="1518" y="3795"/>
                    <a:pt x="1996" y="3973"/>
                    <a:pt x="2473" y="3973"/>
                  </a:cubicBezTo>
                  <a:cubicBezTo>
                    <a:pt x="2951" y="3973"/>
                    <a:pt x="3428" y="3795"/>
                    <a:pt x="3796" y="3440"/>
                  </a:cubicBezTo>
                  <a:cubicBezTo>
                    <a:pt x="4506" y="2705"/>
                    <a:pt x="4506" y="1530"/>
                    <a:pt x="3796" y="795"/>
                  </a:cubicBezTo>
                  <a:cubicBezTo>
                    <a:pt x="3328" y="343"/>
                    <a:pt x="2513" y="0"/>
                    <a:pt x="179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2832;p50">
              <a:extLst>
                <a:ext uri="{FF2B5EF4-FFF2-40B4-BE49-F238E27FC236}">
                  <a16:creationId xmlns:a16="http://schemas.microsoft.com/office/drawing/2014/main" id="{64F986EB-02EA-4A86-A339-41933C15E00F}"/>
                </a:ext>
              </a:extLst>
            </p:cNvPr>
            <p:cNvSpPr/>
            <p:nvPr/>
          </p:nvSpPr>
          <p:spPr>
            <a:xfrm>
              <a:off x="1486725" y="868775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38" y="0"/>
                  </a:moveTo>
                  <a:cubicBezTo>
                    <a:pt x="2018" y="0"/>
                    <a:pt x="1203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103" y="3795"/>
                    <a:pt x="1580" y="3973"/>
                    <a:pt x="2055" y="3973"/>
                  </a:cubicBezTo>
                  <a:cubicBezTo>
                    <a:pt x="2529" y="3973"/>
                    <a:pt x="3001" y="3795"/>
                    <a:pt x="3356" y="3440"/>
                  </a:cubicBezTo>
                  <a:cubicBezTo>
                    <a:pt x="4090" y="2705"/>
                    <a:pt x="4507" y="1114"/>
                    <a:pt x="3796" y="379"/>
                  </a:cubicBezTo>
                  <a:cubicBezTo>
                    <a:pt x="3529" y="112"/>
                    <a:pt x="3149" y="0"/>
                    <a:pt x="273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2833;p50">
              <a:extLst>
                <a:ext uri="{FF2B5EF4-FFF2-40B4-BE49-F238E27FC236}">
                  <a16:creationId xmlns:a16="http://schemas.microsoft.com/office/drawing/2014/main" id="{7425F7A8-11E4-4585-917E-7F03748A449F}"/>
                </a:ext>
              </a:extLst>
            </p:cNvPr>
            <p:cNvSpPr/>
            <p:nvPr/>
          </p:nvSpPr>
          <p:spPr>
            <a:xfrm>
              <a:off x="109065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82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82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8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2834;p50">
              <a:extLst>
                <a:ext uri="{FF2B5EF4-FFF2-40B4-BE49-F238E27FC236}">
                  <a16:creationId xmlns:a16="http://schemas.microsoft.com/office/drawing/2014/main" id="{940387C3-BD62-4B71-87F3-E94512AEA0FD}"/>
                </a:ext>
              </a:extLst>
            </p:cNvPr>
            <p:cNvSpPr/>
            <p:nvPr/>
          </p:nvSpPr>
          <p:spPr>
            <a:xfrm>
              <a:off x="146470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57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57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5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2835;p50">
              <a:extLst>
                <a:ext uri="{FF2B5EF4-FFF2-40B4-BE49-F238E27FC236}">
                  <a16:creationId xmlns:a16="http://schemas.microsoft.com/office/drawing/2014/main" id="{5AB39BA1-DEE8-41B1-B612-D2472D5DF408}"/>
                </a:ext>
              </a:extLst>
            </p:cNvPr>
            <p:cNvSpPr/>
            <p:nvPr/>
          </p:nvSpPr>
          <p:spPr>
            <a:xfrm>
              <a:off x="86167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548" y="0"/>
                  </a:moveTo>
                  <a:cubicBezTo>
                    <a:pt x="1" y="0"/>
                    <a:pt x="7" y="2551"/>
                    <a:pt x="662" y="2939"/>
                  </a:cubicBezTo>
                  <a:cubicBezTo>
                    <a:pt x="1151" y="3209"/>
                    <a:pt x="2694" y="3307"/>
                    <a:pt x="3551" y="3356"/>
                  </a:cubicBezTo>
                  <a:cubicBezTo>
                    <a:pt x="3870" y="3356"/>
                    <a:pt x="4115" y="3111"/>
                    <a:pt x="4090" y="2792"/>
                  </a:cubicBezTo>
                  <a:lnTo>
                    <a:pt x="4066" y="2131"/>
                  </a:lnTo>
                  <a:cubicBezTo>
                    <a:pt x="4042" y="1852"/>
                    <a:pt x="3821" y="1640"/>
                    <a:pt x="3547" y="1640"/>
                  </a:cubicBezTo>
                  <a:cubicBezTo>
                    <a:pt x="3532" y="1640"/>
                    <a:pt x="3517" y="1640"/>
                    <a:pt x="3502" y="1642"/>
                  </a:cubicBezTo>
                  <a:cubicBezTo>
                    <a:pt x="3362" y="1648"/>
                    <a:pt x="3201" y="1652"/>
                    <a:pt x="3034" y="1652"/>
                  </a:cubicBezTo>
                  <a:cubicBezTo>
                    <a:pt x="2532" y="1652"/>
                    <a:pt x="1972" y="1611"/>
                    <a:pt x="1715" y="1446"/>
                  </a:cubicBezTo>
                  <a:cubicBezTo>
                    <a:pt x="1200" y="1103"/>
                    <a:pt x="1151" y="50"/>
                    <a:pt x="564" y="1"/>
                  </a:cubicBezTo>
                  <a:cubicBezTo>
                    <a:pt x="559" y="0"/>
                    <a:pt x="553" y="0"/>
                    <a:pt x="54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2836;p50">
              <a:extLst>
                <a:ext uri="{FF2B5EF4-FFF2-40B4-BE49-F238E27FC236}">
                  <a16:creationId xmlns:a16="http://schemas.microsoft.com/office/drawing/2014/main" id="{48B85151-30FB-450D-84D0-103FA859F075}"/>
                </a:ext>
              </a:extLst>
            </p:cNvPr>
            <p:cNvSpPr/>
            <p:nvPr/>
          </p:nvSpPr>
          <p:spPr>
            <a:xfrm>
              <a:off x="850050" y="794250"/>
              <a:ext cx="127350" cy="109100"/>
            </a:xfrm>
            <a:custGeom>
              <a:avLst/>
              <a:gdLst/>
              <a:ahLst/>
              <a:cxnLst/>
              <a:rect l="l" t="t" r="r" b="b"/>
              <a:pathLst>
                <a:path w="5094" h="4364" extrusionOk="0">
                  <a:moveTo>
                    <a:pt x="1151" y="1303"/>
                  </a:moveTo>
                  <a:lnTo>
                    <a:pt x="1151" y="1303"/>
                  </a:lnTo>
                  <a:cubicBezTo>
                    <a:pt x="1176" y="1352"/>
                    <a:pt x="1200" y="1401"/>
                    <a:pt x="1225" y="1425"/>
                  </a:cubicBezTo>
                  <a:cubicBezTo>
                    <a:pt x="1372" y="1768"/>
                    <a:pt x="1543" y="2136"/>
                    <a:pt x="1910" y="2380"/>
                  </a:cubicBezTo>
                  <a:cubicBezTo>
                    <a:pt x="2035" y="2443"/>
                    <a:pt x="2337" y="2647"/>
                    <a:pt x="3369" y="2647"/>
                  </a:cubicBezTo>
                  <a:cubicBezTo>
                    <a:pt x="3553" y="2647"/>
                    <a:pt x="3759" y="2640"/>
                    <a:pt x="3992" y="2625"/>
                  </a:cubicBezTo>
                  <a:cubicBezTo>
                    <a:pt x="4016" y="2650"/>
                    <a:pt x="4016" y="2650"/>
                    <a:pt x="4016" y="2650"/>
                  </a:cubicBezTo>
                  <a:lnTo>
                    <a:pt x="4041" y="3335"/>
                  </a:lnTo>
                  <a:cubicBezTo>
                    <a:pt x="2400" y="3262"/>
                    <a:pt x="1592" y="3091"/>
                    <a:pt x="1396" y="2993"/>
                  </a:cubicBezTo>
                  <a:cubicBezTo>
                    <a:pt x="1200" y="2821"/>
                    <a:pt x="1078" y="1866"/>
                    <a:pt x="1151" y="1303"/>
                  </a:cubicBezTo>
                  <a:close/>
                  <a:moveTo>
                    <a:pt x="1007" y="0"/>
                  </a:moveTo>
                  <a:cubicBezTo>
                    <a:pt x="802" y="0"/>
                    <a:pt x="418" y="109"/>
                    <a:pt x="245" y="715"/>
                  </a:cubicBezTo>
                  <a:cubicBezTo>
                    <a:pt x="0" y="1425"/>
                    <a:pt x="25" y="3384"/>
                    <a:pt x="882" y="3874"/>
                  </a:cubicBezTo>
                  <a:cubicBezTo>
                    <a:pt x="1053" y="3972"/>
                    <a:pt x="1543" y="4242"/>
                    <a:pt x="3992" y="4364"/>
                  </a:cubicBezTo>
                  <a:lnTo>
                    <a:pt x="4041" y="4364"/>
                  </a:lnTo>
                  <a:cubicBezTo>
                    <a:pt x="4310" y="4364"/>
                    <a:pt x="4580" y="4242"/>
                    <a:pt x="4775" y="4046"/>
                  </a:cubicBezTo>
                  <a:cubicBezTo>
                    <a:pt x="4971" y="3850"/>
                    <a:pt x="5094" y="3556"/>
                    <a:pt x="5069" y="3262"/>
                  </a:cubicBezTo>
                  <a:lnTo>
                    <a:pt x="5020" y="2601"/>
                  </a:lnTo>
                  <a:lnTo>
                    <a:pt x="5020" y="2576"/>
                  </a:lnTo>
                  <a:cubicBezTo>
                    <a:pt x="4997" y="2042"/>
                    <a:pt x="4555" y="1618"/>
                    <a:pt x="4028" y="1618"/>
                  </a:cubicBezTo>
                  <a:cubicBezTo>
                    <a:pt x="4000" y="1618"/>
                    <a:pt x="3972" y="1619"/>
                    <a:pt x="3943" y="1621"/>
                  </a:cubicBezTo>
                  <a:cubicBezTo>
                    <a:pt x="3760" y="1631"/>
                    <a:pt x="3597" y="1635"/>
                    <a:pt x="3451" y="1635"/>
                  </a:cubicBezTo>
                  <a:cubicBezTo>
                    <a:pt x="2833" y="1635"/>
                    <a:pt x="2533" y="1563"/>
                    <a:pt x="2474" y="1523"/>
                  </a:cubicBezTo>
                  <a:cubicBezTo>
                    <a:pt x="2351" y="1450"/>
                    <a:pt x="2229" y="1205"/>
                    <a:pt x="2131" y="985"/>
                  </a:cubicBezTo>
                  <a:cubicBezTo>
                    <a:pt x="1959" y="593"/>
                    <a:pt x="1690" y="54"/>
                    <a:pt x="1078" y="5"/>
                  </a:cubicBezTo>
                  <a:cubicBezTo>
                    <a:pt x="1058" y="2"/>
                    <a:pt x="1034" y="0"/>
                    <a:pt x="10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2837;p50">
              <a:extLst>
                <a:ext uri="{FF2B5EF4-FFF2-40B4-BE49-F238E27FC236}">
                  <a16:creationId xmlns:a16="http://schemas.microsoft.com/office/drawing/2014/main" id="{D67AF2A2-D55E-4724-BA12-003772C056AF}"/>
                </a:ext>
              </a:extLst>
            </p:cNvPr>
            <p:cNvSpPr/>
            <p:nvPr/>
          </p:nvSpPr>
          <p:spPr>
            <a:xfrm>
              <a:off x="171262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3543" y="0"/>
                  </a:moveTo>
                  <a:cubicBezTo>
                    <a:pt x="3538" y="0"/>
                    <a:pt x="3533" y="0"/>
                    <a:pt x="3527" y="1"/>
                  </a:cubicBezTo>
                  <a:cubicBezTo>
                    <a:pt x="2964" y="50"/>
                    <a:pt x="2915" y="1103"/>
                    <a:pt x="2376" y="1446"/>
                  </a:cubicBezTo>
                  <a:cubicBezTo>
                    <a:pt x="2119" y="1611"/>
                    <a:pt x="1559" y="1652"/>
                    <a:pt x="1057" y="1652"/>
                  </a:cubicBezTo>
                  <a:cubicBezTo>
                    <a:pt x="890" y="1652"/>
                    <a:pt x="729" y="1648"/>
                    <a:pt x="589" y="1642"/>
                  </a:cubicBezTo>
                  <a:cubicBezTo>
                    <a:pt x="575" y="1640"/>
                    <a:pt x="561" y="1640"/>
                    <a:pt x="548" y="1640"/>
                  </a:cubicBezTo>
                  <a:cubicBezTo>
                    <a:pt x="295" y="1640"/>
                    <a:pt x="73" y="1852"/>
                    <a:pt x="50" y="2131"/>
                  </a:cubicBezTo>
                  <a:lnTo>
                    <a:pt x="1" y="2792"/>
                  </a:lnTo>
                  <a:cubicBezTo>
                    <a:pt x="1" y="3111"/>
                    <a:pt x="246" y="3356"/>
                    <a:pt x="540" y="3356"/>
                  </a:cubicBezTo>
                  <a:cubicBezTo>
                    <a:pt x="1397" y="3307"/>
                    <a:pt x="2964" y="3209"/>
                    <a:pt x="3429" y="2939"/>
                  </a:cubicBezTo>
                  <a:cubicBezTo>
                    <a:pt x="4108" y="2551"/>
                    <a:pt x="4115" y="0"/>
                    <a:pt x="354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2838;p50">
              <a:extLst>
                <a:ext uri="{FF2B5EF4-FFF2-40B4-BE49-F238E27FC236}">
                  <a16:creationId xmlns:a16="http://schemas.microsoft.com/office/drawing/2014/main" id="{7E9CE408-429A-4A99-8C24-1FD289DFE2E3}"/>
                </a:ext>
              </a:extLst>
            </p:cNvPr>
            <p:cNvSpPr/>
            <p:nvPr/>
          </p:nvSpPr>
          <p:spPr>
            <a:xfrm>
              <a:off x="1699775" y="794250"/>
              <a:ext cx="126750" cy="109100"/>
            </a:xfrm>
            <a:custGeom>
              <a:avLst/>
              <a:gdLst/>
              <a:ahLst/>
              <a:cxnLst/>
              <a:rect l="l" t="t" r="r" b="b"/>
              <a:pathLst>
                <a:path w="5070" h="4364" extrusionOk="0">
                  <a:moveTo>
                    <a:pt x="3943" y="1303"/>
                  </a:moveTo>
                  <a:lnTo>
                    <a:pt x="3943" y="1303"/>
                  </a:lnTo>
                  <a:cubicBezTo>
                    <a:pt x="3992" y="1866"/>
                    <a:pt x="3894" y="2821"/>
                    <a:pt x="3698" y="2993"/>
                  </a:cubicBezTo>
                  <a:cubicBezTo>
                    <a:pt x="3502" y="3091"/>
                    <a:pt x="2670" y="3262"/>
                    <a:pt x="1029" y="3311"/>
                  </a:cubicBezTo>
                  <a:lnTo>
                    <a:pt x="1078" y="2650"/>
                  </a:lnTo>
                  <a:lnTo>
                    <a:pt x="564" y="2625"/>
                  </a:lnTo>
                  <a:lnTo>
                    <a:pt x="1078" y="2625"/>
                  </a:lnTo>
                  <a:cubicBezTo>
                    <a:pt x="1311" y="2640"/>
                    <a:pt x="1518" y="2647"/>
                    <a:pt x="1702" y="2647"/>
                  </a:cubicBezTo>
                  <a:cubicBezTo>
                    <a:pt x="2740" y="2647"/>
                    <a:pt x="3056" y="2443"/>
                    <a:pt x="3160" y="2380"/>
                  </a:cubicBezTo>
                  <a:cubicBezTo>
                    <a:pt x="3527" y="2136"/>
                    <a:pt x="3698" y="1768"/>
                    <a:pt x="3870" y="1425"/>
                  </a:cubicBezTo>
                  <a:cubicBezTo>
                    <a:pt x="3894" y="1401"/>
                    <a:pt x="3919" y="1352"/>
                    <a:pt x="3943" y="1303"/>
                  </a:cubicBezTo>
                  <a:close/>
                  <a:moveTo>
                    <a:pt x="4069" y="0"/>
                  </a:moveTo>
                  <a:cubicBezTo>
                    <a:pt x="4041" y="0"/>
                    <a:pt x="4015" y="2"/>
                    <a:pt x="3992" y="5"/>
                  </a:cubicBezTo>
                  <a:cubicBezTo>
                    <a:pt x="3380" y="54"/>
                    <a:pt x="3135" y="593"/>
                    <a:pt x="2939" y="985"/>
                  </a:cubicBezTo>
                  <a:cubicBezTo>
                    <a:pt x="2841" y="1205"/>
                    <a:pt x="2719" y="1450"/>
                    <a:pt x="2621" y="1499"/>
                  </a:cubicBezTo>
                  <a:cubicBezTo>
                    <a:pt x="2541" y="1559"/>
                    <a:pt x="2251" y="1635"/>
                    <a:pt x="1619" y="1635"/>
                  </a:cubicBezTo>
                  <a:cubicBezTo>
                    <a:pt x="1474" y="1635"/>
                    <a:pt x="1310" y="1630"/>
                    <a:pt x="1127" y="1621"/>
                  </a:cubicBezTo>
                  <a:cubicBezTo>
                    <a:pt x="1100" y="1619"/>
                    <a:pt x="1072" y="1618"/>
                    <a:pt x="1045" y="1618"/>
                  </a:cubicBezTo>
                  <a:cubicBezTo>
                    <a:pt x="537" y="1618"/>
                    <a:pt x="73" y="2042"/>
                    <a:pt x="50" y="2576"/>
                  </a:cubicBezTo>
                  <a:lnTo>
                    <a:pt x="25" y="3262"/>
                  </a:lnTo>
                  <a:cubicBezTo>
                    <a:pt x="1" y="3556"/>
                    <a:pt x="99" y="3850"/>
                    <a:pt x="319" y="4046"/>
                  </a:cubicBezTo>
                  <a:cubicBezTo>
                    <a:pt x="515" y="4242"/>
                    <a:pt x="760" y="4364"/>
                    <a:pt x="1054" y="4364"/>
                  </a:cubicBezTo>
                  <a:lnTo>
                    <a:pt x="1078" y="4364"/>
                  </a:lnTo>
                  <a:cubicBezTo>
                    <a:pt x="3551" y="4242"/>
                    <a:pt x="4041" y="3972"/>
                    <a:pt x="4213" y="3874"/>
                  </a:cubicBezTo>
                  <a:cubicBezTo>
                    <a:pt x="5070" y="3384"/>
                    <a:pt x="5070" y="1425"/>
                    <a:pt x="4849" y="715"/>
                  </a:cubicBezTo>
                  <a:cubicBezTo>
                    <a:pt x="4654" y="109"/>
                    <a:pt x="4287" y="0"/>
                    <a:pt x="406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2839;p50">
              <a:extLst>
                <a:ext uri="{FF2B5EF4-FFF2-40B4-BE49-F238E27FC236}">
                  <a16:creationId xmlns:a16="http://schemas.microsoft.com/office/drawing/2014/main" id="{6950E39C-30FC-4C69-9280-C5791E624494}"/>
                </a:ext>
              </a:extLst>
            </p:cNvPr>
            <p:cNvSpPr/>
            <p:nvPr/>
          </p:nvSpPr>
          <p:spPr>
            <a:xfrm>
              <a:off x="1214925" y="1152250"/>
              <a:ext cx="82050" cy="80475"/>
            </a:xfrm>
            <a:custGeom>
              <a:avLst/>
              <a:gdLst/>
              <a:ahLst/>
              <a:cxnLst/>
              <a:rect l="l" t="t" r="r" b="b"/>
              <a:pathLst>
                <a:path w="3282" h="3219" extrusionOk="0">
                  <a:moveTo>
                    <a:pt x="1591" y="0"/>
                  </a:moveTo>
                  <a:cubicBezTo>
                    <a:pt x="1470" y="0"/>
                    <a:pt x="1349" y="44"/>
                    <a:pt x="1249" y="133"/>
                  </a:cubicBezTo>
                  <a:cubicBezTo>
                    <a:pt x="1029" y="329"/>
                    <a:pt x="0" y="1333"/>
                    <a:pt x="343" y="2239"/>
                  </a:cubicBezTo>
                  <a:cubicBezTo>
                    <a:pt x="710" y="3218"/>
                    <a:pt x="2277" y="3218"/>
                    <a:pt x="2767" y="3218"/>
                  </a:cubicBezTo>
                  <a:cubicBezTo>
                    <a:pt x="3061" y="3218"/>
                    <a:pt x="3281" y="2974"/>
                    <a:pt x="3281" y="2704"/>
                  </a:cubicBezTo>
                  <a:cubicBezTo>
                    <a:pt x="3281" y="2410"/>
                    <a:pt x="3061" y="2190"/>
                    <a:pt x="2767" y="2190"/>
                  </a:cubicBezTo>
                  <a:cubicBezTo>
                    <a:pt x="1469" y="2190"/>
                    <a:pt x="1322" y="1896"/>
                    <a:pt x="1298" y="1896"/>
                  </a:cubicBezTo>
                  <a:cubicBezTo>
                    <a:pt x="1249" y="1725"/>
                    <a:pt x="1567" y="1235"/>
                    <a:pt x="1935" y="892"/>
                  </a:cubicBezTo>
                  <a:cubicBezTo>
                    <a:pt x="2155" y="721"/>
                    <a:pt x="2155" y="378"/>
                    <a:pt x="1984" y="182"/>
                  </a:cubicBezTo>
                  <a:cubicBezTo>
                    <a:pt x="1877" y="62"/>
                    <a:pt x="1734" y="0"/>
                    <a:pt x="159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2840;p50">
              <a:extLst>
                <a:ext uri="{FF2B5EF4-FFF2-40B4-BE49-F238E27FC236}">
                  <a16:creationId xmlns:a16="http://schemas.microsoft.com/office/drawing/2014/main" id="{A89FEA08-58FC-4BE8-966C-CB7D956606F3}"/>
                </a:ext>
              </a:extLst>
            </p:cNvPr>
            <p:cNvSpPr/>
            <p:nvPr/>
          </p:nvSpPr>
          <p:spPr>
            <a:xfrm>
              <a:off x="1428575" y="1165350"/>
              <a:ext cx="12875" cy="109000"/>
            </a:xfrm>
            <a:custGeom>
              <a:avLst/>
              <a:gdLst/>
              <a:ahLst/>
              <a:cxnLst/>
              <a:rect l="l" t="t" r="r" b="b"/>
              <a:pathLst>
                <a:path w="515" h="4360" extrusionOk="0">
                  <a:moveTo>
                    <a:pt x="49" y="1"/>
                  </a:moveTo>
                  <a:lnTo>
                    <a:pt x="0" y="4360"/>
                  </a:lnTo>
                  <a:cubicBezTo>
                    <a:pt x="515" y="2058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2841;p50">
              <a:extLst>
                <a:ext uri="{FF2B5EF4-FFF2-40B4-BE49-F238E27FC236}">
                  <a16:creationId xmlns:a16="http://schemas.microsoft.com/office/drawing/2014/main" id="{F182FB68-D873-4538-9FC9-861D641D8AE6}"/>
                </a:ext>
              </a:extLst>
            </p:cNvPr>
            <p:cNvSpPr/>
            <p:nvPr/>
          </p:nvSpPr>
          <p:spPr>
            <a:xfrm>
              <a:off x="1414500" y="1152300"/>
              <a:ext cx="39800" cy="134900"/>
            </a:xfrm>
            <a:custGeom>
              <a:avLst/>
              <a:gdLst/>
              <a:ahLst/>
              <a:cxnLst/>
              <a:rect l="l" t="t" r="r" b="b"/>
              <a:pathLst>
                <a:path w="1592" h="5396" extrusionOk="0">
                  <a:moveTo>
                    <a:pt x="582" y="0"/>
                  </a:moveTo>
                  <a:cubicBezTo>
                    <a:pt x="552" y="0"/>
                    <a:pt x="521" y="3"/>
                    <a:pt x="490" y="9"/>
                  </a:cubicBezTo>
                  <a:cubicBezTo>
                    <a:pt x="221" y="82"/>
                    <a:pt x="49" y="351"/>
                    <a:pt x="98" y="621"/>
                  </a:cubicBezTo>
                  <a:cubicBezTo>
                    <a:pt x="98" y="645"/>
                    <a:pt x="539" y="2604"/>
                    <a:pt x="49" y="4759"/>
                  </a:cubicBezTo>
                  <a:cubicBezTo>
                    <a:pt x="0" y="5029"/>
                    <a:pt x="172" y="5322"/>
                    <a:pt x="441" y="5371"/>
                  </a:cubicBezTo>
                  <a:cubicBezTo>
                    <a:pt x="490" y="5396"/>
                    <a:pt x="514" y="5396"/>
                    <a:pt x="563" y="5396"/>
                  </a:cubicBezTo>
                  <a:cubicBezTo>
                    <a:pt x="784" y="5396"/>
                    <a:pt x="1004" y="5224"/>
                    <a:pt x="1053" y="5004"/>
                  </a:cubicBezTo>
                  <a:cubicBezTo>
                    <a:pt x="1592" y="2604"/>
                    <a:pt x="1127" y="498"/>
                    <a:pt x="1102" y="400"/>
                  </a:cubicBezTo>
                  <a:cubicBezTo>
                    <a:pt x="1037" y="162"/>
                    <a:pt x="819" y="0"/>
                    <a:pt x="58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2842;p50">
              <a:extLst>
                <a:ext uri="{FF2B5EF4-FFF2-40B4-BE49-F238E27FC236}">
                  <a16:creationId xmlns:a16="http://schemas.microsoft.com/office/drawing/2014/main" id="{C51E0F39-3B6D-4C95-9E54-36A473C1F748}"/>
                </a:ext>
              </a:extLst>
            </p:cNvPr>
            <p:cNvSpPr/>
            <p:nvPr/>
          </p:nvSpPr>
          <p:spPr>
            <a:xfrm>
              <a:off x="84270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217" y="1"/>
                  </a:moveTo>
                  <a:cubicBezTo>
                    <a:pt x="5093" y="1"/>
                    <a:pt x="4969" y="50"/>
                    <a:pt x="4874" y="145"/>
                  </a:cubicBezTo>
                  <a:cubicBezTo>
                    <a:pt x="4854" y="145"/>
                    <a:pt x="3636" y="1264"/>
                    <a:pt x="2018" y="1264"/>
                  </a:cubicBezTo>
                  <a:cubicBezTo>
                    <a:pt x="1619" y="1264"/>
                    <a:pt x="1195" y="1196"/>
                    <a:pt x="760" y="1026"/>
                  </a:cubicBezTo>
                  <a:cubicBezTo>
                    <a:pt x="703" y="1006"/>
                    <a:pt x="645" y="996"/>
                    <a:pt x="588" y="996"/>
                  </a:cubicBezTo>
                  <a:cubicBezTo>
                    <a:pt x="375" y="996"/>
                    <a:pt x="176" y="1132"/>
                    <a:pt x="98" y="1345"/>
                  </a:cubicBezTo>
                  <a:cubicBezTo>
                    <a:pt x="0" y="1590"/>
                    <a:pt x="123" y="1884"/>
                    <a:pt x="392" y="2006"/>
                  </a:cubicBezTo>
                  <a:cubicBezTo>
                    <a:pt x="955" y="2202"/>
                    <a:pt x="1494" y="2300"/>
                    <a:pt x="2008" y="2300"/>
                  </a:cubicBezTo>
                  <a:cubicBezTo>
                    <a:pt x="4016" y="2300"/>
                    <a:pt x="5486" y="953"/>
                    <a:pt x="5559" y="880"/>
                  </a:cubicBezTo>
                  <a:cubicBezTo>
                    <a:pt x="5780" y="684"/>
                    <a:pt x="5780" y="365"/>
                    <a:pt x="5584" y="169"/>
                  </a:cubicBezTo>
                  <a:cubicBezTo>
                    <a:pt x="5483" y="56"/>
                    <a:pt x="5350" y="1"/>
                    <a:pt x="52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2843;p50">
              <a:extLst>
                <a:ext uri="{FF2B5EF4-FFF2-40B4-BE49-F238E27FC236}">
                  <a16:creationId xmlns:a16="http://schemas.microsoft.com/office/drawing/2014/main" id="{E74485C3-4398-4E87-8C87-F74D0A756FEA}"/>
                </a:ext>
              </a:extLst>
            </p:cNvPr>
            <p:cNvSpPr/>
            <p:nvPr/>
          </p:nvSpPr>
          <p:spPr>
            <a:xfrm>
              <a:off x="169855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63" y="1"/>
                  </a:moveTo>
                  <a:cubicBezTo>
                    <a:pt x="431" y="1"/>
                    <a:pt x="297" y="56"/>
                    <a:pt x="197" y="169"/>
                  </a:cubicBezTo>
                  <a:cubicBezTo>
                    <a:pt x="1" y="365"/>
                    <a:pt x="1" y="684"/>
                    <a:pt x="221" y="880"/>
                  </a:cubicBezTo>
                  <a:cubicBezTo>
                    <a:pt x="294" y="953"/>
                    <a:pt x="1764" y="2300"/>
                    <a:pt x="3772" y="2300"/>
                  </a:cubicBezTo>
                  <a:cubicBezTo>
                    <a:pt x="4286" y="2300"/>
                    <a:pt x="4825" y="2202"/>
                    <a:pt x="5388" y="2006"/>
                  </a:cubicBezTo>
                  <a:cubicBezTo>
                    <a:pt x="5657" y="1884"/>
                    <a:pt x="5780" y="1590"/>
                    <a:pt x="5682" y="1345"/>
                  </a:cubicBezTo>
                  <a:cubicBezTo>
                    <a:pt x="5605" y="1132"/>
                    <a:pt x="5405" y="996"/>
                    <a:pt x="5192" y="996"/>
                  </a:cubicBezTo>
                  <a:cubicBezTo>
                    <a:pt x="5135" y="996"/>
                    <a:pt x="5078" y="1006"/>
                    <a:pt x="5021" y="1026"/>
                  </a:cubicBezTo>
                  <a:cubicBezTo>
                    <a:pt x="4581" y="1193"/>
                    <a:pt x="4156" y="1259"/>
                    <a:pt x="3757" y="1259"/>
                  </a:cubicBezTo>
                  <a:cubicBezTo>
                    <a:pt x="2154" y="1259"/>
                    <a:pt x="965" y="184"/>
                    <a:pt x="907" y="145"/>
                  </a:cubicBezTo>
                  <a:cubicBezTo>
                    <a:pt x="812" y="50"/>
                    <a:pt x="688" y="1"/>
                    <a:pt x="56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2844;p50">
              <a:extLst>
                <a:ext uri="{FF2B5EF4-FFF2-40B4-BE49-F238E27FC236}">
                  <a16:creationId xmlns:a16="http://schemas.microsoft.com/office/drawing/2014/main" id="{5F3E4DDB-4426-497E-8A19-648968AFB60B}"/>
                </a:ext>
              </a:extLst>
            </p:cNvPr>
            <p:cNvSpPr/>
            <p:nvPr/>
          </p:nvSpPr>
          <p:spPr>
            <a:xfrm>
              <a:off x="968200" y="816400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25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0" y="13803"/>
                    <a:pt x="20380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5" y="8963"/>
                    <a:pt x="11928" y="9005"/>
                    <a:pt x="10412" y="9005"/>
                  </a:cubicBezTo>
                  <a:cubicBezTo>
                    <a:pt x="3876" y="9005"/>
                    <a:pt x="527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2845;p50">
              <a:extLst>
                <a:ext uri="{FF2B5EF4-FFF2-40B4-BE49-F238E27FC236}">
                  <a16:creationId xmlns:a16="http://schemas.microsoft.com/office/drawing/2014/main" id="{7FA97C52-D27E-46A7-9FFC-21200E14EBDB}"/>
                </a:ext>
              </a:extLst>
            </p:cNvPr>
            <p:cNvSpPr/>
            <p:nvPr/>
          </p:nvSpPr>
          <p:spPr>
            <a:xfrm>
              <a:off x="1549800" y="432750"/>
              <a:ext cx="105300" cy="82525"/>
            </a:xfrm>
            <a:custGeom>
              <a:avLst/>
              <a:gdLst/>
              <a:ahLst/>
              <a:cxnLst/>
              <a:rect l="l" t="t" r="r" b="b"/>
              <a:pathLst>
                <a:path w="4212" h="3301" extrusionOk="0">
                  <a:moveTo>
                    <a:pt x="567" y="0"/>
                  </a:moveTo>
                  <a:cubicBezTo>
                    <a:pt x="314" y="0"/>
                    <a:pt x="116" y="77"/>
                    <a:pt x="49" y="287"/>
                  </a:cubicBezTo>
                  <a:cubicBezTo>
                    <a:pt x="0" y="483"/>
                    <a:pt x="122" y="678"/>
                    <a:pt x="269" y="825"/>
                  </a:cubicBezTo>
                  <a:cubicBezTo>
                    <a:pt x="686" y="1266"/>
                    <a:pt x="1298" y="1487"/>
                    <a:pt x="1861" y="1731"/>
                  </a:cubicBezTo>
                  <a:cubicBezTo>
                    <a:pt x="2424" y="2001"/>
                    <a:pt x="3012" y="2295"/>
                    <a:pt x="3330" y="2833"/>
                  </a:cubicBezTo>
                  <a:cubicBezTo>
                    <a:pt x="3472" y="3022"/>
                    <a:pt x="3613" y="3300"/>
                    <a:pt x="3841" y="3300"/>
                  </a:cubicBezTo>
                  <a:cubicBezTo>
                    <a:pt x="3850" y="3300"/>
                    <a:pt x="3859" y="3300"/>
                    <a:pt x="3869" y="3299"/>
                  </a:cubicBezTo>
                  <a:cubicBezTo>
                    <a:pt x="4065" y="3299"/>
                    <a:pt x="4187" y="3127"/>
                    <a:pt x="4212" y="2931"/>
                  </a:cubicBezTo>
                  <a:cubicBezTo>
                    <a:pt x="4212" y="2760"/>
                    <a:pt x="4138" y="2588"/>
                    <a:pt x="4065" y="2442"/>
                  </a:cubicBezTo>
                  <a:cubicBezTo>
                    <a:pt x="3673" y="1633"/>
                    <a:pt x="3037" y="972"/>
                    <a:pt x="2253" y="531"/>
                  </a:cubicBezTo>
                  <a:cubicBezTo>
                    <a:pt x="1998" y="396"/>
                    <a:pt x="1141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2846;p50">
              <a:extLst>
                <a:ext uri="{FF2B5EF4-FFF2-40B4-BE49-F238E27FC236}">
                  <a16:creationId xmlns:a16="http://schemas.microsoft.com/office/drawing/2014/main" id="{6AFA296E-5134-41BF-873B-66459D6F1BC3}"/>
                </a:ext>
              </a:extLst>
            </p:cNvPr>
            <p:cNvSpPr/>
            <p:nvPr/>
          </p:nvSpPr>
          <p:spPr>
            <a:xfrm>
              <a:off x="1251025" y="784575"/>
              <a:ext cx="172075" cy="172650"/>
            </a:xfrm>
            <a:custGeom>
              <a:avLst/>
              <a:gdLst/>
              <a:ahLst/>
              <a:cxnLst/>
              <a:rect l="l" t="t" r="r" b="b"/>
              <a:pathLst>
                <a:path w="6883" h="6906" extrusionOk="0">
                  <a:moveTo>
                    <a:pt x="833" y="0"/>
                  </a:moveTo>
                  <a:cubicBezTo>
                    <a:pt x="417" y="0"/>
                    <a:pt x="99" y="294"/>
                    <a:pt x="74" y="686"/>
                  </a:cubicBezTo>
                  <a:cubicBezTo>
                    <a:pt x="1" y="2474"/>
                    <a:pt x="99" y="6906"/>
                    <a:pt x="3429" y="6906"/>
                  </a:cubicBezTo>
                  <a:cubicBezTo>
                    <a:pt x="6760" y="6906"/>
                    <a:pt x="6882" y="2474"/>
                    <a:pt x="6809" y="686"/>
                  </a:cubicBezTo>
                  <a:cubicBezTo>
                    <a:pt x="6784" y="294"/>
                    <a:pt x="6441" y="0"/>
                    <a:pt x="6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2847;p50">
              <a:extLst>
                <a:ext uri="{FF2B5EF4-FFF2-40B4-BE49-F238E27FC236}">
                  <a16:creationId xmlns:a16="http://schemas.microsoft.com/office/drawing/2014/main" id="{540DE35D-EA1D-47C7-9C09-D04D5DD2D486}"/>
                </a:ext>
              </a:extLst>
            </p:cNvPr>
            <p:cNvSpPr/>
            <p:nvPr/>
          </p:nvSpPr>
          <p:spPr>
            <a:xfrm>
              <a:off x="1239400" y="772950"/>
              <a:ext cx="194700" cy="195925"/>
            </a:xfrm>
            <a:custGeom>
              <a:avLst/>
              <a:gdLst/>
              <a:ahLst/>
              <a:cxnLst/>
              <a:rect l="l" t="t" r="r" b="b"/>
              <a:pathLst>
                <a:path w="7788" h="7837" extrusionOk="0">
                  <a:moveTo>
                    <a:pt x="6514" y="906"/>
                  </a:moveTo>
                  <a:cubicBezTo>
                    <a:pt x="6686" y="906"/>
                    <a:pt x="6808" y="1029"/>
                    <a:pt x="6808" y="1175"/>
                  </a:cubicBezTo>
                  <a:cubicBezTo>
                    <a:pt x="6857" y="2277"/>
                    <a:pt x="6857" y="4947"/>
                    <a:pt x="5633" y="6220"/>
                  </a:cubicBezTo>
                  <a:cubicBezTo>
                    <a:pt x="5192" y="6685"/>
                    <a:pt x="4629" y="6930"/>
                    <a:pt x="3894" y="6930"/>
                  </a:cubicBezTo>
                  <a:cubicBezTo>
                    <a:pt x="3184" y="6930"/>
                    <a:pt x="2621" y="6685"/>
                    <a:pt x="2180" y="6220"/>
                  </a:cubicBezTo>
                  <a:cubicBezTo>
                    <a:pt x="956" y="4947"/>
                    <a:pt x="956" y="2277"/>
                    <a:pt x="1005" y="1175"/>
                  </a:cubicBezTo>
                  <a:cubicBezTo>
                    <a:pt x="1005" y="1029"/>
                    <a:pt x="1127" y="906"/>
                    <a:pt x="1298" y="906"/>
                  </a:cubicBezTo>
                  <a:close/>
                  <a:moveTo>
                    <a:pt x="1298" y="0"/>
                  </a:moveTo>
                  <a:cubicBezTo>
                    <a:pt x="637" y="0"/>
                    <a:pt x="123" y="490"/>
                    <a:pt x="74" y="1151"/>
                  </a:cubicBezTo>
                  <a:cubicBezTo>
                    <a:pt x="1" y="2645"/>
                    <a:pt x="99" y="5363"/>
                    <a:pt x="1494" y="6857"/>
                  </a:cubicBezTo>
                  <a:cubicBezTo>
                    <a:pt x="2131" y="7493"/>
                    <a:pt x="2939" y="7836"/>
                    <a:pt x="3894" y="7836"/>
                  </a:cubicBezTo>
                  <a:cubicBezTo>
                    <a:pt x="4874" y="7836"/>
                    <a:pt x="5682" y="7493"/>
                    <a:pt x="6294" y="6857"/>
                  </a:cubicBezTo>
                  <a:cubicBezTo>
                    <a:pt x="7714" y="5363"/>
                    <a:pt x="7788" y="2645"/>
                    <a:pt x="7714" y="1151"/>
                  </a:cubicBezTo>
                  <a:cubicBezTo>
                    <a:pt x="7690" y="490"/>
                    <a:pt x="7176" y="0"/>
                    <a:pt x="651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1CCA6338-7527-43C1-B012-2BA276F34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635" y="3144420"/>
            <a:ext cx="2545391" cy="305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oogle Shape;1428;p37">
            <a:extLst>
              <a:ext uri="{FF2B5EF4-FFF2-40B4-BE49-F238E27FC236}">
                <a16:creationId xmlns:a16="http://schemas.microsoft.com/office/drawing/2014/main" id="{96FAA9FB-B56B-44DE-8173-FBF6C167A269}"/>
              </a:ext>
            </a:extLst>
          </p:cNvPr>
          <p:cNvGrpSpPr/>
          <p:nvPr/>
        </p:nvGrpSpPr>
        <p:grpSpPr>
          <a:xfrm>
            <a:off x="2337585" y="3307043"/>
            <a:ext cx="1965107" cy="2648469"/>
            <a:chOff x="935712" y="3255323"/>
            <a:chExt cx="927525" cy="1294200"/>
          </a:xfrm>
        </p:grpSpPr>
        <p:sp>
          <p:nvSpPr>
            <p:cNvPr id="36" name="Google Shape;1429;p37">
              <a:extLst>
                <a:ext uri="{FF2B5EF4-FFF2-40B4-BE49-F238E27FC236}">
                  <a16:creationId xmlns:a16="http://schemas.microsoft.com/office/drawing/2014/main" id="{8006B68C-9319-4E58-AC9C-8292CE603521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1430;p37">
              <a:extLst>
                <a:ext uri="{FF2B5EF4-FFF2-40B4-BE49-F238E27FC236}">
                  <a16:creationId xmlns:a16="http://schemas.microsoft.com/office/drawing/2014/main" id="{D4BEBED9-AEF4-4860-A007-DDCC63333856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1431;p37">
              <a:extLst>
                <a:ext uri="{FF2B5EF4-FFF2-40B4-BE49-F238E27FC236}">
                  <a16:creationId xmlns:a16="http://schemas.microsoft.com/office/drawing/2014/main" id="{73176158-9865-4736-A519-08C8A33DA70C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1432;p37">
              <a:extLst>
                <a:ext uri="{FF2B5EF4-FFF2-40B4-BE49-F238E27FC236}">
                  <a16:creationId xmlns:a16="http://schemas.microsoft.com/office/drawing/2014/main" id="{8045B2DA-175C-4526-8668-6A48AF8ED753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1433;p37">
              <a:extLst>
                <a:ext uri="{FF2B5EF4-FFF2-40B4-BE49-F238E27FC236}">
                  <a16:creationId xmlns:a16="http://schemas.microsoft.com/office/drawing/2014/main" id="{026935A4-FA09-48F0-B57C-BF29C11593E9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1434;p37">
              <a:extLst>
                <a:ext uri="{FF2B5EF4-FFF2-40B4-BE49-F238E27FC236}">
                  <a16:creationId xmlns:a16="http://schemas.microsoft.com/office/drawing/2014/main" id="{E83668AC-439F-4C64-B64B-D6BEE0045A32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1435;p37">
              <a:extLst>
                <a:ext uri="{FF2B5EF4-FFF2-40B4-BE49-F238E27FC236}">
                  <a16:creationId xmlns:a16="http://schemas.microsoft.com/office/drawing/2014/main" id="{EA55862F-287A-497D-9C44-CC974C37C8B8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1436;p37">
              <a:extLst>
                <a:ext uri="{FF2B5EF4-FFF2-40B4-BE49-F238E27FC236}">
                  <a16:creationId xmlns:a16="http://schemas.microsoft.com/office/drawing/2014/main" id="{B4515281-9B3A-4010-85FF-0BDA06239F32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1437;p37">
              <a:extLst>
                <a:ext uri="{FF2B5EF4-FFF2-40B4-BE49-F238E27FC236}">
                  <a16:creationId xmlns:a16="http://schemas.microsoft.com/office/drawing/2014/main" id="{4853FBBF-BFC0-4B38-B32E-6118C22C1ACA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1438;p37">
              <a:extLst>
                <a:ext uri="{FF2B5EF4-FFF2-40B4-BE49-F238E27FC236}">
                  <a16:creationId xmlns:a16="http://schemas.microsoft.com/office/drawing/2014/main" id="{B67048D0-EE90-44D8-B643-FE20BE7376CA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1439;p37">
              <a:extLst>
                <a:ext uri="{FF2B5EF4-FFF2-40B4-BE49-F238E27FC236}">
                  <a16:creationId xmlns:a16="http://schemas.microsoft.com/office/drawing/2014/main" id="{7109B15B-8300-4C8F-BF23-C756EE55C731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1440;p37">
              <a:extLst>
                <a:ext uri="{FF2B5EF4-FFF2-40B4-BE49-F238E27FC236}">
                  <a16:creationId xmlns:a16="http://schemas.microsoft.com/office/drawing/2014/main" id="{D0A55EB8-A86A-47FD-AAC9-4EF4CEE58B06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1441;p37">
              <a:extLst>
                <a:ext uri="{FF2B5EF4-FFF2-40B4-BE49-F238E27FC236}">
                  <a16:creationId xmlns:a16="http://schemas.microsoft.com/office/drawing/2014/main" id="{4DE6D841-979A-4929-9D57-ECCD142EAD06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Google Shape;1442;p37">
              <a:extLst>
                <a:ext uri="{FF2B5EF4-FFF2-40B4-BE49-F238E27FC236}">
                  <a16:creationId xmlns:a16="http://schemas.microsoft.com/office/drawing/2014/main" id="{71363100-40C0-4535-9722-15F531D44168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Google Shape;1443;p37">
              <a:extLst>
                <a:ext uri="{FF2B5EF4-FFF2-40B4-BE49-F238E27FC236}">
                  <a16:creationId xmlns:a16="http://schemas.microsoft.com/office/drawing/2014/main" id="{21BADD4F-967E-4DC0-B9ED-A57F70B477C4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1444;p37">
              <a:extLst>
                <a:ext uri="{FF2B5EF4-FFF2-40B4-BE49-F238E27FC236}">
                  <a16:creationId xmlns:a16="http://schemas.microsoft.com/office/drawing/2014/main" id="{D4745566-7D77-4ECF-874B-E9C18DACF0AC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1445;p37">
              <a:extLst>
                <a:ext uri="{FF2B5EF4-FFF2-40B4-BE49-F238E27FC236}">
                  <a16:creationId xmlns:a16="http://schemas.microsoft.com/office/drawing/2014/main" id="{18AA35B3-675D-4E38-AAC4-45762E559536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1446;p37">
              <a:extLst>
                <a:ext uri="{FF2B5EF4-FFF2-40B4-BE49-F238E27FC236}">
                  <a16:creationId xmlns:a16="http://schemas.microsoft.com/office/drawing/2014/main" id="{432965AC-2137-4F98-96CB-8C0B2B792958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1447;p37">
              <a:extLst>
                <a:ext uri="{FF2B5EF4-FFF2-40B4-BE49-F238E27FC236}">
                  <a16:creationId xmlns:a16="http://schemas.microsoft.com/office/drawing/2014/main" id="{386F5FC9-7BFC-4180-A9DC-1242388A25AD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1448;p37">
              <a:extLst>
                <a:ext uri="{FF2B5EF4-FFF2-40B4-BE49-F238E27FC236}">
                  <a16:creationId xmlns:a16="http://schemas.microsoft.com/office/drawing/2014/main" id="{356BB12D-B2DA-442C-AAE9-32FE65E40564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1449;p37">
              <a:extLst>
                <a:ext uri="{FF2B5EF4-FFF2-40B4-BE49-F238E27FC236}">
                  <a16:creationId xmlns:a16="http://schemas.microsoft.com/office/drawing/2014/main" id="{931F9395-7DCC-4A2A-8971-B43F3D7D8383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1450;p37">
              <a:extLst>
                <a:ext uri="{FF2B5EF4-FFF2-40B4-BE49-F238E27FC236}">
                  <a16:creationId xmlns:a16="http://schemas.microsoft.com/office/drawing/2014/main" id="{61FB4546-1BB3-4952-A946-7F0C2CA81A71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1451;p37">
              <a:extLst>
                <a:ext uri="{FF2B5EF4-FFF2-40B4-BE49-F238E27FC236}">
                  <a16:creationId xmlns:a16="http://schemas.microsoft.com/office/drawing/2014/main" id="{B0A83185-2A04-414F-B6AB-3A6ABFE9DBA6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1452;p37">
              <a:extLst>
                <a:ext uri="{FF2B5EF4-FFF2-40B4-BE49-F238E27FC236}">
                  <a16:creationId xmlns:a16="http://schemas.microsoft.com/office/drawing/2014/main" id="{ECA92F00-E0BB-4573-A6EE-0A93D763DA05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1453;p37">
              <a:extLst>
                <a:ext uri="{FF2B5EF4-FFF2-40B4-BE49-F238E27FC236}">
                  <a16:creationId xmlns:a16="http://schemas.microsoft.com/office/drawing/2014/main" id="{4C096337-2039-4AD6-AE87-A61F50D60EB6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1454;p37">
              <a:extLst>
                <a:ext uri="{FF2B5EF4-FFF2-40B4-BE49-F238E27FC236}">
                  <a16:creationId xmlns:a16="http://schemas.microsoft.com/office/drawing/2014/main" id="{C9D91935-93E2-4EF7-8EE6-21F18D82EE44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Google Shape;1455;p37">
              <a:extLst>
                <a:ext uri="{FF2B5EF4-FFF2-40B4-BE49-F238E27FC236}">
                  <a16:creationId xmlns:a16="http://schemas.microsoft.com/office/drawing/2014/main" id="{9C42644B-CA6C-4265-AD31-AE3F8E284F79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1456;p37">
              <a:extLst>
                <a:ext uri="{FF2B5EF4-FFF2-40B4-BE49-F238E27FC236}">
                  <a16:creationId xmlns:a16="http://schemas.microsoft.com/office/drawing/2014/main" id="{6C8C8074-4403-435D-94F2-A95D5ED66910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Google Shape;1457;p37">
              <a:extLst>
                <a:ext uri="{FF2B5EF4-FFF2-40B4-BE49-F238E27FC236}">
                  <a16:creationId xmlns:a16="http://schemas.microsoft.com/office/drawing/2014/main" id="{64CFD76C-DC7C-4AAD-9ABC-ECF4BA103472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Google Shape;1458;p37">
              <a:extLst>
                <a:ext uri="{FF2B5EF4-FFF2-40B4-BE49-F238E27FC236}">
                  <a16:creationId xmlns:a16="http://schemas.microsoft.com/office/drawing/2014/main" id="{7D2B17EF-7B55-4807-9E43-9FBDEBF9B5EB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Google Shape;1459;p37">
              <a:extLst>
                <a:ext uri="{FF2B5EF4-FFF2-40B4-BE49-F238E27FC236}">
                  <a16:creationId xmlns:a16="http://schemas.microsoft.com/office/drawing/2014/main" id="{A3455799-F480-406C-8263-025CE8D26250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Google Shape;1460;p37">
              <a:extLst>
                <a:ext uri="{FF2B5EF4-FFF2-40B4-BE49-F238E27FC236}">
                  <a16:creationId xmlns:a16="http://schemas.microsoft.com/office/drawing/2014/main" id="{397B4D02-446F-4EED-9938-BBEF3A11A2B7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8" name="Picture 2">
            <a:extLst>
              <a:ext uri="{FF2B5EF4-FFF2-40B4-BE49-F238E27FC236}">
                <a16:creationId xmlns:a16="http://schemas.microsoft.com/office/drawing/2014/main" id="{0F6E06DC-B4FA-4E9C-969C-398E492F1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99" y="2888889"/>
            <a:ext cx="2545391" cy="305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" name="Google Shape;1428;p37">
            <a:extLst>
              <a:ext uri="{FF2B5EF4-FFF2-40B4-BE49-F238E27FC236}">
                <a16:creationId xmlns:a16="http://schemas.microsoft.com/office/drawing/2014/main" id="{A1B61379-19E1-47F4-886D-32F2D7DBE3A7}"/>
              </a:ext>
            </a:extLst>
          </p:cNvPr>
          <p:cNvGrpSpPr/>
          <p:nvPr/>
        </p:nvGrpSpPr>
        <p:grpSpPr>
          <a:xfrm>
            <a:off x="2395643" y="3303283"/>
            <a:ext cx="1965107" cy="2648469"/>
            <a:chOff x="935712" y="3255323"/>
            <a:chExt cx="927525" cy="1294200"/>
          </a:xfrm>
        </p:grpSpPr>
        <p:sp>
          <p:nvSpPr>
            <p:cNvPr id="70" name="Google Shape;1429;p37">
              <a:extLst>
                <a:ext uri="{FF2B5EF4-FFF2-40B4-BE49-F238E27FC236}">
                  <a16:creationId xmlns:a16="http://schemas.microsoft.com/office/drawing/2014/main" id="{1FE4DF82-E6D5-419C-9344-F9DD13BF6EAB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Google Shape;1430;p37">
              <a:extLst>
                <a:ext uri="{FF2B5EF4-FFF2-40B4-BE49-F238E27FC236}">
                  <a16:creationId xmlns:a16="http://schemas.microsoft.com/office/drawing/2014/main" id="{2A164E9B-FA8C-4F49-862D-690830DEC229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Google Shape;1431;p37">
              <a:extLst>
                <a:ext uri="{FF2B5EF4-FFF2-40B4-BE49-F238E27FC236}">
                  <a16:creationId xmlns:a16="http://schemas.microsoft.com/office/drawing/2014/main" id="{AAADB56B-8F9F-4CE2-A16D-4512A4E6DC90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Google Shape;1432;p37">
              <a:extLst>
                <a:ext uri="{FF2B5EF4-FFF2-40B4-BE49-F238E27FC236}">
                  <a16:creationId xmlns:a16="http://schemas.microsoft.com/office/drawing/2014/main" id="{80DD26D7-083C-4FD0-80CD-16DDDFA9E3EF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Google Shape;1433;p37">
              <a:extLst>
                <a:ext uri="{FF2B5EF4-FFF2-40B4-BE49-F238E27FC236}">
                  <a16:creationId xmlns:a16="http://schemas.microsoft.com/office/drawing/2014/main" id="{0F69BE6A-B6E8-4093-9B7F-0735231D4DA7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Google Shape;1434;p37">
              <a:extLst>
                <a:ext uri="{FF2B5EF4-FFF2-40B4-BE49-F238E27FC236}">
                  <a16:creationId xmlns:a16="http://schemas.microsoft.com/office/drawing/2014/main" id="{C368C99A-91F3-43E5-A1B5-522AD9A6D4E9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Google Shape;1435;p37">
              <a:extLst>
                <a:ext uri="{FF2B5EF4-FFF2-40B4-BE49-F238E27FC236}">
                  <a16:creationId xmlns:a16="http://schemas.microsoft.com/office/drawing/2014/main" id="{22DD226F-CDD5-41E6-AA9A-25547B4BB61B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Google Shape;1436;p37">
              <a:extLst>
                <a:ext uri="{FF2B5EF4-FFF2-40B4-BE49-F238E27FC236}">
                  <a16:creationId xmlns:a16="http://schemas.microsoft.com/office/drawing/2014/main" id="{3C9D53CC-EE82-4FAB-8DC3-6C2237E62F6F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Google Shape;1437;p37">
              <a:extLst>
                <a:ext uri="{FF2B5EF4-FFF2-40B4-BE49-F238E27FC236}">
                  <a16:creationId xmlns:a16="http://schemas.microsoft.com/office/drawing/2014/main" id="{DA1B3C5C-5C6B-4046-AF16-35C549763441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Google Shape;1438;p37">
              <a:extLst>
                <a:ext uri="{FF2B5EF4-FFF2-40B4-BE49-F238E27FC236}">
                  <a16:creationId xmlns:a16="http://schemas.microsoft.com/office/drawing/2014/main" id="{40908611-CEE2-4171-B90A-34C920095C22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Google Shape;1439;p37">
              <a:extLst>
                <a:ext uri="{FF2B5EF4-FFF2-40B4-BE49-F238E27FC236}">
                  <a16:creationId xmlns:a16="http://schemas.microsoft.com/office/drawing/2014/main" id="{2783FE59-BE30-491E-918E-2DEE02245459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Google Shape;1440;p37">
              <a:extLst>
                <a:ext uri="{FF2B5EF4-FFF2-40B4-BE49-F238E27FC236}">
                  <a16:creationId xmlns:a16="http://schemas.microsoft.com/office/drawing/2014/main" id="{7E94D21F-A531-4014-B787-4D6824988A24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Google Shape;1441;p37">
              <a:extLst>
                <a:ext uri="{FF2B5EF4-FFF2-40B4-BE49-F238E27FC236}">
                  <a16:creationId xmlns:a16="http://schemas.microsoft.com/office/drawing/2014/main" id="{20CD2104-B97C-453E-88DF-7A6A434C80A8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Google Shape;1442;p37">
              <a:extLst>
                <a:ext uri="{FF2B5EF4-FFF2-40B4-BE49-F238E27FC236}">
                  <a16:creationId xmlns:a16="http://schemas.microsoft.com/office/drawing/2014/main" id="{711466EC-3485-496E-A11D-48684C6D262C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Google Shape;1443;p37">
              <a:extLst>
                <a:ext uri="{FF2B5EF4-FFF2-40B4-BE49-F238E27FC236}">
                  <a16:creationId xmlns:a16="http://schemas.microsoft.com/office/drawing/2014/main" id="{DEBDA165-F7EA-443D-9CBB-9B02CC1D9B1C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Google Shape;1444;p37">
              <a:extLst>
                <a:ext uri="{FF2B5EF4-FFF2-40B4-BE49-F238E27FC236}">
                  <a16:creationId xmlns:a16="http://schemas.microsoft.com/office/drawing/2014/main" id="{0A735F89-A1C5-4C23-B562-7D75C0594B80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Google Shape;1445;p37">
              <a:extLst>
                <a:ext uri="{FF2B5EF4-FFF2-40B4-BE49-F238E27FC236}">
                  <a16:creationId xmlns:a16="http://schemas.microsoft.com/office/drawing/2014/main" id="{9E14A26B-E5C5-47A3-A51E-928FB1000BF4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Google Shape;1446;p37">
              <a:extLst>
                <a:ext uri="{FF2B5EF4-FFF2-40B4-BE49-F238E27FC236}">
                  <a16:creationId xmlns:a16="http://schemas.microsoft.com/office/drawing/2014/main" id="{CA2AB62D-BA0B-45FD-8C61-AB2DE5AEDC20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Google Shape;1447;p37">
              <a:extLst>
                <a:ext uri="{FF2B5EF4-FFF2-40B4-BE49-F238E27FC236}">
                  <a16:creationId xmlns:a16="http://schemas.microsoft.com/office/drawing/2014/main" id="{82378693-E348-4069-97F4-98916849665F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Google Shape;1448;p37">
              <a:extLst>
                <a:ext uri="{FF2B5EF4-FFF2-40B4-BE49-F238E27FC236}">
                  <a16:creationId xmlns:a16="http://schemas.microsoft.com/office/drawing/2014/main" id="{9BC86145-2992-4C36-BDB9-9B24AE1FD873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Google Shape;1449;p37">
              <a:extLst>
                <a:ext uri="{FF2B5EF4-FFF2-40B4-BE49-F238E27FC236}">
                  <a16:creationId xmlns:a16="http://schemas.microsoft.com/office/drawing/2014/main" id="{A40EA095-CCEB-4CEA-8585-B6A7564DF095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Google Shape;1450;p37">
              <a:extLst>
                <a:ext uri="{FF2B5EF4-FFF2-40B4-BE49-F238E27FC236}">
                  <a16:creationId xmlns:a16="http://schemas.microsoft.com/office/drawing/2014/main" id="{D0CCD8F7-C1A2-49FA-92FD-D311278378BD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Google Shape;1451;p37">
              <a:extLst>
                <a:ext uri="{FF2B5EF4-FFF2-40B4-BE49-F238E27FC236}">
                  <a16:creationId xmlns:a16="http://schemas.microsoft.com/office/drawing/2014/main" id="{C2155639-816A-4DF6-BB45-73EC207657AC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Google Shape;1452;p37">
              <a:extLst>
                <a:ext uri="{FF2B5EF4-FFF2-40B4-BE49-F238E27FC236}">
                  <a16:creationId xmlns:a16="http://schemas.microsoft.com/office/drawing/2014/main" id="{36837CD8-2E53-471D-874C-43F8F03281D1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Google Shape;1453;p37">
              <a:extLst>
                <a:ext uri="{FF2B5EF4-FFF2-40B4-BE49-F238E27FC236}">
                  <a16:creationId xmlns:a16="http://schemas.microsoft.com/office/drawing/2014/main" id="{C39C4156-90EB-4370-9AE5-E6A24CE7FB2D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Google Shape;1454;p37">
              <a:extLst>
                <a:ext uri="{FF2B5EF4-FFF2-40B4-BE49-F238E27FC236}">
                  <a16:creationId xmlns:a16="http://schemas.microsoft.com/office/drawing/2014/main" id="{58CB45B0-41E9-47C8-B33F-C93A7FEA7E82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Google Shape;1455;p37">
              <a:extLst>
                <a:ext uri="{FF2B5EF4-FFF2-40B4-BE49-F238E27FC236}">
                  <a16:creationId xmlns:a16="http://schemas.microsoft.com/office/drawing/2014/main" id="{D8141FFA-1F12-4407-8F33-B59B7EDD5CC7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Google Shape;1456;p37">
              <a:extLst>
                <a:ext uri="{FF2B5EF4-FFF2-40B4-BE49-F238E27FC236}">
                  <a16:creationId xmlns:a16="http://schemas.microsoft.com/office/drawing/2014/main" id="{15C52103-9033-4456-9103-981ED21492B6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Google Shape;1457;p37">
              <a:extLst>
                <a:ext uri="{FF2B5EF4-FFF2-40B4-BE49-F238E27FC236}">
                  <a16:creationId xmlns:a16="http://schemas.microsoft.com/office/drawing/2014/main" id="{82364806-582B-4D4B-B71B-96109338FF20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Google Shape;1458;p37">
              <a:extLst>
                <a:ext uri="{FF2B5EF4-FFF2-40B4-BE49-F238E27FC236}">
                  <a16:creationId xmlns:a16="http://schemas.microsoft.com/office/drawing/2014/main" id="{54B618D7-3D1D-4830-8AF8-D637F347F8DE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Google Shape;1459;p37">
              <a:extLst>
                <a:ext uri="{FF2B5EF4-FFF2-40B4-BE49-F238E27FC236}">
                  <a16:creationId xmlns:a16="http://schemas.microsoft.com/office/drawing/2014/main" id="{27F7F987-68A9-440C-B397-DB4075BDD4CA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Google Shape;1460;p37">
              <a:extLst>
                <a:ext uri="{FF2B5EF4-FFF2-40B4-BE49-F238E27FC236}">
                  <a16:creationId xmlns:a16="http://schemas.microsoft.com/office/drawing/2014/main" id="{5B3ADE68-FC8C-421E-BE06-605BC43FCC31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0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oogle Shape;2819;p50">
            <a:extLst>
              <a:ext uri="{FF2B5EF4-FFF2-40B4-BE49-F238E27FC236}">
                <a16:creationId xmlns:a16="http://schemas.microsoft.com/office/drawing/2014/main" id="{EA27A61E-3736-4BDD-ACB8-DF0419802378}"/>
              </a:ext>
            </a:extLst>
          </p:cNvPr>
          <p:cNvGrpSpPr/>
          <p:nvPr/>
        </p:nvGrpSpPr>
        <p:grpSpPr>
          <a:xfrm>
            <a:off x="3472517" y="1605495"/>
            <a:ext cx="843433" cy="864236"/>
            <a:chOff x="788825" y="53000"/>
            <a:chExt cx="1108100" cy="1296650"/>
          </a:xfrm>
        </p:grpSpPr>
        <p:sp>
          <p:nvSpPr>
            <p:cNvPr id="6" name="Google Shape;2820;p50">
              <a:extLst>
                <a:ext uri="{FF2B5EF4-FFF2-40B4-BE49-F238E27FC236}">
                  <a16:creationId xmlns:a16="http://schemas.microsoft.com/office/drawing/2014/main" id="{CD6597EB-D8DC-4214-8B48-9125E4269890}"/>
                </a:ext>
              </a:extLst>
            </p:cNvPr>
            <p:cNvSpPr/>
            <p:nvPr/>
          </p:nvSpPr>
          <p:spPr>
            <a:xfrm>
              <a:off x="788825" y="53000"/>
              <a:ext cx="1108100" cy="1296650"/>
            </a:xfrm>
            <a:custGeom>
              <a:avLst/>
              <a:gdLst/>
              <a:ahLst/>
              <a:cxnLst/>
              <a:rect l="l" t="t" r="r" b="b"/>
              <a:pathLst>
                <a:path w="44324" h="51866" extrusionOk="0">
                  <a:moveTo>
                    <a:pt x="14791" y="0"/>
                  </a:moveTo>
                  <a:cubicBezTo>
                    <a:pt x="14326" y="0"/>
                    <a:pt x="13861" y="74"/>
                    <a:pt x="13420" y="196"/>
                  </a:cubicBezTo>
                  <a:cubicBezTo>
                    <a:pt x="8547" y="1616"/>
                    <a:pt x="7273" y="9624"/>
                    <a:pt x="6931" y="13860"/>
                  </a:cubicBezTo>
                  <a:cubicBezTo>
                    <a:pt x="6833" y="13958"/>
                    <a:pt x="6735" y="14056"/>
                    <a:pt x="6612" y="14179"/>
                  </a:cubicBezTo>
                  <a:cubicBezTo>
                    <a:pt x="3502" y="17558"/>
                    <a:pt x="3821" y="22088"/>
                    <a:pt x="4212" y="27353"/>
                  </a:cubicBezTo>
                  <a:cubicBezTo>
                    <a:pt x="4237" y="27574"/>
                    <a:pt x="4261" y="27770"/>
                    <a:pt x="4261" y="27965"/>
                  </a:cubicBezTo>
                  <a:cubicBezTo>
                    <a:pt x="4090" y="27916"/>
                    <a:pt x="3894" y="27892"/>
                    <a:pt x="3698" y="27867"/>
                  </a:cubicBezTo>
                  <a:lnTo>
                    <a:pt x="3478" y="27867"/>
                  </a:lnTo>
                  <a:cubicBezTo>
                    <a:pt x="2449" y="27867"/>
                    <a:pt x="1151" y="28455"/>
                    <a:pt x="637" y="30096"/>
                  </a:cubicBezTo>
                  <a:cubicBezTo>
                    <a:pt x="196" y="31492"/>
                    <a:pt x="245" y="34577"/>
                    <a:pt x="2278" y="35753"/>
                  </a:cubicBezTo>
                  <a:cubicBezTo>
                    <a:pt x="2694" y="35997"/>
                    <a:pt x="3282" y="36218"/>
                    <a:pt x="4629" y="36389"/>
                  </a:cubicBezTo>
                  <a:cubicBezTo>
                    <a:pt x="4629" y="36414"/>
                    <a:pt x="4629" y="36414"/>
                    <a:pt x="4629" y="36438"/>
                  </a:cubicBezTo>
                  <a:cubicBezTo>
                    <a:pt x="4482" y="36487"/>
                    <a:pt x="4310" y="36512"/>
                    <a:pt x="4163" y="36512"/>
                  </a:cubicBezTo>
                  <a:cubicBezTo>
                    <a:pt x="3992" y="36512"/>
                    <a:pt x="3821" y="36487"/>
                    <a:pt x="3674" y="36438"/>
                  </a:cubicBezTo>
                  <a:cubicBezTo>
                    <a:pt x="3355" y="36316"/>
                    <a:pt x="3037" y="36242"/>
                    <a:pt x="2719" y="36242"/>
                  </a:cubicBezTo>
                  <a:cubicBezTo>
                    <a:pt x="1617" y="36242"/>
                    <a:pt x="637" y="36953"/>
                    <a:pt x="245" y="37981"/>
                  </a:cubicBezTo>
                  <a:cubicBezTo>
                    <a:pt x="0" y="38642"/>
                    <a:pt x="0" y="39352"/>
                    <a:pt x="294" y="40014"/>
                  </a:cubicBezTo>
                  <a:cubicBezTo>
                    <a:pt x="588" y="40650"/>
                    <a:pt x="1127" y="41140"/>
                    <a:pt x="1788" y="41385"/>
                  </a:cubicBezTo>
                  <a:cubicBezTo>
                    <a:pt x="2547" y="41679"/>
                    <a:pt x="3355" y="41826"/>
                    <a:pt x="4163" y="41826"/>
                  </a:cubicBezTo>
                  <a:cubicBezTo>
                    <a:pt x="4727" y="41826"/>
                    <a:pt x="5241" y="41752"/>
                    <a:pt x="5706" y="41654"/>
                  </a:cubicBezTo>
                  <a:cubicBezTo>
                    <a:pt x="6196" y="42854"/>
                    <a:pt x="6833" y="43834"/>
                    <a:pt x="7665" y="44642"/>
                  </a:cubicBezTo>
                  <a:cubicBezTo>
                    <a:pt x="9673" y="46650"/>
                    <a:pt x="12416" y="47188"/>
                    <a:pt x="15379" y="47311"/>
                  </a:cubicBezTo>
                  <a:cubicBezTo>
                    <a:pt x="15379" y="47335"/>
                    <a:pt x="15403" y="47335"/>
                    <a:pt x="15403" y="47360"/>
                  </a:cubicBezTo>
                  <a:cubicBezTo>
                    <a:pt x="16138" y="49294"/>
                    <a:pt x="18220" y="49686"/>
                    <a:pt x="19811" y="49686"/>
                  </a:cubicBezTo>
                  <a:cubicBezTo>
                    <a:pt x="21183" y="49686"/>
                    <a:pt x="22309" y="48658"/>
                    <a:pt x="22456" y="47311"/>
                  </a:cubicBezTo>
                  <a:lnTo>
                    <a:pt x="23166" y="47311"/>
                  </a:lnTo>
                  <a:cubicBezTo>
                    <a:pt x="23142" y="47727"/>
                    <a:pt x="23093" y="48168"/>
                    <a:pt x="22995" y="48633"/>
                  </a:cubicBezTo>
                  <a:cubicBezTo>
                    <a:pt x="22848" y="49319"/>
                    <a:pt x="22946" y="50029"/>
                    <a:pt x="23338" y="50617"/>
                  </a:cubicBezTo>
                  <a:cubicBezTo>
                    <a:pt x="23705" y="51229"/>
                    <a:pt x="24293" y="51645"/>
                    <a:pt x="24978" y="51792"/>
                  </a:cubicBezTo>
                  <a:cubicBezTo>
                    <a:pt x="25174" y="51841"/>
                    <a:pt x="25370" y="51866"/>
                    <a:pt x="25590" y="51866"/>
                  </a:cubicBezTo>
                  <a:cubicBezTo>
                    <a:pt x="26839" y="51866"/>
                    <a:pt x="27892" y="51033"/>
                    <a:pt x="28162" y="49809"/>
                  </a:cubicBezTo>
                  <a:cubicBezTo>
                    <a:pt x="28358" y="48927"/>
                    <a:pt x="28456" y="48095"/>
                    <a:pt x="28480" y="47360"/>
                  </a:cubicBezTo>
                  <a:cubicBezTo>
                    <a:pt x="31614" y="47311"/>
                    <a:pt x="34529" y="46968"/>
                    <a:pt x="36634" y="44887"/>
                  </a:cubicBezTo>
                  <a:cubicBezTo>
                    <a:pt x="37492" y="44030"/>
                    <a:pt x="38153" y="42977"/>
                    <a:pt x="38618" y="41654"/>
                  </a:cubicBezTo>
                  <a:cubicBezTo>
                    <a:pt x="39108" y="41752"/>
                    <a:pt x="39622" y="41826"/>
                    <a:pt x="40161" y="41826"/>
                  </a:cubicBezTo>
                  <a:cubicBezTo>
                    <a:pt x="40969" y="41826"/>
                    <a:pt x="41777" y="41679"/>
                    <a:pt x="42536" y="41385"/>
                  </a:cubicBezTo>
                  <a:cubicBezTo>
                    <a:pt x="43197" y="41140"/>
                    <a:pt x="43736" y="40650"/>
                    <a:pt x="44030" y="40014"/>
                  </a:cubicBezTo>
                  <a:cubicBezTo>
                    <a:pt x="44324" y="39352"/>
                    <a:pt x="44324" y="38642"/>
                    <a:pt x="44079" y="37981"/>
                  </a:cubicBezTo>
                  <a:cubicBezTo>
                    <a:pt x="43687" y="36953"/>
                    <a:pt x="42707" y="36242"/>
                    <a:pt x="41606" y="36242"/>
                  </a:cubicBezTo>
                  <a:cubicBezTo>
                    <a:pt x="41287" y="36242"/>
                    <a:pt x="40969" y="36316"/>
                    <a:pt x="40675" y="36414"/>
                  </a:cubicBezTo>
                  <a:cubicBezTo>
                    <a:pt x="40504" y="36487"/>
                    <a:pt x="40332" y="36512"/>
                    <a:pt x="40161" y="36512"/>
                  </a:cubicBezTo>
                  <a:cubicBezTo>
                    <a:pt x="39940" y="36512"/>
                    <a:pt x="39720" y="36463"/>
                    <a:pt x="39524" y="36389"/>
                  </a:cubicBezTo>
                  <a:cubicBezTo>
                    <a:pt x="39524" y="36389"/>
                    <a:pt x="39524" y="36365"/>
                    <a:pt x="39524" y="36365"/>
                  </a:cubicBezTo>
                  <a:cubicBezTo>
                    <a:pt x="40748" y="36193"/>
                    <a:pt x="41287" y="35973"/>
                    <a:pt x="41703" y="35753"/>
                  </a:cubicBezTo>
                  <a:cubicBezTo>
                    <a:pt x="43736" y="34577"/>
                    <a:pt x="43760" y="31492"/>
                    <a:pt x="43320" y="30096"/>
                  </a:cubicBezTo>
                  <a:cubicBezTo>
                    <a:pt x="42830" y="28455"/>
                    <a:pt x="41532" y="27867"/>
                    <a:pt x="40504" y="27867"/>
                  </a:cubicBezTo>
                  <a:lnTo>
                    <a:pt x="40259" y="27867"/>
                  </a:lnTo>
                  <a:cubicBezTo>
                    <a:pt x="40087" y="27892"/>
                    <a:pt x="39916" y="27916"/>
                    <a:pt x="39769" y="27941"/>
                  </a:cubicBezTo>
                  <a:cubicBezTo>
                    <a:pt x="40014" y="22505"/>
                    <a:pt x="40136" y="17754"/>
                    <a:pt x="37026" y="14326"/>
                  </a:cubicBezTo>
                  <a:cubicBezTo>
                    <a:pt x="36928" y="13199"/>
                    <a:pt x="36708" y="10897"/>
                    <a:pt x="36169" y="8547"/>
                  </a:cubicBezTo>
                  <a:cubicBezTo>
                    <a:pt x="35092" y="3796"/>
                    <a:pt x="33182" y="980"/>
                    <a:pt x="30512" y="196"/>
                  </a:cubicBezTo>
                  <a:cubicBezTo>
                    <a:pt x="30047" y="74"/>
                    <a:pt x="29582" y="0"/>
                    <a:pt x="29141" y="0"/>
                  </a:cubicBezTo>
                  <a:cubicBezTo>
                    <a:pt x="28211" y="0"/>
                    <a:pt x="27329" y="270"/>
                    <a:pt x="26521" y="784"/>
                  </a:cubicBezTo>
                  <a:cubicBezTo>
                    <a:pt x="24219" y="2253"/>
                    <a:pt x="22799" y="5681"/>
                    <a:pt x="21966" y="8693"/>
                  </a:cubicBezTo>
                  <a:cubicBezTo>
                    <a:pt x="21134" y="5681"/>
                    <a:pt x="19713" y="2253"/>
                    <a:pt x="17411" y="784"/>
                  </a:cubicBezTo>
                  <a:cubicBezTo>
                    <a:pt x="16579" y="270"/>
                    <a:pt x="15697" y="0"/>
                    <a:pt x="14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Google Shape;2821;p50">
              <a:extLst>
                <a:ext uri="{FF2B5EF4-FFF2-40B4-BE49-F238E27FC236}">
                  <a16:creationId xmlns:a16="http://schemas.microsoft.com/office/drawing/2014/main" id="{46758B1E-A152-423F-9093-61FB56710AD4}"/>
                </a:ext>
              </a:extLst>
            </p:cNvPr>
            <p:cNvSpPr/>
            <p:nvPr/>
          </p:nvSpPr>
          <p:spPr>
            <a:xfrm>
              <a:off x="1025125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339" y="1"/>
                  </a:moveTo>
                  <a:cubicBezTo>
                    <a:pt x="5133" y="1"/>
                    <a:pt x="4921" y="31"/>
                    <a:pt x="4703" y="95"/>
                  </a:cubicBezTo>
                  <a:cubicBezTo>
                    <a:pt x="466" y="1343"/>
                    <a:pt x="1" y="12583"/>
                    <a:pt x="1" y="12583"/>
                  </a:cubicBezTo>
                  <a:lnTo>
                    <a:pt x="10727" y="10061"/>
                  </a:lnTo>
                  <a:cubicBezTo>
                    <a:pt x="10727" y="10061"/>
                    <a:pt x="9098" y="1"/>
                    <a:pt x="5339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Google Shape;2822;p50">
              <a:extLst>
                <a:ext uri="{FF2B5EF4-FFF2-40B4-BE49-F238E27FC236}">
                  <a16:creationId xmlns:a16="http://schemas.microsoft.com/office/drawing/2014/main" id="{ADB6086B-4E6F-464E-9FA9-0A383C4C1F32}"/>
                </a:ext>
              </a:extLst>
            </p:cNvPr>
            <p:cNvSpPr/>
            <p:nvPr/>
          </p:nvSpPr>
          <p:spPr>
            <a:xfrm>
              <a:off x="1013500" y="97450"/>
              <a:ext cx="292650" cy="340650"/>
            </a:xfrm>
            <a:custGeom>
              <a:avLst/>
              <a:gdLst/>
              <a:ahLst/>
              <a:cxnLst/>
              <a:rect l="l" t="t" r="r" b="b"/>
              <a:pathLst>
                <a:path w="11706" h="13626" extrusionOk="0">
                  <a:moveTo>
                    <a:pt x="5804" y="916"/>
                  </a:moveTo>
                  <a:cubicBezTo>
                    <a:pt x="6123" y="916"/>
                    <a:pt x="6465" y="1038"/>
                    <a:pt x="6784" y="1234"/>
                  </a:cubicBezTo>
                  <a:cubicBezTo>
                    <a:pt x="9086" y="2704"/>
                    <a:pt x="10359" y="8532"/>
                    <a:pt x="10677" y="10148"/>
                  </a:cubicBezTo>
                  <a:lnTo>
                    <a:pt x="956" y="12450"/>
                  </a:lnTo>
                  <a:cubicBezTo>
                    <a:pt x="1200" y="9070"/>
                    <a:pt x="2278" y="1871"/>
                    <a:pt x="5290" y="1014"/>
                  </a:cubicBezTo>
                  <a:cubicBezTo>
                    <a:pt x="5461" y="940"/>
                    <a:pt x="5633" y="916"/>
                    <a:pt x="5804" y="916"/>
                  </a:cubicBezTo>
                  <a:close/>
                  <a:moveTo>
                    <a:pt x="5777" y="1"/>
                  </a:moveTo>
                  <a:cubicBezTo>
                    <a:pt x="5528" y="1"/>
                    <a:pt x="5275" y="36"/>
                    <a:pt x="5021" y="108"/>
                  </a:cubicBezTo>
                  <a:cubicBezTo>
                    <a:pt x="539" y="1430"/>
                    <a:pt x="25" y="12548"/>
                    <a:pt x="25" y="13013"/>
                  </a:cubicBezTo>
                  <a:lnTo>
                    <a:pt x="1" y="13625"/>
                  </a:lnTo>
                  <a:lnTo>
                    <a:pt x="11706" y="10858"/>
                  </a:lnTo>
                  <a:lnTo>
                    <a:pt x="11657" y="10442"/>
                  </a:lnTo>
                  <a:cubicBezTo>
                    <a:pt x="11583" y="10099"/>
                    <a:pt x="10310" y="2361"/>
                    <a:pt x="7273" y="451"/>
                  </a:cubicBezTo>
                  <a:cubicBezTo>
                    <a:pt x="6794" y="153"/>
                    <a:pt x="6293" y="1"/>
                    <a:pt x="577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2823;p50">
              <a:extLst>
                <a:ext uri="{FF2B5EF4-FFF2-40B4-BE49-F238E27FC236}">
                  <a16:creationId xmlns:a16="http://schemas.microsoft.com/office/drawing/2014/main" id="{3295CF55-E392-412B-ADC5-B1228F31DD21}"/>
                </a:ext>
              </a:extLst>
            </p:cNvPr>
            <p:cNvSpPr/>
            <p:nvPr/>
          </p:nvSpPr>
          <p:spPr>
            <a:xfrm>
              <a:off x="1151850" y="199925"/>
              <a:ext cx="7375" cy="162250"/>
            </a:xfrm>
            <a:custGeom>
              <a:avLst/>
              <a:gdLst/>
              <a:ahLst/>
              <a:cxnLst/>
              <a:rect l="l" t="t" r="r" b="b"/>
              <a:pathLst>
                <a:path w="295" h="6490" extrusionOk="0">
                  <a:moveTo>
                    <a:pt x="1" y="0"/>
                  </a:moveTo>
                  <a:lnTo>
                    <a:pt x="295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Google Shape;2824;p50">
              <a:extLst>
                <a:ext uri="{FF2B5EF4-FFF2-40B4-BE49-F238E27FC236}">
                  <a16:creationId xmlns:a16="http://schemas.microsoft.com/office/drawing/2014/main" id="{F781E5B6-B8BC-4764-86FA-A0DA74A37461}"/>
                </a:ext>
              </a:extLst>
            </p:cNvPr>
            <p:cNvSpPr/>
            <p:nvPr/>
          </p:nvSpPr>
          <p:spPr>
            <a:xfrm>
              <a:off x="1140225" y="188300"/>
              <a:ext cx="30625" cy="185500"/>
            </a:xfrm>
            <a:custGeom>
              <a:avLst/>
              <a:gdLst/>
              <a:ahLst/>
              <a:cxnLst/>
              <a:rect l="l" t="t" r="r" b="b"/>
              <a:pathLst>
                <a:path w="1225" h="7420" extrusionOk="0">
                  <a:moveTo>
                    <a:pt x="441" y="0"/>
                  </a:moveTo>
                  <a:cubicBezTo>
                    <a:pt x="196" y="0"/>
                    <a:pt x="1" y="220"/>
                    <a:pt x="1" y="490"/>
                  </a:cubicBezTo>
                  <a:lnTo>
                    <a:pt x="294" y="6979"/>
                  </a:lnTo>
                  <a:cubicBezTo>
                    <a:pt x="319" y="7224"/>
                    <a:pt x="515" y="7420"/>
                    <a:pt x="760" y="7420"/>
                  </a:cubicBezTo>
                  <a:lnTo>
                    <a:pt x="784" y="7420"/>
                  </a:lnTo>
                  <a:cubicBezTo>
                    <a:pt x="1029" y="7420"/>
                    <a:pt x="1225" y="7200"/>
                    <a:pt x="1225" y="6930"/>
                  </a:cubicBezTo>
                  <a:lnTo>
                    <a:pt x="931" y="441"/>
                  </a:lnTo>
                  <a:cubicBezTo>
                    <a:pt x="907" y="171"/>
                    <a:pt x="711" y="0"/>
                    <a:pt x="4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Google Shape;2825;p50">
              <a:extLst>
                <a:ext uri="{FF2B5EF4-FFF2-40B4-BE49-F238E27FC236}">
                  <a16:creationId xmlns:a16="http://schemas.microsoft.com/office/drawing/2014/main" id="{291D38EB-2BB2-4D33-AF93-4C1C2A4EB528}"/>
                </a:ext>
              </a:extLst>
            </p:cNvPr>
            <p:cNvSpPr/>
            <p:nvPr/>
          </p:nvSpPr>
          <p:spPr>
            <a:xfrm>
              <a:off x="1382050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413" y="1"/>
                  </a:moveTo>
                  <a:cubicBezTo>
                    <a:pt x="1651" y="1"/>
                    <a:pt x="0" y="10061"/>
                    <a:pt x="0" y="10061"/>
                  </a:cubicBezTo>
                  <a:lnTo>
                    <a:pt x="10726" y="12583"/>
                  </a:lnTo>
                  <a:cubicBezTo>
                    <a:pt x="10726" y="12583"/>
                    <a:pt x="10261" y="1343"/>
                    <a:pt x="6049" y="95"/>
                  </a:cubicBezTo>
                  <a:cubicBezTo>
                    <a:pt x="5830" y="31"/>
                    <a:pt x="5618" y="1"/>
                    <a:pt x="5413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Google Shape;2826;p50">
              <a:extLst>
                <a:ext uri="{FF2B5EF4-FFF2-40B4-BE49-F238E27FC236}">
                  <a16:creationId xmlns:a16="http://schemas.microsoft.com/office/drawing/2014/main" id="{B95E8F3F-4EF9-4C22-89C3-EE8FFD7715B9}"/>
                </a:ext>
              </a:extLst>
            </p:cNvPr>
            <p:cNvSpPr/>
            <p:nvPr/>
          </p:nvSpPr>
          <p:spPr>
            <a:xfrm>
              <a:off x="1369200" y="97450"/>
              <a:ext cx="293250" cy="340650"/>
            </a:xfrm>
            <a:custGeom>
              <a:avLst/>
              <a:gdLst/>
              <a:ahLst/>
              <a:cxnLst/>
              <a:rect l="l" t="t" r="r" b="b"/>
              <a:pathLst>
                <a:path w="11730" h="13626" extrusionOk="0">
                  <a:moveTo>
                    <a:pt x="5908" y="924"/>
                  </a:moveTo>
                  <a:cubicBezTo>
                    <a:pt x="6083" y="924"/>
                    <a:pt x="6260" y="954"/>
                    <a:pt x="6440" y="1014"/>
                  </a:cubicBezTo>
                  <a:cubicBezTo>
                    <a:pt x="9428" y="1871"/>
                    <a:pt x="10530" y="9070"/>
                    <a:pt x="10750" y="12450"/>
                  </a:cubicBezTo>
                  <a:lnTo>
                    <a:pt x="1053" y="10148"/>
                  </a:lnTo>
                  <a:cubicBezTo>
                    <a:pt x="1371" y="8532"/>
                    <a:pt x="2620" y="2704"/>
                    <a:pt x="4947" y="1234"/>
                  </a:cubicBezTo>
                  <a:cubicBezTo>
                    <a:pt x="5265" y="1027"/>
                    <a:pt x="5583" y="924"/>
                    <a:pt x="5908" y="924"/>
                  </a:cubicBezTo>
                  <a:close/>
                  <a:moveTo>
                    <a:pt x="5946" y="1"/>
                  </a:moveTo>
                  <a:cubicBezTo>
                    <a:pt x="5438" y="1"/>
                    <a:pt x="4936" y="153"/>
                    <a:pt x="4457" y="451"/>
                  </a:cubicBezTo>
                  <a:cubicBezTo>
                    <a:pt x="1420" y="2361"/>
                    <a:pt x="123" y="10099"/>
                    <a:pt x="74" y="10442"/>
                  </a:cubicBezTo>
                  <a:lnTo>
                    <a:pt x="0" y="10858"/>
                  </a:lnTo>
                  <a:lnTo>
                    <a:pt x="11730" y="13625"/>
                  </a:lnTo>
                  <a:lnTo>
                    <a:pt x="11705" y="13013"/>
                  </a:lnTo>
                  <a:cubicBezTo>
                    <a:pt x="11681" y="12548"/>
                    <a:pt x="11167" y="1430"/>
                    <a:pt x="6685" y="108"/>
                  </a:cubicBezTo>
                  <a:cubicBezTo>
                    <a:pt x="6438" y="36"/>
                    <a:pt x="6192" y="1"/>
                    <a:pt x="594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Google Shape;2827;p50">
              <a:extLst>
                <a:ext uri="{FF2B5EF4-FFF2-40B4-BE49-F238E27FC236}">
                  <a16:creationId xmlns:a16="http://schemas.microsoft.com/office/drawing/2014/main" id="{8E386894-6B67-4E2F-9301-641690CF2FB9}"/>
                </a:ext>
              </a:extLst>
            </p:cNvPr>
            <p:cNvSpPr/>
            <p:nvPr/>
          </p:nvSpPr>
          <p:spPr>
            <a:xfrm>
              <a:off x="1516125" y="199925"/>
              <a:ext cx="7975" cy="162250"/>
            </a:xfrm>
            <a:custGeom>
              <a:avLst/>
              <a:gdLst/>
              <a:ahLst/>
              <a:cxnLst/>
              <a:rect l="l" t="t" r="r" b="b"/>
              <a:pathLst>
                <a:path w="319" h="6490" extrusionOk="0">
                  <a:moveTo>
                    <a:pt x="319" y="0"/>
                  </a:moveTo>
                  <a:lnTo>
                    <a:pt x="0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Google Shape;2828;p50">
              <a:extLst>
                <a:ext uri="{FF2B5EF4-FFF2-40B4-BE49-F238E27FC236}">
                  <a16:creationId xmlns:a16="http://schemas.microsoft.com/office/drawing/2014/main" id="{D8EFFDCF-FBC3-4707-8324-479306E2A487}"/>
                </a:ext>
              </a:extLst>
            </p:cNvPr>
            <p:cNvSpPr/>
            <p:nvPr/>
          </p:nvSpPr>
          <p:spPr>
            <a:xfrm>
              <a:off x="1504475" y="188250"/>
              <a:ext cx="31250" cy="185550"/>
            </a:xfrm>
            <a:custGeom>
              <a:avLst/>
              <a:gdLst/>
              <a:ahLst/>
              <a:cxnLst/>
              <a:rect l="l" t="t" r="r" b="b"/>
              <a:pathLst>
                <a:path w="1250" h="7422" extrusionOk="0">
                  <a:moveTo>
                    <a:pt x="764" y="0"/>
                  </a:moveTo>
                  <a:cubicBezTo>
                    <a:pt x="518" y="0"/>
                    <a:pt x="342" y="189"/>
                    <a:pt x="319" y="443"/>
                  </a:cubicBezTo>
                  <a:lnTo>
                    <a:pt x="25" y="6932"/>
                  </a:lnTo>
                  <a:cubicBezTo>
                    <a:pt x="1" y="7202"/>
                    <a:pt x="197" y="7422"/>
                    <a:pt x="442" y="7422"/>
                  </a:cubicBezTo>
                  <a:lnTo>
                    <a:pt x="466" y="7422"/>
                  </a:lnTo>
                  <a:cubicBezTo>
                    <a:pt x="711" y="7422"/>
                    <a:pt x="931" y="7226"/>
                    <a:pt x="931" y="6981"/>
                  </a:cubicBezTo>
                  <a:lnTo>
                    <a:pt x="1250" y="492"/>
                  </a:lnTo>
                  <a:cubicBezTo>
                    <a:pt x="1250" y="222"/>
                    <a:pt x="1054" y="2"/>
                    <a:pt x="809" y="2"/>
                  </a:cubicBezTo>
                  <a:cubicBezTo>
                    <a:pt x="794" y="1"/>
                    <a:pt x="779" y="0"/>
                    <a:pt x="76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Google Shape;2829;p50">
              <a:extLst>
                <a:ext uri="{FF2B5EF4-FFF2-40B4-BE49-F238E27FC236}">
                  <a16:creationId xmlns:a16="http://schemas.microsoft.com/office/drawing/2014/main" id="{11227B7E-C98A-48B7-9B08-436F8B36EA37}"/>
                </a:ext>
              </a:extLst>
            </p:cNvPr>
            <p:cNvSpPr/>
            <p:nvPr/>
          </p:nvSpPr>
          <p:spPr>
            <a:xfrm>
              <a:off x="845150" y="359700"/>
              <a:ext cx="955675" cy="801775"/>
            </a:xfrm>
            <a:custGeom>
              <a:avLst/>
              <a:gdLst/>
              <a:ahLst/>
              <a:cxnLst/>
              <a:rect l="l" t="t" r="r" b="b"/>
              <a:pathLst>
                <a:path w="38227" h="32071" extrusionOk="0">
                  <a:moveTo>
                    <a:pt x="19762" y="1"/>
                  </a:moveTo>
                  <a:cubicBezTo>
                    <a:pt x="0" y="1"/>
                    <a:pt x="4922" y="8302"/>
                    <a:pt x="4922" y="20815"/>
                  </a:cubicBezTo>
                  <a:cubicBezTo>
                    <a:pt x="4922" y="31169"/>
                    <a:pt x="8279" y="32071"/>
                    <a:pt x="15392" y="32071"/>
                  </a:cubicBezTo>
                  <a:cubicBezTo>
                    <a:pt x="16893" y="32071"/>
                    <a:pt x="18560" y="32031"/>
                    <a:pt x="20399" y="32031"/>
                  </a:cubicBezTo>
                  <a:cubicBezTo>
                    <a:pt x="22233" y="32031"/>
                    <a:pt x="23862" y="32071"/>
                    <a:pt x="25302" y="32071"/>
                  </a:cubicBezTo>
                  <a:cubicBezTo>
                    <a:pt x="32128" y="32071"/>
                    <a:pt x="34700" y="31169"/>
                    <a:pt x="34700" y="20815"/>
                  </a:cubicBezTo>
                  <a:cubicBezTo>
                    <a:pt x="34700" y="8302"/>
                    <a:pt x="38226" y="1"/>
                    <a:pt x="19762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Google Shape;2830;p50">
              <a:extLst>
                <a:ext uri="{FF2B5EF4-FFF2-40B4-BE49-F238E27FC236}">
                  <a16:creationId xmlns:a16="http://schemas.microsoft.com/office/drawing/2014/main" id="{735BB7EA-62F1-46A0-8890-E1A701117881}"/>
                </a:ext>
              </a:extLst>
            </p:cNvPr>
            <p:cNvSpPr/>
            <p:nvPr/>
          </p:nvSpPr>
          <p:spPr>
            <a:xfrm>
              <a:off x="931475" y="346850"/>
              <a:ext cx="808125" cy="827475"/>
            </a:xfrm>
            <a:custGeom>
              <a:avLst/>
              <a:gdLst/>
              <a:ahLst/>
              <a:cxnLst/>
              <a:rect l="l" t="t" r="r" b="b"/>
              <a:pathLst>
                <a:path w="32325" h="33099" extrusionOk="0">
                  <a:moveTo>
                    <a:pt x="16309" y="1004"/>
                  </a:moveTo>
                  <a:cubicBezTo>
                    <a:pt x="22774" y="1004"/>
                    <a:pt x="26766" y="2033"/>
                    <a:pt x="28847" y="4212"/>
                  </a:cubicBezTo>
                  <a:cubicBezTo>
                    <a:pt x="31296" y="6759"/>
                    <a:pt x="31100" y="10898"/>
                    <a:pt x="30880" y="16113"/>
                  </a:cubicBezTo>
                  <a:cubicBezTo>
                    <a:pt x="30806" y="17779"/>
                    <a:pt x="30733" y="19493"/>
                    <a:pt x="30733" y="21329"/>
                  </a:cubicBezTo>
                  <a:cubicBezTo>
                    <a:pt x="30733" y="26374"/>
                    <a:pt x="30145" y="29117"/>
                    <a:pt x="28700" y="30512"/>
                  </a:cubicBezTo>
                  <a:cubicBezTo>
                    <a:pt x="27339" y="31874"/>
                    <a:pt x="25101" y="32072"/>
                    <a:pt x="21846" y="32072"/>
                  </a:cubicBezTo>
                  <a:cubicBezTo>
                    <a:pt x="21178" y="32072"/>
                    <a:pt x="20468" y="32063"/>
                    <a:pt x="19713" y="32055"/>
                  </a:cubicBezTo>
                  <a:cubicBezTo>
                    <a:pt x="18831" y="32031"/>
                    <a:pt x="17925" y="32031"/>
                    <a:pt x="16946" y="32031"/>
                  </a:cubicBezTo>
                  <a:cubicBezTo>
                    <a:pt x="15966" y="32031"/>
                    <a:pt x="15036" y="32031"/>
                    <a:pt x="14154" y="32055"/>
                  </a:cubicBezTo>
                  <a:cubicBezTo>
                    <a:pt x="13410" y="32063"/>
                    <a:pt x="12698" y="32071"/>
                    <a:pt x="12019" y="32071"/>
                  </a:cubicBezTo>
                  <a:cubicBezTo>
                    <a:pt x="8432" y="32071"/>
                    <a:pt x="5769" y="31853"/>
                    <a:pt x="4163" y="30268"/>
                  </a:cubicBezTo>
                  <a:cubicBezTo>
                    <a:pt x="2645" y="28774"/>
                    <a:pt x="1984" y="26007"/>
                    <a:pt x="1984" y="21329"/>
                  </a:cubicBezTo>
                  <a:cubicBezTo>
                    <a:pt x="1984" y="19077"/>
                    <a:pt x="1812" y="16922"/>
                    <a:pt x="1665" y="15012"/>
                  </a:cubicBezTo>
                  <a:cubicBezTo>
                    <a:pt x="1323" y="10285"/>
                    <a:pt x="1053" y="6563"/>
                    <a:pt x="3233" y="4212"/>
                  </a:cubicBezTo>
                  <a:cubicBezTo>
                    <a:pt x="5265" y="2033"/>
                    <a:pt x="9404" y="1004"/>
                    <a:pt x="16309" y="1004"/>
                  </a:cubicBezTo>
                  <a:close/>
                  <a:moveTo>
                    <a:pt x="16309" y="0"/>
                  </a:moveTo>
                  <a:cubicBezTo>
                    <a:pt x="9012" y="0"/>
                    <a:pt x="4751" y="1078"/>
                    <a:pt x="2498" y="3527"/>
                  </a:cubicBezTo>
                  <a:cubicBezTo>
                    <a:pt x="0" y="6196"/>
                    <a:pt x="294" y="10114"/>
                    <a:pt x="661" y="15085"/>
                  </a:cubicBezTo>
                  <a:cubicBezTo>
                    <a:pt x="808" y="17069"/>
                    <a:pt x="955" y="19126"/>
                    <a:pt x="955" y="21329"/>
                  </a:cubicBezTo>
                  <a:cubicBezTo>
                    <a:pt x="955" y="26325"/>
                    <a:pt x="1739" y="29288"/>
                    <a:pt x="3453" y="31002"/>
                  </a:cubicBezTo>
                  <a:cubicBezTo>
                    <a:pt x="5330" y="32858"/>
                    <a:pt x="8202" y="33098"/>
                    <a:pt x="12069" y="33098"/>
                  </a:cubicBezTo>
                  <a:cubicBezTo>
                    <a:pt x="12742" y="33098"/>
                    <a:pt x="13445" y="33091"/>
                    <a:pt x="14179" y="33084"/>
                  </a:cubicBezTo>
                  <a:cubicBezTo>
                    <a:pt x="15060" y="33059"/>
                    <a:pt x="15966" y="33059"/>
                    <a:pt x="16946" y="33059"/>
                  </a:cubicBezTo>
                  <a:cubicBezTo>
                    <a:pt x="17901" y="33059"/>
                    <a:pt x="18831" y="33059"/>
                    <a:pt x="19689" y="33084"/>
                  </a:cubicBezTo>
                  <a:lnTo>
                    <a:pt x="21868" y="33084"/>
                  </a:lnTo>
                  <a:cubicBezTo>
                    <a:pt x="25370" y="33084"/>
                    <a:pt x="27794" y="32863"/>
                    <a:pt x="29435" y="31247"/>
                  </a:cubicBezTo>
                  <a:cubicBezTo>
                    <a:pt x="31075" y="29606"/>
                    <a:pt x="31761" y="26741"/>
                    <a:pt x="31761" y="21329"/>
                  </a:cubicBezTo>
                  <a:cubicBezTo>
                    <a:pt x="31761" y="19517"/>
                    <a:pt x="31835" y="17803"/>
                    <a:pt x="31908" y="16162"/>
                  </a:cubicBezTo>
                  <a:cubicBezTo>
                    <a:pt x="32153" y="10702"/>
                    <a:pt x="32324" y="6367"/>
                    <a:pt x="29582" y="3502"/>
                  </a:cubicBezTo>
                  <a:cubicBezTo>
                    <a:pt x="27280" y="1102"/>
                    <a:pt x="23068" y="0"/>
                    <a:pt x="1630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Google Shape;2831;p50">
              <a:extLst>
                <a:ext uri="{FF2B5EF4-FFF2-40B4-BE49-F238E27FC236}">
                  <a16:creationId xmlns:a16="http://schemas.microsoft.com/office/drawing/2014/main" id="{CB30875E-B97E-4679-A11F-E78E2D7A3616}"/>
                </a:ext>
              </a:extLst>
            </p:cNvPr>
            <p:cNvSpPr/>
            <p:nvPr/>
          </p:nvSpPr>
          <p:spPr>
            <a:xfrm>
              <a:off x="1059425" y="868775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93" y="0"/>
                  </a:moveTo>
                  <a:cubicBezTo>
                    <a:pt x="1382" y="0"/>
                    <a:pt x="1002" y="112"/>
                    <a:pt x="735" y="379"/>
                  </a:cubicBezTo>
                  <a:cubicBezTo>
                    <a:pt x="0" y="1114"/>
                    <a:pt x="441" y="2705"/>
                    <a:pt x="1151" y="3440"/>
                  </a:cubicBezTo>
                  <a:cubicBezTo>
                    <a:pt x="1518" y="3795"/>
                    <a:pt x="1996" y="3973"/>
                    <a:pt x="2473" y="3973"/>
                  </a:cubicBezTo>
                  <a:cubicBezTo>
                    <a:pt x="2951" y="3973"/>
                    <a:pt x="3428" y="3795"/>
                    <a:pt x="3796" y="3440"/>
                  </a:cubicBezTo>
                  <a:cubicBezTo>
                    <a:pt x="4506" y="2705"/>
                    <a:pt x="4506" y="1530"/>
                    <a:pt x="3796" y="795"/>
                  </a:cubicBezTo>
                  <a:cubicBezTo>
                    <a:pt x="3328" y="343"/>
                    <a:pt x="2513" y="0"/>
                    <a:pt x="179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Google Shape;2832;p50">
              <a:extLst>
                <a:ext uri="{FF2B5EF4-FFF2-40B4-BE49-F238E27FC236}">
                  <a16:creationId xmlns:a16="http://schemas.microsoft.com/office/drawing/2014/main" id="{BBF8DF88-AB32-4800-8C3F-399490DAA11D}"/>
                </a:ext>
              </a:extLst>
            </p:cNvPr>
            <p:cNvSpPr/>
            <p:nvPr/>
          </p:nvSpPr>
          <p:spPr>
            <a:xfrm>
              <a:off x="1486725" y="868775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38" y="0"/>
                  </a:moveTo>
                  <a:cubicBezTo>
                    <a:pt x="2018" y="0"/>
                    <a:pt x="1203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103" y="3795"/>
                    <a:pt x="1580" y="3973"/>
                    <a:pt x="2055" y="3973"/>
                  </a:cubicBezTo>
                  <a:cubicBezTo>
                    <a:pt x="2529" y="3973"/>
                    <a:pt x="3001" y="3795"/>
                    <a:pt x="3356" y="3440"/>
                  </a:cubicBezTo>
                  <a:cubicBezTo>
                    <a:pt x="4090" y="2705"/>
                    <a:pt x="4507" y="1114"/>
                    <a:pt x="3796" y="379"/>
                  </a:cubicBezTo>
                  <a:cubicBezTo>
                    <a:pt x="3529" y="112"/>
                    <a:pt x="3149" y="0"/>
                    <a:pt x="273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Google Shape;2833;p50">
              <a:extLst>
                <a:ext uri="{FF2B5EF4-FFF2-40B4-BE49-F238E27FC236}">
                  <a16:creationId xmlns:a16="http://schemas.microsoft.com/office/drawing/2014/main" id="{8F1A79F1-043E-45A1-B165-C5E064FD762B}"/>
                </a:ext>
              </a:extLst>
            </p:cNvPr>
            <p:cNvSpPr/>
            <p:nvPr/>
          </p:nvSpPr>
          <p:spPr>
            <a:xfrm>
              <a:off x="109065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82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82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8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Google Shape;2834;p50">
              <a:extLst>
                <a:ext uri="{FF2B5EF4-FFF2-40B4-BE49-F238E27FC236}">
                  <a16:creationId xmlns:a16="http://schemas.microsoft.com/office/drawing/2014/main" id="{44F55A66-C977-40AE-9F8B-75C18C944413}"/>
                </a:ext>
              </a:extLst>
            </p:cNvPr>
            <p:cNvSpPr/>
            <p:nvPr/>
          </p:nvSpPr>
          <p:spPr>
            <a:xfrm>
              <a:off x="146470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57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57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5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Google Shape;2835;p50">
              <a:extLst>
                <a:ext uri="{FF2B5EF4-FFF2-40B4-BE49-F238E27FC236}">
                  <a16:creationId xmlns:a16="http://schemas.microsoft.com/office/drawing/2014/main" id="{ED5BEFB8-F3BA-4652-8D1B-726AD9CD3D4E}"/>
                </a:ext>
              </a:extLst>
            </p:cNvPr>
            <p:cNvSpPr/>
            <p:nvPr/>
          </p:nvSpPr>
          <p:spPr>
            <a:xfrm>
              <a:off x="86167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548" y="0"/>
                  </a:moveTo>
                  <a:cubicBezTo>
                    <a:pt x="1" y="0"/>
                    <a:pt x="7" y="2551"/>
                    <a:pt x="662" y="2939"/>
                  </a:cubicBezTo>
                  <a:cubicBezTo>
                    <a:pt x="1151" y="3209"/>
                    <a:pt x="2694" y="3307"/>
                    <a:pt x="3551" y="3356"/>
                  </a:cubicBezTo>
                  <a:cubicBezTo>
                    <a:pt x="3870" y="3356"/>
                    <a:pt x="4115" y="3111"/>
                    <a:pt x="4090" y="2792"/>
                  </a:cubicBezTo>
                  <a:lnTo>
                    <a:pt x="4066" y="2131"/>
                  </a:lnTo>
                  <a:cubicBezTo>
                    <a:pt x="4042" y="1852"/>
                    <a:pt x="3821" y="1640"/>
                    <a:pt x="3547" y="1640"/>
                  </a:cubicBezTo>
                  <a:cubicBezTo>
                    <a:pt x="3532" y="1640"/>
                    <a:pt x="3517" y="1640"/>
                    <a:pt x="3502" y="1642"/>
                  </a:cubicBezTo>
                  <a:cubicBezTo>
                    <a:pt x="3362" y="1648"/>
                    <a:pt x="3201" y="1652"/>
                    <a:pt x="3034" y="1652"/>
                  </a:cubicBezTo>
                  <a:cubicBezTo>
                    <a:pt x="2532" y="1652"/>
                    <a:pt x="1972" y="1611"/>
                    <a:pt x="1715" y="1446"/>
                  </a:cubicBezTo>
                  <a:cubicBezTo>
                    <a:pt x="1200" y="1103"/>
                    <a:pt x="1151" y="50"/>
                    <a:pt x="564" y="1"/>
                  </a:cubicBezTo>
                  <a:cubicBezTo>
                    <a:pt x="559" y="0"/>
                    <a:pt x="553" y="0"/>
                    <a:pt x="54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Google Shape;2836;p50">
              <a:extLst>
                <a:ext uri="{FF2B5EF4-FFF2-40B4-BE49-F238E27FC236}">
                  <a16:creationId xmlns:a16="http://schemas.microsoft.com/office/drawing/2014/main" id="{2828B42C-4C53-4A98-B767-961A077D6C7E}"/>
                </a:ext>
              </a:extLst>
            </p:cNvPr>
            <p:cNvSpPr/>
            <p:nvPr/>
          </p:nvSpPr>
          <p:spPr>
            <a:xfrm>
              <a:off x="850050" y="794250"/>
              <a:ext cx="127350" cy="109100"/>
            </a:xfrm>
            <a:custGeom>
              <a:avLst/>
              <a:gdLst/>
              <a:ahLst/>
              <a:cxnLst/>
              <a:rect l="l" t="t" r="r" b="b"/>
              <a:pathLst>
                <a:path w="5094" h="4364" extrusionOk="0">
                  <a:moveTo>
                    <a:pt x="1151" y="1303"/>
                  </a:moveTo>
                  <a:lnTo>
                    <a:pt x="1151" y="1303"/>
                  </a:lnTo>
                  <a:cubicBezTo>
                    <a:pt x="1176" y="1352"/>
                    <a:pt x="1200" y="1401"/>
                    <a:pt x="1225" y="1425"/>
                  </a:cubicBezTo>
                  <a:cubicBezTo>
                    <a:pt x="1372" y="1768"/>
                    <a:pt x="1543" y="2136"/>
                    <a:pt x="1910" y="2380"/>
                  </a:cubicBezTo>
                  <a:cubicBezTo>
                    <a:pt x="2035" y="2443"/>
                    <a:pt x="2337" y="2647"/>
                    <a:pt x="3369" y="2647"/>
                  </a:cubicBezTo>
                  <a:cubicBezTo>
                    <a:pt x="3553" y="2647"/>
                    <a:pt x="3759" y="2640"/>
                    <a:pt x="3992" y="2625"/>
                  </a:cubicBezTo>
                  <a:cubicBezTo>
                    <a:pt x="4016" y="2650"/>
                    <a:pt x="4016" y="2650"/>
                    <a:pt x="4016" y="2650"/>
                  </a:cubicBezTo>
                  <a:lnTo>
                    <a:pt x="4041" y="3335"/>
                  </a:lnTo>
                  <a:cubicBezTo>
                    <a:pt x="2400" y="3262"/>
                    <a:pt x="1592" y="3091"/>
                    <a:pt x="1396" y="2993"/>
                  </a:cubicBezTo>
                  <a:cubicBezTo>
                    <a:pt x="1200" y="2821"/>
                    <a:pt x="1078" y="1866"/>
                    <a:pt x="1151" y="1303"/>
                  </a:cubicBezTo>
                  <a:close/>
                  <a:moveTo>
                    <a:pt x="1007" y="0"/>
                  </a:moveTo>
                  <a:cubicBezTo>
                    <a:pt x="802" y="0"/>
                    <a:pt x="418" y="109"/>
                    <a:pt x="245" y="715"/>
                  </a:cubicBezTo>
                  <a:cubicBezTo>
                    <a:pt x="0" y="1425"/>
                    <a:pt x="25" y="3384"/>
                    <a:pt x="882" y="3874"/>
                  </a:cubicBezTo>
                  <a:cubicBezTo>
                    <a:pt x="1053" y="3972"/>
                    <a:pt x="1543" y="4242"/>
                    <a:pt x="3992" y="4364"/>
                  </a:cubicBezTo>
                  <a:lnTo>
                    <a:pt x="4041" y="4364"/>
                  </a:lnTo>
                  <a:cubicBezTo>
                    <a:pt x="4310" y="4364"/>
                    <a:pt x="4580" y="4242"/>
                    <a:pt x="4775" y="4046"/>
                  </a:cubicBezTo>
                  <a:cubicBezTo>
                    <a:pt x="4971" y="3850"/>
                    <a:pt x="5094" y="3556"/>
                    <a:pt x="5069" y="3262"/>
                  </a:cubicBezTo>
                  <a:lnTo>
                    <a:pt x="5020" y="2601"/>
                  </a:lnTo>
                  <a:lnTo>
                    <a:pt x="5020" y="2576"/>
                  </a:lnTo>
                  <a:cubicBezTo>
                    <a:pt x="4997" y="2042"/>
                    <a:pt x="4555" y="1618"/>
                    <a:pt x="4028" y="1618"/>
                  </a:cubicBezTo>
                  <a:cubicBezTo>
                    <a:pt x="4000" y="1618"/>
                    <a:pt x="3972" y="1619"/>
                    <a:pt x="3943" y="1621"/>
                  </a:cubicBezTo>
                  <a:cubicBezTo>
                    <a:pt x="3760" y="1631"/>
                    <a:pt x="3597" y="1635"/>
                    <a:pt x="3451" y="1635"/>
                  </a:cubicBezTo>
                  <a:cubicBezTo>
                    <a:pt x="2833" y="1635"/>
                    <a:pt x="2533" y="1563"/>
                    <a:pt x="2474" y="1523"/>
                  </a:cubicBezTo>
                  <a:cubicBezTo>
                    <a:pt x="2351" y="1450"/>
                    <a:pt x="2229" y="1205"/>
                    <a:pt x="2131" y="985"/>
                  </a:cubicBezTo>
                  <a:cubicBezTo>
                    <a:pt x="1959" y="593"/>
                    <a:pt x="1690" y="54"/>
                    <a:pt x="1078" y="5"/>
                  </a:cubicBezTo>
                  <a:cubicBezTo>
                    <a:pt x="1058" y="2"/>
                    <a:pt x="1034" y="0"/>
                    <a:pt x="10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Google Shape;2837;p50">
              <a:extLst>
                <a:ext uri="{FF2B5EF4-FFF2-40B4-BE49-F238E27FC236}">
                  <a16:creationId xmlns:a16="http://schemas.microsoft.com/office/drawing/2014/main" id="{1B8D6D2A-4C61-454E-9D89-9EB6B7F12C37}"/>
                </a:ext>
              </a:extLst>
            </p:cNvPr>
            <p:cNvSpPr/>
            <p:nvPr/>
          </p:nvSpPr>
          <p:spPr>
            <a:xfrm>
              <a:off x="171262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3543" y="0"/>
                  </a:moveTo>
                  <a:cubicBezTo>
                    <a:pt x="3538" y="0"/>
                    <a:pt x="3533" y="0"/>
                    <a:pt x="3527" y="1"/>
                  </a:cubicBezTo>
                  <a:cubicBezTo>
                    <a:pt x="2964" y="50"/>
                    <a:pt x="2915" y="1103"/>
                    <a:pt x="2376" y="1446"/>
                  </a:cubicBezTo>
                  <a:cubicBezTo>
                    <a:pt x="2119" y="1611"/>
                    <a:pt x="1559" y="1652"/>
                    <a:pt x="1057" y="1652"/>
                  </a:cubicBezTo>
                  <a:cubicBezTo>
                    <a:pt x="890" y="1652"/>
                    <a:pt x="729" y="1648"/>
                    <a:pt x="589" y="1642"/>
                  </a:cubicBezTo>
                  <a:cubicBezTo>
                    <a:pt x="575" y="1640"/>
                    <a:pt x="561" y="1640"/>
                    <a:pt x="548" y="1640"/>
                  </a:cubicBezTo>
                  <a:cubicBezTo>
                    <a:pt x="295" y="1640"/>
                    <a:pt x="73" y="1852"/>
                    <a:pt x="50" y="2131"/>
                  </a:cubicBezTo>
                  <a:lnTo>
                    <a:pt x="1" y="2792"/>
                  </a:lnTo>
                  <a:cubicBezTo>
                    <a:pt x="1" y="3111"/>
                    <a:pt x="246" y="3356"/>
                    <a:pt x="540" y="3356"/>
                  </a:cubicBezTo>
                  <a:cubicBezTo>
                    <a:pt x="1397" y="3307"/>
                    <a:pt x="2964" y="3209"/>
                    <a:pt x="3429" y="2939"/>
                  </a:cubicBezTo>
                  <a:cubicBezTo>
                    <a:pt x="4108" y="2551"/>
                    <a:pt x="4115" y="0"/>
                    <a:pt x="354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Google Shape;2838;p50">
              <a:extLst>
                <a:ext uri="{FF2B5EF4-FFF2-40B4-BE49-F238E27FC236}">
                  <a16:creationId xmlns:a16="http://schemas.microsoft.com/office/drawing/2014/main" id="{69B90A45-10B1-4303-AD38-845CBB33F9A1}"/>
                </a:ext>
              </a:extLst>
            </p:cNvPr>
            <p:cNvSpPr/>
            <p:nvPr/>
          </p:nvSpPr>
          <p:spPr>
            <a:xfrm>
              <a:off x="1699775" y="794250"/>
              <a:ext cx="126750" cy="109100"/>
            </a:xfrm>
            <a:custGeom>
              <a:avLst/>
              <a:gdLst/>
              <a:ahLst/>
              <a:cxnLst/>
              <a:rect l="l" t="t" r="r" b="b"/>
              <a:pathLst>
                <a:path w="5070" h="4364" extrusionOk="0">
                  <a:moveTo>
                    <a:pt x="3943" y="1303"/>
                  </a:moveTo>
                  <a:lnTo>
                    <a:pt x="3943" y="1303"/>
                  </a:lnTo>
                  <a:cubicBezTo>
                    <a:pt x="3992" y="1866"/>
                    <a:pt x="3894" y="2821"/>
                    <a:pt x="3698" y="2993"/>
                  </a:cubicBezTo>
                  <a:cubicBezTo>
                    <a:pt x="3502" y="3091"/>
                    <a:pt x="2670" y="3262"/>
                    <a:pt x="1029" y="3311"/>
                  </a:cubicBezTo>
                  <a:lnTo>
                    <a:pt x="1078" y="2650"/>
                  </a:lnTo>
                  <a:lnTo>
                    <a:pt x="564" y="2625"/>
                  </a:lnTo>
                  <a:lnTo>
                    <a:pt x="1078" y="2625"/>
                  </a:lnTo>
                  <a:cubicBezTo>
                    <a:pt x="1311" y="2640"/>
                    <a:pt x="1518" y="2647"/>
                    <a:pt x="1702" y="2647"/>
                  </a:cubicBezTo>
                  <a:cubicBezTo>
                    <a:pt x="2740" y="2647"/>
                    <a:pt x="3056" y="2443"/>
                    <a:pt x="3160" y="2380"/>
                  </a:cubicBezTo>
                  <a:cubicBezTo>
                    <a:pt x="3527" y="2136"/>
                    <a:pt x="3698" y="1768"/>
                    <a:pt x="3870" y="1425"/>
                  </a:cubicBezTo>
                  <a:cubicBezTo>
                    <a:pt x="3894" y="1401"/>
                    <a:pt x="3919" y="1352"/>
                    <a:pt x="3943" y="1303"/>
                  </a:cubicBezTo>
                  <a:close/>
                  <a:moveTo>
                    <a:pt x="4069" y="0"/>
                  </a:moveTo>
                  <a:cubicBezTo>
                    <a:pt x="4041" y="0"/>
                    <a:pt x="4015" y="2"/>
                    <a:pt x="3992" y="5"/>
                  </a:cubicBezTo>
                  <a:cubicBezTo>
                    <a:pt x="3380" y="54"/>
                    <a:pt x="3135" y="593"/>
                    <a:pt x="2939" y="985"/>
                  </a:cubicBezTo>
                  <a:cubicBezTo>
                    <a:pt x="2841" y="1205"/>
                    <a:pt x="2719" y="1450"/>
                    <a:pt x="2621" y="1499"/>
                  </a:cubicBezTo>
                  <a:cubicBezTo>
                    <a:pt x="2541" y="1559"/>
                    <a:pt x="2251" y="1635"/>
                    <a:pt x="1619" y="1635"/>
                  </a:cubicBezTo>
                  <a:cubicBezTo>
                    <a:pt x="1474" y="1635"/>
                    <a:pt x="1310" y="1630"/>
                    <a:pt x="1127" y="1621"/>
                  </a:cubicBezTo>
                  <a:cubicBezTo>
                    <a:pt x="1100" y="1619"/>
                    <a:pt x="1072" y="1618"/>
                    <a:pt x="1045" y="1618"/>
                  </a:cubicBezTo>
                  <a:cubicBezTo>
                    <a:pt x="537" y="1618"/>
                    <a:pt x="73" y="2042"/>
                    <a:pt x="50" y="2576"/>
                  </a:cubicBezTo>
                  <a:lnTo>
                    <a:pt x="25" y="3262"/>
                  </a:lnTo>
                  <a:cubicBezTo>
                    <a:pt x="1" y="3556"/>
                    <a:pt x="99" y="3850"/>
                    <a:pt x="319" y="4046"/>
                  </a:cubicBezTo>
                  <a:cubicBezTo>
                    <a:pt x="515" y="4242"/>
                    <a:pt x="760" y="4364"/>
                    <a:pt x="1054" y="4364"/>
                  </a:cubicBezTo>
                  <a:lnTo>
                    <a:pt x="1078" y="4364"/>
                  </a:lnTo>
                  <a:cubicBezTo>
                    <a:pt x="3551" y="4242"/>
                    <a:pt x="4041" y="3972"/>
                    <a:pt x="4213" y="3874"/>
                  </a:cubicBezTo>
                  <a:cubicBezTo>
                    <a:pt x="5070" y="3384"/>
                    <a:pt x="5070" y="1425"/>
                    <a:pt x="4849" y="715"/>
                  </a:cubicBezTo>
                  <a:cubicBezTo>
                    <a:pt x="4654" y="109"/>
                    <a:pt x="4287" y="0"/>
                    <a:pt x="406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Google Shape;2839;p50">
              <a:extLst>
                <a:ext uri="{FF2B5EF4-FFF2-40B4-BE49-F238E27FC236}">
                  <a16:creationId xmlns:a16="http://schemas.microsoft.com/office/drawing/2014/main" id="{8122AB82-1907-4DC3-976A-F510858092EE}"/>
                </a:ext>
              </a:extLst>
            </p:cNvPr>
            <p:cNvSpPr/>
            <p:nvPr/>
          </p:nvSpPr>
          <p:spPr>
            <a:xfrm>
              <a:off x="1214925" y="1152250"/>
              <a:ext cx="82050" cy="80475"/>
            </a:xfrm>
            <a:custGeom>
              <a:avLst/>
              <a:gdLst/>
              <a:ahLst/>
              <a:cxnLst/>
              <a:rect l="l" t="t" r="r" b="b"/>
              <a:pathLst>
                <a:path w="3282" h="3219" extrusionOk="0">
                  <a:moveTo>
                    <a:pt x="1591" y="0"/>
                  </a:moveTo>
                  <a:cubicBezTo>
                    <a:pt x="1470" y="0"/>
                    <a:pt x="1349" y="44"/>
                    <a:pt x="1249" y="133"/>
                  </a:cubicBezTo>
                  <a:cubicBezTo>
                    <a:pt x="1029" y="329"/>
                    <a:pt x="0" y="1333"/>
                    <a:pt x="343" y="2239"/>
                  </a:cubicBezTo>
                  <a:cubicBezTo>
                    <a:pt x="710" y="3218"/>
                    <a:pt x="2277" y="3218"/>
                    <a:pt x="2767" y="3218"/>
                  </a:cubicBezTo>
                  <a:cubicBezTo>
                    <a:pt x="3061" y="3218"/>
                    <a:pt x="3281" y="2974"/>
                    <a:pt x="3281" y="2704"/>
                  </a:cubicBezTo>
                  <a:cubicBezTo>
                    <a:pt x="3281" y="2410"/>
                    <a:pt x="3061" y="2190"/>
                    <a:pt x="2767" y="2190"/>
                  </a:cubicBezTo>
                  <a:cubicBezTo>
                    <a:pt x="1469" y="2190"/>
                    <a:pt x="1322" y="1896"/>
                    <a:pt x="1298" y="1896"/>
                  </a:cubicBezTo>
                  <a:cubicBezTo>
                    <a:pt x="1249" y="1725"/>
                    <a:pt x="1567" y="1235"/>
                    <a:pt x="1935" y="892"/>
                  </a:cubicBezTo>
                  <a:cubicBezTo>
                    <a:pt x="2155" y="721"/>
                    <a:pt x="2155" y="378"/>
                    <a:pt x="1984" y="182"/>
                  </a:cubicBezTo>
                  <a:cubicBezTo>
                    <a:pt x="1877" y="62"/>
                    <a:pt x="1734" y="0"/>
                    <a:pt x="159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Google Shape;2840;p50">
              <a:extLst>
                <a:ext uri="{FF2B5EF4-FFF2-40B4-BE49-F238E27FC236}">
                  <a16:creationId xmlns:a16="http://schemas.microsoft.com/office/drawing/2014/main" id="{0E0E7467-FB8E-4EAF-B954-98F0DDB9560E}"/>
                </a:ext>
              </a:extLst>
            </p:cNvPr>
            <p:cNvSpPr/>
            <p:nvPr/>
          </p:nvSpPr>
          <p:spPr>
            <a:xfrm>
              <a:off x="1428575" y="1165350"/>
              <a:ext cx="12875" cy="109000"/>
            </a:xfrm>
            <a:custGeom>
              <a:avLst/>
              <a:gdLst/>
              <a:ahLst/>
              <a:cxnLst/>
              <a:rect l="l" t="t" r="r" b="b"/>
              <a:pathLst>
                <a:path w="515" h="4360" extrusionOk="0">
                  <a:moveTo>
                    <a:pt x="49" y="1"/>
                  </a:moveTo>
                  <a:lnTo>
                    <a:pt x="0" y="4360"/>
                  </a:lnTo>
                  <a:cubicBezTo>
                    <a:pt x="515" y="2058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Google Shape;2841;p50">
              <a:extLst>
                <a:ext uri="{FF2B5EF4-FFF2-40B4-BE49-F238E27FC236}">
                  <a16:creationId xmlns:a16="http://schemas.microsoft.com/office/drawing/2014/main" id="{6652A03F-1363-4451-810A-6A8E6BA5B355}"/>
                </a:ext>
              </a:extLst>
            </p:cNvPr>
            <p:cNvSpPr/>
            <p:nvPr/>
          </p:nvSpPr>
          <p:spPr>
            <a:xfrm>
              <a:off x="1414500" y="1152300"/>
              <a:ext cx="39800" cy="134900"/>
            </a:xfrm>
            <a:custGeom>
              <a:avLst/>
              <a:gdLst/>
              <a:ahLst/>
              <a:cxnLst/>
              <a:rect l="l" t="t" r="r" b="b"/>
              <a:pathLst>
                <a:path w="1592" h="5396" extrusionOk="0">
                  <a:moveTo>
                    <a:pt x="582" y="0"/>
                  </a:moveTo>
                  <a:cubicBezTo>
                    <a:pt x="552" y="0"/>
                    <a:pt x="521" y="3"/>
                    <a:pt x="490" y="9"/>
                  </a:cubicBezTo>
                  <a:cubicBezTo>
                    <a:pt x="221" y="82"/>
                    <a:pt x="49" y="351"/>
                    <a:pt x="98" y="621"/>
                  </a:cubicBezTo>
                  <a:cubicBezTo>
                    <a:pt x="98" y="645"/>
                    <a:pt x="539" y="2604"/>
                    <a:pt x="49" y="4759"/>
                  </a:cubicBezTo>
                  <a:cubicBezTo>
                    <a:pt x="0" y="5029"/>
                    <a:pt x="172" y="5322"/>
                    <a:pt x="441" y="5371"/>
                  </a:cubicBezTo>
                  <a:cubicBezTo>
                    <a:pt x="490" y="5396"/>
                    <a:pt x="514" y="5396"/>
                    <a:pt x="563" y="5396"/>
                  </a:cubicBezTo>
                  <a:cubicBezTo>
                    <a:pt x="784" y="5396"/>
                    <a:pt x="1004" y="5224"/>
                    <a:pt x="1053" y="5004"/>
                  </a:cubicBezTo>
                  <a:cubicBezTo>
                    <a:pt x="1592" y="2604"/>
                    <a:pt x="1127" y="498"/>
                    <a:pt x="1102" y="400"/>
                  </a:cubicBezTo>
                  <a:cubicBezTo>
                    <a:pt x="1037" y="162"/>
                    <a:pt x="819" y="0"/>
                    <a:pt x="58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Google Shape;2842;p50">
              <a:extLst>
                <a:ext uri="{FF2B5EF4-FFF2-40B4-BE49-F238E27FC236}">
                  <a16:creationId xmlns:a16="http://schemas.microsoft.com/office/drawing/2014/main" id="{194C66AF-24EE-4F4B-B119-53E39546C922}"/>
                </a:ext>
              </a:extLst>
            </p:cNvPr>
            <p:cNvSpPr/>
            <p:nvPr/>
          </p:nvSpPr>
          <p:spPr>
            <a:xfrm>
              <a:off x="84270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217" y="1"/>
                  </a:moveTo>
                  <a:cubicBezTo>
                    <a:pt x="5093" y="1"/>
                    <a:pt x="4969" y="50"/>
                    <a:pt x="4874" y="145"/>
                  </a:cubicBezTo>
                  <a:cubicBezTo>
                    <a:pt x="4854" y="145"/>
                    <a:pt x="3636" y="1264"/>
                    <a:pt x="2018" y="1264"/>
                  </a:cubicBezTo>
                  <a:cubicBezTo>
                    <a:pt x="1619" y="1264"/>
                    <a:pt x="1195" y="1196"/>
                    <a:pt x="760" y="1026"/>
                  </a:cubicBezTo>
                  <a:cubicBezTo>
                    <a:pt x="703" y="1006"/>
                    <a:pt x="645" y="996"/>
                    <a:pt x="588" y="996"/>
                  </a:cubicBezTo>
                  <a:cubicBezTo>
                    <a:pt x="375" y="996"/>
                    <a:pt x="176" y="1132"/>
                    <a:pt x="98" y="1345"/>
                  </a:cubicBezTo>
                  <a:cubicBezTo>
                    <a:pt x="0" y="1590"/>
                    <a:pt x="123" y="1884"/>
                    <a:pt x="392" y="2006"/>
                  </a:cubicBezTo>
                  <a:cubicBezTo>
                    <a:pt x="955" y="2202"/>
                    <a:pt x="1494" y="2300"/>
                    <a:pt x="2008" y="2300"/>
                  </a:cubicBezTo>
                  <a:cubicBezTo>
                    <a:pt x="4016" y="2300"/>
                    <a:pt x="5486" y="953"/>
                    <a:pt x="5559" y="880"/>
                  </a:cubicBezTo>
                  <a:cubicBezTo>
                    <a:pt x="5780" y="684"/>
                    <a:pt x="5780" y="365"/>
                    <a:pt x="5584" y="169"/>
                  </a:cubicBezTo>
                  <a:cubicBezTo>
                    <a:pt x="5483" y="56"/>
                    <a:pt x="5350" y="1"/>
                    <a:pt x="52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Google Shape;2843;p50">
              <a:extLst>
                <a:ext uri="{FF2B5EF4-FFF2-40B4-BE49-F238E27FC236}">
                  <a16:creationId xmlns:a16="http://schemas.microsoft.com/office/drawing/2014/main" id="{0D85128D-62CE-475C-B516-2159196572AC}"/>
                </a:ext>
              </a:extLst>
            </p:cNvPr>
            <p:cNvSpPr/>
            <p:nvPr/>
          </p:nvSpPr>
          <p:spPr>
            <a:xfrm>
              <a:off x="169855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63" y="1"/>
                  </a:moveTo>
                  <a:cubicBezTo>
                    <a:pt x="431" y="1"/>
                    <a:pt x="297" y="56"/>
                    <a:pt x="197" y="169"/>
                  </a:cubicBezTo>
                  <a:cubicBezTo>
                    <a:pt x="1" y="365"/>
                    <a:pt x="1" y="684"/>
                    <a:pt x="221" y="880"/>
                  </a:cubicBezTo>
                  <a:cubicBezTo>
                    <a:pt x="294" y="953"/>
                    <a:pt x="1764" y="2300"/>
                    <a:pt x="3772" y="2300"/>
                  </a:cubicBezTo>
                  <a:cubicBezTo>
                    <a:pt x="4286" y="2300"/>
                    <a:pt x="4825" y="2202"/>
                    <a:pt x="5388" y="2006"/>
                  </a:cubicBezTo>
                  <a:cubicBezTo>
                    <a:pt x="5657" y="1884"/>
                    <a:pt x="5780" y="1590"/>
                    <a:pt x="5682" y="1345"/>
                  </a:cubicBezTo>
                  <a:cubicBezTo>
                    <a:pt x="5605" y="1132"/>
                    <a:pt x="5405" y="996"/>
                    <a:pt x="5192" y="996"/>
                  </a:cubicBezTo>
                  <a:cubicBezTo>
                    <a:pt x="5135" y="996"/>
                    <a:pt x="5078" y="1006"/>
                    <a:pt x="5021" y="1026"/>
                  </a:cubicBezTo>
                  <a:cubicBezTo>
                    <a:pt x="4581" y="1193"/>
                    <a:pt x="4156" y="1259"/>
                    <a:pt x="3757" y="1259"/>
                  </a:cubicBezTo>
                  <a:cubicBezTo>
                    <a:pt x="2154" y="1259"/>
                    <a:pt x="965" y="184"/>
                    <a:pt x="907" y="145"/>
                  </a:cubicBezTo>
                  <a:cubicBezTo>
                    <a:pt x="812" y="50"/>
                    <a:pt x="688" y="1"/>
                    <a:pt x="56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Google Shape;2844;p50">
              <a:extLst>
                <a:ext uri="{FF2B5EF4-FFF2-40B4-BE49-F238E27FC236}">
                  <a16:creationId xmlns:a16="http://schemas.microsoft.com/office/drawing/2014/main" id="{21D4B3C5-9784-46EE-B384-BBD20C262F71}"/>
                </a:ext>
              </a:extLst>
            </p:cNvPr>
            <p:cNvSpPr/>
            <p:nvPr/>
          </p:nvSpPr>
          <p:spPr>
            <a:xfrm>
              <a:off x="968200" y="816400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25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0" y="13803"/>
                    <a:pt x="20380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5" y="8963"/>
                    <a:pt x="11928" y="9005"/>
                    <a:pt x="10412" y="9005"/>
                  </a:cubicBezTo>
                  <a:cubicBezTo>
                    <a:pt x="3876" y="9005"/>
                    <a:pt x="527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Google Shape;2845;p50">
              <a:extLst>
                <a:ext uri="{FF2B5EF4-FFF2-40B4-BE49-F238E27FC236}">
                  <a16:creationId xmlns:a16="http://schemas.microsoft.com/office/drawing/2014/main" id="{DC6A1BC9-5D11-4549-A62C-AA1D5AA353EC}"/>
                </a:ext>
              </a:extLst>
            </p:cNvPr>
            <p:cNvSpPr/>
            <p:nvPr/>
          </p:nvSpPr>
          <p:spPr>
            <a:xfrm>
              <a:off x="1549800" y="432750"/>
              <a:ext cx="105300" cy="82525"/>
            </a:xfrm>
            <a:custGeom>
              <a:avLst/>
              <a:gdLst/>
              <a:ahLst/>
              <a:cxnLst/>
              <a:rect l="l" t="t" r="r" b="b"/>
              <a:pathLst>
                <a:path w="4212" h="3301" extrusionOk="0">
                  <a:moveTo>
                    <a:pt x="567" y="0"/>
                  </a:moveTo>
                  <a:cubicBezTo>
                    <a:pt x="314" y="0"/>
                    <a:pt x="116" y="77"/>
                    <a:pt x="49" y="287"/>
                  </a:cubicBezTo>
                  <a:cubicBezTo>
                    <a:pt x="0" y="483"/>
                    <a:pt x="122" y="678"/>
                    <a:pt x="269" y="825"/>
                  </a:cubicBezTo>
                  <a:cubicBezTo>
                    <a:pt x="686" y="1266"/>
                    <a:pt x="1298" y="1487"/>
                    <a:pt x="1861" y="1731"/>
                  </a:cubicBezTo>
                  <a:cubicBezTo>
                    <a:pt x="2424" y="2001"/>
                    <a:pt x="3012" y="2295"/>
                    <a:pt x="3330" y="2833"/>
                  </a:cubicBezTo>
                  <a:cubicBezTo>
                    <a:pt x="3472" y="3022"/>
                    <a:pt x="3613" y="3300"/>
                    <a:pt x="3841" y="3300"/>
                  </a:cubicBezTo>
                  <a:cubicBezTo>
                    <a:pt x="3850" y="3300"/>
                    <a:pt x="3859" y="3300"/>
                    <a:pt x="3869" y="3299"/>
                  </a:cubicBezTo>
                  <a:cubicBezTo>
                    <a:pt x="4065" y="3299"/>
                    <a:pt x="4187" y="3127"/>
                    <a:pt x="4212" y="2931"/>
                  </a:cubicBezTo>
                  <a:cubicBezTo>
                    <a:pt x="4212" y="2760"/>
                    <a:pt x="4138" y="2588"/>
                    <a:pt x="4065" y="2442"/>
                  </a:cubicBezTo>
                  <a:cubicBezTo>
                    <a:pt x="3673" y="1633"/>
                    <a:pt x="3037" y="972"/>
                    <a:pt x="2253" y="531"/>
                  </a:cubicBezTo>
                  <a:cubicBezTo>
                    <a:pt x="1998" y="396"/>
                    <a:pt x="1141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Google Shape;2846;p50">
              <a:extLst>
                <a:ext uri="{FF2B5EF4-FFF2-40B4-BE49-F238E27FC236}">
                  <a16:creationId xmlns:a16="http://schemas.microsoft.com/office/drawing/2014/main" id="{B0D0C52E-97B2-4843-BC6A-0747613FF25F}"/>
                </a:ext>
              </a:extLst>
            </p:cNvPr>
            <p:cNvSpPr/>
            <p:nvPr/>
          </p:nvSpPr>
          <p:spPr>
            <a:xfrm>
              <a:off x="1251025" y="784575"/>
              <a:ext cx="172075" cy="172650"/>
            </a:xfrm>
            <a:custGeom>
              <a:avLst/>
              <a:gdLst/>
              <a:ahLst/>
              <a:cxnLst/>
              <a:rect l="l" t="t" r="r" b="b"/>
              <a:pathLst>
                <a:path w="6883" h="6906" extrusionOk="0">
                  <a:moveTo>
                    <a:pt x="833" y="0"/>
                  </a:moveTo>
                  <a:cubicBezTo>
                    <a:pt x="417" y="0"/>
                    <a:pt x="99" y="294"/>
                    <a:pt x="74" y="686"/>
                  </a:cubicBezTo>
                  <a:cubicBezTo>
                    <a:pt x="1" y="2474"/>
                    <a:pt x="99" y="6906"/>
                    <a:pt x="3429" y="6906"/>
                  </a:cubicBezTo>
                  <a:cubicBezTo>
                    <a:pt x="6760" y="6906"/>
                    <a:pt x="6882" y="2474"/>
                    <a:pt x="6809" y="686"/>
                  </a:cubicBezTo>
                  <a:cubicBezTo>
                    <a:pt x="6784" y="294"/>
                    <a:pt x="6441" y="0"/>
                    <a:pt x="6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Google Shape;2847;p50">
              <a:extLst>
                <a:ext uri="{FF2B5EF4-FFF2-40B4-BE49-F238E27FC236}">
                  <a16:creationId xmlns:a16="http://schemas.microsoft.com/office/drawing/2014/main" id="{171DAF58-DF03-4B06-99E7-8ACBA44B6508}"/>
                </a:ext>
              </a:extLst>
            </p:cNvPr>
            <p:cNvSpPr/>
            <p:nvPr/>
          </p:nvSpPr>
          <p:spPr>
            <a:xfrm>
              <a:off x="1239400" y="772950"/>
              <a:ext cx="194700" cy="195925"/>
            </a:xfrm>
            <a:custGeom>
              <a:avLst/>
              <a:gdLst/>
              <a:ahLst/>
              <a:cxnLst/>
              <a:rect l="l" t="t" r="r" b="b"/>
              <a:pathLst>
                <a:path w="7788" h="7837" extrusionOk="0">
                  <a:moveTo>
                    <a:pt x="6514" y="906"/>
                  </a:moveTo>
                  <a:cubicBezTo>
                    <a:pt x="6686" y="906"/>
                    <a:pt x="6808" y="1029"/>
                    <a:pt x="6808" y="1175"/>
                  </a:cubicBezTo>
                  <a:cubicBezTo>
                    <a:pt x="6857" y="2277"/>
                    <a:pt x="6857" y="4947"/>
                    <a:pt x="5633" y="6220"/>
                  </a:cubicBezTo>
                  <a:cubicBezTo>
                    <a:pt x="5192" y="6685"/>
                    <a:pt x="4629" y="6930"/>
                    <a:pt x="3894" y="6930"/>
                  </a:cubicBezTo>
                  <a:cubicBezTo>
                    <a:pt x="3184" y="6930"/>
                    <a:pt x="2621" y="6685"/>
                    <a:pt x="2180" y="6220"/>
                  </a:cubicBezTo>
                  <a:cubicBezTo>
                    <a:pt x="956" y="4947"/>
                    <a:pt x="956" y="2277"/>
                    <a:pt x="1005" y="1175"/>
                  </a:cubicBezTo>
                  <a:cubicBezTo>
                    <a:pt x="1005" y="1029"/>
                    <a:pt x="1127" y="906"/>
                    <a:pt x="1298" y="906"/>
                  </a:cubicBezTo>
                  <a:close/>
                  <a:moveTo>
                    <a:pt x="1298" y="0"/>
                  </a:moveTo>
                  <a:cubicBezTo>
                    <a:pt x="637" y="0"/>
                    <a:pt x="123" y="490"/>
                    <a:pt x="74" y="1151"/>
                  </a:cubicBezTo>
                  <a:cubicBezTo>
                    <a:pt x="1" y="2645"/>
                    <a:pt x="99" y="5363"/>
                    <a:pt x="1494" y="6857"/>
                  </a:cubicBezTo>
                  <a:cubicBezTo>
                    <a:pt x="2131" y="7493"/>
                    <a:pt x="2939" y="7836"/>
                    <a:pt x="3894" y="7836"/>
                  </a:cubicBezTo>
                  <a:cubicBezTo>
                    <a:pt x="4874" y="7836"/>
                    <a:pt x="5682" y="7493"/>
                    <a:pt x="6294" y="6857"/>
                  </a:cubicBezTo>
                  <a:cubicBezTo>
                    <a:pt x="7714" y="5363"/>
                    <a:pt x="7788" y="2645"/>
                    <a:pt x="7714" y="1151"/>
                  </a:cubicBezTo>
                  <a:cubicBezTo>
                    <a:pt x="7690" y="490"/>
                    <a:pt x="7176" y="0"/>
                    <a:pt x="651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4D3A153C-337C-4294-B126-49902E1CE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032" y="1469932"/>
            <a:ext cx="811045" cy="97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oogle Shape;1428;p37">
            <a:extLst>
              <a:ext uri="{FF2B5EF4-FFF2-40B4-BE49-F238E27FC236}">
                <a16:creationId xmlns:a16="http://schemas.microsoft.com/office/drawing/2014/main" id="{EC8C9023-3176-40A4-BD61-CB4D8CB82D8B}"/>
              </a:ext>
            </a:extLst>
          </p:cNvPr>
          <p:cNvGrpSpPr/>
          <p:nvPr/>
        </p:nvGrpSpPr>
        <p:grpSpPr>
          <a:xfrm>
            <a:off x="1015574" y="1400222"/>
            <a:ext cx="833396" cy="1021100"/>
            <a:chOff x="935712" y="3255323"/>
            <a:chExt cx="927525" cy="1294200"/>
          </a:xfrm>
        </p:grpSpPr>
        <p:sp>
          <p:nvSpPr>
            <p:cNvPr id="36" name="Google Shape;1429;p37">
              <a:extLst>
                <a:ext uri="{FF2B5EF4-FFF2-40B4-BE49-F238E27FC236}">
                  <a16:creationId xmlns:a16="http://schemas.microsoft.com/office/drawing/2014/main" id="{8F999E09-D123-4E83-A3F3-BF28DB6C4B5C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Google Shape;1430;p37">
              <a:extLst>
                <a:ext uri="{FF2B5EF4-FFF2-40B4-BE49-F238E27FC236}">
                  <a16:creationId xmlns:a16="http://schemas.microsoft.com/office/drawing/2014/main" id="{FDCE92BA-F4C5-45A6-B033-4DD49D142787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Google Shape;1431;p37">
              <a:extLst>
                <a:ext uri="{FF2B5EF4-FFF2-40B4-BE49-F238E27FC236}">
                  <a16:creationId xmlns:a16="http://schemas.microsoft.com/office/drawing/2014/main" id="{7390A806-27A9-4AE8-A18B-B05AFEDA6C17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Google Shape;1432;p37">
              <a:extLst>
                <a:ext uri="{FF2B5EF4-FFF2-40B4-BE49-F238E27FC236}">
                  <a16:creationId xmlns:a16="http://schemas.microsoft.com/office/drawing/2014/main" id="{CFD3F2D0-BE24-4418-953C-8F830E77B6BA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Google Shape;1433;p37">
              <a:extLst>
                <a:ext uri="{FF2B5EF4-FFF2-40B4-BE49-F238E27FC236}">
                  <a16:creationId xmlns:a16="http://schemas.microsoft.com/office/drawing/2014/main" id="{0AC12178-DDC2-4335-95DD-3973140FD0E3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Google Shape;1434;p37">
              <a:extLst>
                <a:ext uri="{FF2B5EF4-FFF2-40B4-BE49-F238E27FC236}">
                  <a16:creationId xmlns:a16="http://schemas.microsoft.com/office/drawing/2014/main" id="{E1459776-F7AA-444F-9CEA-2A1183DA7330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Google Shape;1435;p37">
              <a:extLst>
                <a:ext uri="{FF2B5EF4-FFF2-40B4-BE49-F238E27FC236}">
                  <a16:creationId xmlns:a16="http://schemas.microsoft.com/office/drawing/2014/main" id="{823063E6-7BE6-44D6-8671-A910A8AD8C2C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Google Shape;1436;p37">
              <a:extLst>
                <a:ext uri="{FF2B5EF4-FFF2-40B4-BE49-F238E27FC236}">
                  <a16:creationId xmlns:a16="http://schemas.microsoft.com/office/drawing/2014/main" id="{35C190E0-03D1-4F68-A276-3F20A9ED5033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Google Shape;1437;p37">
              <a:extLst>
                <a:ext uri="{FF2B5EF4-FFF2-40B4-BE49-F238E27FC236}">
                  <a16:creationId xmlns:a16="http://schemas.microsoft.com/office/drawing/2014/main" id="{99C5F772-6976-43EE-997B-BBF6487648E1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Google Shape;1438;p37">
              <a:extLst>
                <a:ext uri="{FF2B5EF4-FFF2-40B4-BE49-F238E27FC236}">
                  <a16:creationId xmlns:a16="http://schemas.microsoft.com/office/drawing/2014/main" id="{01E9D41B-9914-439C-B7D5-672376EDA18F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Google Shape;1439;p37">
              <a:extLst>
                <a:ext uri="{FF2B5EF4-FFF2-40B4-BE49-F238E27FC236}">
                  <a16:creationId xmlns:a16="http://schemas.microsoft.com/office/drawing/2014/main" id="{36BABE92-2A35-4065-88B6-62457692D4CB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Google Shape;1440;p37">
              <a:extLst>
                <a:ext uri="{FF2B5EF4-FFF2-40B4-BE49-F238E27FC236}">
                  <a16:creationId xmlns:a16="http://schemas.microsoft.com/office/drawing/2014/main" id="{5E8F0B8A-243D-4D00-BAA4-3642D002A4D4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Google Shape;1441;p37">
              <a:extLst>
                <a:ext uri="{FF2B5EF4-FFF2-40B4-BE49-F238E27FC236}">
                  <a16:creationId xmlns:a16="http://schemas.microsoft.com/office/drawing/2014/main" id="{7F01160D-E6F1-4104-8D2A-24EBCFC4CB8D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Google Shape;1442;p37">
              <a:extLst>
                <a:ext uri="{FF2B5EF4-FFF2-40B4-BE49-F238E27FC236}">
                  <a16:creationId xmlns:a16="http://schemas.microsoft.com/office/drawing/2014/main" id="{997A46EC-68D4-4D78-AA64-F8B741B4E360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Google Shape;1443;p37">
              <a:extLst>
                <a:ext uri="{FF2B5EF4-FFF2-40B4-BE49-F238E27FC236}">
                  <a16:creationId xmlns:a16="http://schemas.microsoft.com/office/drawing/2014/main" id="{6C0C4690-09C8-4F83-8564-793E863C426C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Google Shape;1444;p37">
              <a:extLst>
                <a:ext uri="{FF2B5EF4-FFF2-40B4-BE49-F238E27FC236}">
                  <a16:creationId xmlns:a16="http://schemas.microsoft.com/office/drawing/2014/main" id="{B90CACD2-F64D-4222-9FC8-87B87720571C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Google Shape;1445;p37">
              <a:extLst>
                <a:ext uri="{FF2B5EF4-FFF2-40B4-BE49-F238E27FC236}">
                  <a16:creationId xmlns:a16="http://schemas.microsoft.com/office/drawing/2014/main" id="{B7B4DF0F-D8B4-47FD-97F6-937260D1BE62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Google Shape;1446;p37">
              <a:extLst>
                <a:ext uri="{FF2B5EF4-FFF2-40B4-BE49-F238E27FC236}">
                  <a16:creationId xmlns:a16="http://schemas.microsoft.com/office/drawing/2014/main" id="{2FBD8006-8703-4047-9865-96B1533A4ADC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Google Shape;1447;p37">
              <a:extLst>
                <a:ext uri="{FF2B5EF4-FFF2-40B4-BE49-F238E27FC236}">
                  <a16:creationId xmlns:a16="http://schemas.microsoft.com/office/drawing/2014/main" id="{F6E4CA2F-01D3-404C-9513-BB213B4FD616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Google Shape;1448;p37">
              <a:extLst>
                <a:ext uri="{FF2B5EF4-FFF2-40B4-BE49-F238E27FC236}">
                  <a16:creationId xmlns:a16="http://schemas.microsoft.com/office/drawing/2014/main" id="{77A3BCFA-ADEE-4AB6-BCCB-9E34B75D31B7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Google Shape;1449;p37">
              <a:extLst>
                <a:ext uri="{FF2B5EF4-FFF2-40B4-BE49-F238E27FC236}">
                  <a16:creationId xmlns:a16="http://schemas.microsoft.com/office/drawing/2014/main" id="{BD533228-BDA7-4792-A0A7-7C85385D30DF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Google Shape;1450;p37">
              <a:extLst>
                <a:ext uri="{FF2B5EF4-FFF2-40B4-BE49-F238E27FC236}">
                  <a16:creationId xmlns:a16="http://schemas.microsoft.com/office/drawing/2014/main" id="{2204B6B3-60EE-4DEC-85DA-C9289BC1B059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Google Shape;1451;p37">
              <a:extLst>
                <a:ext uri="{FF2B5EF4-FFF2-40B4-BE49-F238E27FC236}">
                  <a16:creationId xmlns:a16="http://schemas.microsoft.com/office/drawing/2014/main" id="{AC29B705-E5B0-4B5E-9C17-A8D759581534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Google Shape;1452;p37">
              <a:extLst>
                <a:ext uri="{FF2B5EF4-FFF2-40B4-BE49-F238E27FC236}">
                  <a16:creationId xmlns:a16="http://schemas.microsoft.com/office/drawing/2014/main" id="{6B776F3E-2D47-414C-AA4A-2748AA3E1396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Google Shape;1453;p37">
              <a:extLst>
                <a:ext uri="{FF2B5EF4-FFF2-40B4-BE49-F238E27FC236}">
                  <a16:creationId xmlns:a16="http://schemas.microsoft.com/office/drawing/2014/main" id="{1ABFAB46-2B5D-4661-8CCD-17B124B3C648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Google Shape;1454;p37">
              <a:extLst>
                <a:ext uri="{FF2B5EF4-FFF2-40B4-BE49-F238E27FC236}">
                  <a16:creationId xmlns:a16="http://schemas.microsoft.com/office/drawing/2014/main" id="{DD54AE42-493C-4AA8-8C34-52D6E4C2060D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Google Shape;1455;p37">
              <a:extLst>
                <a:ext uri="{FF2B5EF4-FFF2-40B4-BE49-F238E27FC236}">
                  <a16:creationId xmlns:a16="http://schemas.microsoft.com/office/drawing/2014/main" id="{C88FDB7E-178A-482B-8B53-2FC679509DD3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Google Shape;1456;p37">
              <a:extLst>
                <a:ext uri="{FF2B5EF4-FFF2-40B4-BE49-F238E27FC236}">
                  <a16:creationId xmlns:a16="http://schemas.microsoft.com/office/drawing/2014/main" id="{0D0EA8C1-AC5F-4414-BCB3-BB1CB68E15AA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Google Shape;1457;p37">
              <a:extLst>
                <a:ext uri="{FF2B5EF4-FFF2-40B4-BE49-F238E27FC236}">
                  <a16:creationId xmlns:a16="http://schemas.microsoft.com/office/drawing/2014/main" id="{132DBFBB-C454-4017-9F7D-9FE22D88D4E1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Google Shape;1458;p37">
              <a:extLst>
                <a:ext uri="{FF2B5EF4-FFF2-40B4-BE49-F238E27FC236}">
                  <a16:creationId xmlns:a16="http://schemas.microsoft.com/office/drawing/2014/main" id="{90FA275D-802D-4D16-9BDE-8C04C24E940F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Google Shape;1459;p37">
              <a:extLst>
                <a:ext uri="{FF2B5EF4-FFF2-40B4-BE49-F238E27FC236}">
                  <a16:creationId xmlns:a16="http://schemas.microsoft.com/office/drawing/2014/main" id="{57E60495-B6E3-4151-9369-5653962985F0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Google Shape;1460;p37">
              <a:extLst>
                <a:ext uri="{FF2B5EF4-FFF2-40B4-BE49-F238E27FC236}">
                  <a16:creationId xmlns:a16="http://schemas.microsoft.com/office/drawing/2014/main" id="{AA2761BC-58BE-407F-AB4A-5FE0F649E2F5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68" name="图片 4">
            <a:extLst>
              <a:ext uri="{FF2B5EF4-FFF2-40B4-BE49-F238E27FC236}">
                <a16:creationId xmlns:a16="http://schemas.microsoft.com/office/drawing/2014/main" id="{6C3C34C2-CC38-44FE-851D-70AD58AF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99686">
            <a:off x="3748559" y="3379267"/>
            <a:ext cx="1402829" cy="2113736"/>
          </a:xfrm>
          <a:prstGeom prst="rect">
            <a:avLst/>
          </a:prstGeom>
        </p:spPr>
      </p:pic>
      <p:pic>
        <p:nvPicPr>
          <p:cNvPr id="69" name="图片 5">
            <a:extLst>
              <a:ext uri="{FF2B5EF4-FFF2-40B4-BE49-F238E27FC236}">
                <a16:creationId xmlns:a16="http://schemas.microsoft.com/office/drawing/2014/main" id="{DF3FC3BB-490F-4725-8860-435713585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1296" y="3595976"/>
            <a:ext cx="1089168" cy="1830419"/>
          </a:xfrm>
          <a:prstGeom prst="rect">
            <a:avLst/>
          </a:prstGeom>
        </p:spPr>
      </p:pic>
      <p:pic>
        <p:nvPicPr>
          <p:cNvPr id="70" name="图片 6">
            <a:extLst>
              <a:ext uri="{FF2B5EF4-FFF2-40B4-BE49-F238E27FC236}">
                <a16:creationId xmlns:a16="http://schemas.microsoft.com/office/drawing/2014/main" id="{951872E1-10B1-42F4-AFC0-4D117A185E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70367">
            <a:off x="5424518" y="3743699"/>
            <a:ext cx="1458405" cy="1881763"/>
          </a:xfrm>
          <a:prstGeom prst="rect">
            <a:avLst/>
          </a:prstGeom>
        </p:spPr>
      </p:pic>
      <p:pic>
        <p:nvPicPr>
          <p:cNvPr id="71" name="图片 7">
            <a:extLst>
              <a:ext uri="{FF2B5EF4-FFF2-40B4-BE49-F238E27FC236}">
                <a16:creationId xmlns:a16="http://schemas.microsoft.com/office/drawing/2014/main" id="{EB1C6293-0DF6-4A48-8D1B-B55432D5BC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8167" y="3826424"/>
            <a:ext cx="1161840" cy="1716312"/>
          </a:xfrm>
          <a:prstGeom prst="rect">
            <a:avLst/>
          </a:prstGeom>
        </p:spPr>
      </p:pic>
      <p:pic>
        <p:nvPicPr>
          <p:cNvPr id="72" name="图片 8">
            <a:extLst>
              <a:ext uri="{FF2B5EF4-FFF2-40B4-BE49-F238E27FC236}">
                <a16:creationId xmlns:a16="http://schemas.microsoft.com/office/drawing/2014/main" id="{60DCC1B6-8587-443C-9F85-A5CDE06F79C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790" y="3497026"/>
            <a:ext cx="997783" cy="177861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4A69587-1CD9-49FF-9F99-95391B7457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110" y="4359444"/>
            <a:ext cx="811045" cy="811045"/>
          </a:xfrm>
          <a:prstGeom prst="rect">
            <a:avLst/>
          </a:prstGeom>
        </p:spPr>
      </p:pic>
      <p:pic>
        <p:nvPicPr>
          <p:cNvPr id="74" name="I'm a gummy bear">
            <a:hlinkClick r:id="" action="ppaction://media"/>
            <a:extLst>
              <a:ext uri="{FF2B5EF4-FFF2-40B4-BE49-F238E27FC236}">
                <a16:creationId xmlns:a16="http://schemas.microsoft.com/office/drawing/2014/main" id="{ADEB2B85-9405-44C5-9D29-B857FE816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9448" y="532201"/>
            <a:ext cx="812800" cy="8128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105 L 0.00365 0.0105 C 0.00313 0.00124 0.00261 -0.00833 0.00208 -0.01759 C 0.00156 -0.02438 0.00087 -0.03086 0.00052 -0.03734 C -0.00017 -0.04506 -0.00052 -0.05247 -0.00104 -0.06018 C 0.00035 -0.10401 -0.00573 -0.10277 0.01007 -0.125 C 0.01181 -0.12747 0.01424 -0.1287 0.01632 -0.13055 C 0.02101 -0.12438 0.02552 -0.11913 0.02899 -0.1108 C 0.03299 -0.10154 0.03195 -0.09568 0.03542 -0.08549 C 0.03715 -0.08024 0.03958 -0.07592 0.04167 -0.07129 C 0.04306 -0.06234 0.0441 -0.05524 0.04497 -0.04598 C 0.04549 -0.03858 0.04601 -0.03086 0.04653 -0.02345 C 0.04705 0.00402 0.04705 0.03118 0.04809 0.05834 C 0.04826 0.06142 0.04965 0.07006 0.04965 0.06698 C 0.04965 0.04692 0.04792 0.025 0.04653 0.00494 C 0.04705 -0.00833 0.04722 -0.0216 0.04809 -0.03456 C 0.04826 -0.03765 0.04913 -0.04043 0.04965 -0.04321 C 0.05434 -0.06481 0.05104 -0.05 0.05764 -0.07129 C 0.05938 -0.07685 0.06337 -0.09475 0.06719 -0.09969 C 0.06892 -0.10185 0.07136 -0.10154 0.07344 -0.10247 C 0.07552 -0.10432 0.07743 -0.10833 0.07986 -0.10802 C 0.09879 -0.10648 0.10399 -0.10771 0.11476 -0.09105 C 0.11701 -0.08765 0.11892 -0.08364 0.12118 -0.07994 C 0.1217 -0.07685 0.12222 -0.07407 0.12274 -0.07129 C 0.12379 -0.06389 0.12587 -0.04876 0.12587 -0.04876 C 0.12535 -0.03456 0.12778 -0.01913 0.12431 -0.00648 C 0.12292 -0.00123 0.11632 -0.00432 0.11476 -0.00926 C 0.11302 -0.0145 0.11684 -0.02068 0.11788 -0.02623 C 0.12222 -0.02531 0.12708 -0.02777 0.13056 -0.02345 C 0.13247 -0.02098 0.1309 -0.01419 0.12899 -0.01203 C 0.12708 -0.01018 0.12483 -0.01389 0.12274 -0.01481 C 0.12309 -0.02284 0.12274 -0.04352 0.12587 -0.05432 C 0.12674 -0.0574 0.12761 -0.06049 0.12899 -0.06296 C 0.13038 -0.06543 0.13229 -0.06666 0.13386 -0.06852 C 0.14271 -0.09506 0.13368 -0.07068 0.14809 -0.09969 C 0.14931 -0.10216 0.14983 -0.10586 0.15122 -0.10802 C 0.15261 -0.10987 0.15451 -0.10956 0.15608 -0.1108 C 0.1625 -0.11697 0.16788 -0.12747 0.175 -0.13055 C 0.18299 -0.13426 0.17934 -0.1321 0.18611 -0.13611 C 0.19896 -0.13518 0.21163 -0.13611 0.22431 -0.13333 C 0.22882 -0.1324 0.23264 -0.12747 0.23698 -0.125 C 0.23906 -0.12376 0.24115 -0.12315 0.2434 -0.12222 C 0.24618 -0.11821 0.25434 -0.10833 0.25608 -0.10247 C 0.25747 -0.09722 0.25712 -0.09105 0.25764 -0.08549 C 0.25677 -0.07839 0.25556 -0.06296 0.25278 -0.0571 C 0.25174 -0.05494 0.24965 -0.05524 0.24809 -0.05432 C 0.24236 -0.05648 0.23386 -0.05463 0.2434 -0.07129 C 0.24479 -0.07407 0.24757 -0.07376 0.24965 -0.07407 C 0.25712 -0.07561 0.26441 -0.07592 0.27188 -0.07685 C 0.27396 -0.07901 0.27587 -0.0824 0.2783 -0.08271 C 0.28576 -0.08302 0.30851 -0.08456 0.32118 -0.07685 C 0.32379 -0.07531 0.32639 -0.07315 0.32899 -0.07129 C 0.33038 -0.06913 0.3382 -0.05679 0.33698 -0.05154 C 0.33576 -0.0466 0.33177 -0.04598 0.32899 -0.04321 C 0.32847 -0.04598 0.32743 -0.04876 0.32743 -0.05154 C 0.32743 -0.09691 0.3342 -0.07376 0.36719 -0.07129 C 0.37604 -0.06327 0.37882 -0.06203 0.38785 -0.04598 C 0.39392 -0.03518 0.39063 -0.03981 0.39722 -0.03179 C 0.39896 -0.02716 0.40052 -0.02253 0.40208 -0.01759 C 0.40313 -0.01481 0.40434 -0.01234 0.40521 -0.00926 C 0.40642 -0.00555 0.40729 -0.00185 0.40851 0.00216 C 0.4099 0.01451 0.41701 0.03457 0.40521 0.03858 C 0.40208 0.03982 0.39896 0.03673 0.39566 0.03581 C 0.39618 0.02932 0.39583 0.02223 0.39722 0.01605 C 0.40035 0.00402 0.41563 -0.00586 0.41962 -0.00926 C 0.4217 -0.01111 0.42361 -0.01389 0.42587 -0.01481 C 0.42951 -0.01666 0.43333 -0.01882 0.43698 -0.02068 C 0.43958 -0.0216 0.44236 -0.02222 0.44497 -0.02345 C 0.44653 -0.02407 0.44809 -0.02561 0.44965 -0.02623 C 0.45226 -0.02747 0.45504 -0.02808 0.45764 -0.02901 C 0.45972 -0.03086 0.46181 -0.03333 0.46406 -0.03456 C 0.46649 -0.03611 0.46927 -0.03642 0.47188 -0.03734 C 0.49201 -0.04537 0.46233 -0.03456 0.48629 -0.04321 C 0.48733 -0.04691 0.48976 -0.05031 0.48941 -0.05432 C 0.48906 -0.0574 0.48629 -0.05648 0.48455 -0.0571 C 0.48247 -0.05833 0.48038 -0.05926 0.4783 -0.06018 C 0.47031 -0.0571 0.46545 -0.06018 0.47517 -0.04321 C 0.47587 -0.04166 0.48611 -0.03765 0.48629 -0.03734 C 0.50104 -0.02777 0.48264 -0.03487 0.50208 -0.02901 C 0.50729 -0.02994 0.51302 -0.02839 0.51788 -0.03179 C 0.52292 -0.03518 0.5257 -0.04568 0.53073 -0.04876 L 0.53542 -0.05154 C 0.53906 -0.05061 0.54323 -0.05216 0.54653 -0.04876 C 0.55104 -0.04413 0.55764 -0.02901 0.55764 -0.02901 C 0.55868 -0.02345 0.56233 -0.01018 0.55608 -0.00648 C 0.55243 -0.00432 0.54861 -0.01018 0.54497 -0.01203 C 0.54653 -0.01389 0.54792 -0.01635 0.54965 -0.01759 C 0.56181 -0.02716 0.56788 -0.02438 0.58299 -0.02623 C 0.59358 -0.02531 0.60417 -0.025 0.61476 -0.02345 C 0.61649 -0.02315 0.61823 -0.02253 0.61962 -0.02068 C 0.62153 -0.01759 0.62292 -0.01327 0.62431 -0.00926 C 0.62552 -0.00555 0.62639 -0.00185 0.62743 0.00216 C 0.62552 0.01235 0.62483 0.02562 0.6132 0.00494 C 0.61146 0.00185 0.61528 -0.00277 0.61632 -0.00648 C 0.62014 -0.00463 0.62535 -0.00648 0.62743 -0.00092 C 0.62951 0.00463 0.62761 0.01297 0.62587 0.01883 C 0.62448 0.02377 0.6158 0.03087 0.6132 0.03303 C 0.60747 0.02624 0.59861 0.01945 0.61007 -0.00092 C 0.61302 -0.00617 0.6184 0.00124 0.62274 0.00216 C 0.62899 0.00957 0.63229 0.00988 0.62587 0.03025 C 0.62483 0.03365 0.6217 0.0321 0.61962 0.03303 C 0.61788 0.03395 0.61632 0.03488 0.61476 0.03581 C 0.61163 0.03395 0.60608 0.03611 0.60521 0.03025 C 0.60295 0.01358 0.60486 -0.00802 0.6132 -0.01759 C 0.61458 -0.01944 0.61632 -0.01944 0.61788 -0.02068 C 0.63351 -0.03148 0.62379 -0.02716 0.63698 -0.03179 C 0.64132 -0.03549 0.64583 -0.03858 0.64965 -0.04321 C 0.65122 -0.04506 0.65278 -0.04722 0.65451 -0.04876 C 0.6559 -0.05 0.65781 -0.05031 0.6592 -0.05154 C 0.68073 -0.07222 0.66754 -0.06574 0.68299 -0.07129 C 0.69896 -0.06975 0.71267 -0.08395 0.71476 -0.05432 C 0.71493 -0.05154 0.71372 -0.04876 0.7132 -0.04598 C 0.71111 -0.04691 0.70747 -0.04506 0.70677 -0.04876 C 0.7059 -0.05555 0.70625 -0.06728 0.71007 -0.06852 C 0.72396 -0.07376 0.73854 -0.06666 0.75295 -0.06574 C 0.75816 -0.06389 0.76337 -0.06173 0.76875 -0.06018 C 0.77292 -0.05895 0.77743 -0.06018 0.78142 -0.0571 C 0.78281 -0.05617 0.78767 -0.03827 0.78785 -0.03734 C 0.78576 -0.03271 0.77951 -0.01049 0.77344 -0.03179 C 0.77153 -0.03858 0.77465 -0.04691 0.77517 -0.05432 C 0.77969 -0.05123 0.79722 -0.04413 0.77986 -0.02345 C 0.77552 -0.01821 0.76927 -0.02531 0.76406 -0.02623 C 0.76458 -0.02901 0.76441 -0.0324 0.76563 -0.03456 C 0.77292 -0.04784 0.79306 -0.03796 0.7974 -0.03734 C 0.80313 -0.0324 0.80816 -0.02932 0.81163 -0.01759 C 0.81476 -0.0071 0.81806 0.01605 0.81806 0.01605 C 0.8158 0.06235 0.81563 0.10865 0.81163 0.15432 C 0.81076 0.16482 0.80677 0.17377 0.80365 0.18272 C 0.80052 0.19167 0.79688 0.20062 0.79254 0.20803 C 0.78576 0.22006 0.76129 0.23673 0.75764 0.2392 C 0.7467 0.24599 0.73576 0.25247 0.72431 0.25618 C 0.71493 0.25895 0.70521 0.25803 0.69566 0.25895 C 0.56511 0.29044 0.64792 0.27346 0.36233 0.26173 C 0.34861 0.26111 0.3349 0.25679 0.32118 0.25309 C 0.30886 0.25 0.29688 0.24476 0.28455 0.24198 C 0.20764 0.22408 0.33889 0.26513 0.21788 0.23056 C 0.20556 0.22716 0.19358 0.22161 0.18142 0.21667 C 0.17083 0.21204 0.14965 0.20247 0.14965 0.20247 C 0.14479 0.19136 0.14167 0.18334 0.13542 0.17408 C 0.13195 0.16914 0.12778 0.16513 0.12431 0.16019 C 0.12188 0.15679 0.12049 0.15155 0.11788 0.14877 C 0.10556 0.13457 0.09809 0.13241 0.08785 0.1179 C 0.0816 0.10895 0.07934 0.10155 0.075 0.08951 C 0.07344 0.08488 0.07188 0.08025 0.07031 0.07531 C 0.06979 0.06883 0.06945 0.06204 0.06875 0.05556 C 0.06528 0.02747 0.05938 0.02315 0.06719 -0.01481 C 0.07014 -0.02963 0.08056 -0.03518 0.08785 -0.04043 C 0.08941 -0.03827 0.09201 -0.03796 0.09254 -0.03456 C 0.09323 -0.02994 0.09201 -0.025 0.09097 -0.02068 C 0.09028 -0.01728 0.08351 0.00185 0.08142 0.00494 C 0.08038 0.00618 0.07066 0.0105 0.07031 0.0105 C 0.06667 -0.00432 0.0625 -0.01234 0.06719 -0.02901 C 0.06788 -0.03179 0.07031 -0.03086 0.07188 -0.03179 C 0.07413 -0.03055 0.08611 -0.02932 0.08611 -0.01759 C 0.08611 -0.01173 0.08403 -0.00648 0.08299 -0.00092 C 0.08038 -0.0037 0.07448 -0.00401 0.075 -0.00926 C 0.07674 -0.02345 0.08472 -0.01481 0.08785 -0.01203 L 0.08785 -0.01203 " pathEditMode="relative" ptsTypes="AAAAAAAAAAAAAAAAAAAAAAAAAAAAAAAAAAAAAAAAAAAAAAAAAAAAAAAAAAAAAAAAAAAAAAAAAAAAAAAAAAAAAAAAAAAAAAAAAAA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31" name="Google Shape;931;p47"/>
          <p:cNvGrpSpPr/>
          <p:nvPr/>
        </p:nvGrpSpPr>
        <p:grpSpPr>
          <a:xfrm rot="899960">
            <a:off x="-479124" y="101611"/>
            <a:ext cx="4614639" cy="1990704"/>
            <a:chOff x="-359358" y="-8"/>
            <a:chExt cx="3461082" cy="1493073"/>
          </a:xfrm>
        </p:grpSpPr>
        <p:sp>
          <p:nvSpPr>
            <p:cNvPr id="932" name="Google Shape;932;p47"/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3" name="Google Shape;933;p47"/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36" name="Google Shape;936;p47"/>
          <p:cNvGrpSpPr/>
          <p:nvPr/>
        </p:nvGrpSpPr>
        <p:grpSpPr>
          <a:xfrm rot="20932966">
            <a:off x="102363" y="-152317"/>
            <a:ext cx="2450828" cy="2578367"/>
            <a:chOff x="4619450" y="1094400"/>
            <a:chExt cx="1009825" cy="1062375"/>
          </a:xfrm>
        </p:grpSpPr>
        <p:sp>
          <p:nvSpPr>
            <p:cNvPr id="937" name="Google Shape;937;p47"/>
            <p:cNvSpPr/>
            <p:nvPr/>
          </p:nvSpPr>
          <p:spPr>
            <a:xfrm>
              <a:off x="4619450" y="1172575"/>
              <a:ext cx="85875" cy="984200"/>
            </a:xfrm>
            <a:custGeom>
              <a:avLst/>
              <a:gdLst/>
              <a:ahLst/>
              <a:cxnLst/>
              <a:rect l="l" t="t" r="r" b="b"/>
              <a:pathLst>
                <a:path w="3435" h="39368" fill="none" extrusionOk="0">
                  <a:moveTo>
                    <a:pt x="0" y="1"/>
                  </a:moveTo>
                  <a:lnTo>
                    <a:pt x="3435" y="39367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" name="Google Shape;938;p47"/>
            <p:cNvSpPr/>
            <p:nvPr/>
          </p:nvSpPr>
          <p:spPr>
            <a:xfrm>
              <a:off x="4749725" y="1143950"/>
              <a:ext cx="87600" cy="1003000"/>
            </a:xfrm>
            <a:custGeom>
              <a:avLst/>
              <a:gdLst/>
              <a:ahLst/>
              <a:cxnLst/>
              <a:rect l="l" t="t" r="r" b="b"/>
              <a:pathLst>
                <a:path w="3504" h="40120" fill="none" extrusionOk="0">
                  <a:moveTo>
                    <a:pt x="1" y="1"/>
                  </a:moveTo>
                  <a:lnTo>
                    <a:pt x="3503" y="401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" name="Google Shape;939;p47"/>
            <p:cNvSpPr/>
            <p:nvPr/>
          </p:nvSpPr>
          <p:spPr>
            <a:xfrm>
              <a:off x="4882150" y="1134125"/>
              <a:ext cx="87600" cy="1002575"/>
            </a:xfrm>
            <a:custGeom>
              <a:avLst/>
              <a:gdLst/>
              <a:ahLst/>
              <a:cxnLst/>
              <a:rect l="l" t="t" r="r" b="b"/>
              <a:pathLst>
                <a:path w="3504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" name="Google Shape;940;p47"/>
            <p:cNvSpPr/>
            <p:nvPr/>
          </p:nvSpPr>
          <p:spPr>
            <a:xfrm>
              <a:off x="5014150" y="1124300"/>
              <a:ext cx="87575" cy="1002575"/>
            </a:xfrm>
            <a:custGeom>
              <a:avLst/>
              <a:gdLst/>
              <a:ahLst/>
              <a:cxnLst/>
              <a:rect l="l" t="t" r="r" b="b"/>
              <a:pathLst>
                <a:path w="3503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" name="Google Shape;941;p47"/>
            <p:cNvSpPr/>
            <p:nvPr/>
          </p:nvSpPr>
          <p:spPr>
            <a:xfrm>
              <a:off x="5146125" y="1114050"/>
              <a:ext cx="87600" cy="1003000"/>
            </a:xfrm>
            <a:custGeom>
              <a:avLst/>
              <a:gdLst/>
              <a:ahLst/>
              <a:cxnLst/>
              <a:rect l="l" t="t" r="r" b="b"/>
              <a:pathLst>
                <a:path w="3504" h="40120" fill="none" extrusionOk="0">
                  <a:moveTo>
                    <a:pt x="1" y="1"/>
                  </a:moveTo>
                  <a:lnTo>
                    <a:pt x="3503" y="401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" name="Google Shape;942;p47"/>
            <p:cNvSpPr/>
            <p:nvPr/>
          </p:nvSpPr>
          <p:spPr>
            <a:xfrm>
              <a:off x="5278550" y="1104225"/>
              <a:ext cx="87600" cy="1002575"/>
            </a:xfrm>
            <a:custGeom>
              <a:avLst/>
              <a:gdLst/>
              <a:ahLst/>
              <a:cxnLst/>
              <a:rect l="l" t="t" r="r" b="b"/>
              <a:pathLst>
                <a:path w="3504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" name="Google Shape;943;p47"/>
            <p:cNvSpPr/>
            <p:nvPr/>
          </p:nvSpPr>
          <p:spPr>
            <a:xfrm>
              <a:off x="5410550" y="1094400"/>
              <a:ext cx="87575" cy="1002575"/>
            </a:xfrm>
            <a:custGeom>
              <a:avLst/>
              <a:gdLst/>
              <a:ahLst/>
              <a:cxnLst/>
              <a:rect l="l" t="t" r="r" b="b"/>
              <a:pathLst>
                <a:path w="3503" h="40103" fill="none" extrusionOk="0">
                  <a:moveTo>
                    <a:pt x="0" y="1"/>
                  </a:moveTo>
                  <a:lnTo>
                    <a:pt x="3503" y="40102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" name="Google Shape;944;p47"/>
            <p:cNvSpPr/>
            <p:nvPr/>
          </p:nvSpPr>
          <p:spPr>
            <a:xfrm>
              <a:off x="4629275" y="1216150"/>
              <a:ext cx="935925" cy="70925"/>
            </a:xfrm>
            <a:custGeom>
              <a:avLst/>
              <a:gdLst/>
              <a:ahLst/>
              <a:cxnLst/>
              <a:rect l="l" t="t" r="r" b="b"/>
              <a:pathLst>
                <a:path w="37437" h="2837" fill="none" extrusionOk="0">
                  <a:moveTo>
                    <a:pt x="37436" y="0"/>
                  </a:moveTo>
                  <a:lnTo>
                    <a:pt x="0" y="2837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" name="Google Shape;945;p47"/>
            <p:cNvSpPr/>
            <p:nvPr/>
          </p:nvSpPr>
          <p:spPr>
            <a:xfrm>
              <a:off x="4639950" y="1339175"/>
              <a:ext cx="935925" cy="70500"/>
            </a:xfrm>
            <a:custGeom>
              <a:avLst/>
              <a:gdLst/>
              <a:ahLst/>
              <a:cxnLst/>
              <a:rect l="l" t="t" r="r" b="b"/>
              <a:pathLst>
                <a:path w="37437" h="2820" fill="none" extrusionOk="0">
                  <a:moveTo>
                    <a:pt x="37436" y="0"/>
                  </a:moveTo>
                  <a:lnTo>
                    <a:pt x="1" y="28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" name="Google Shape;946;p47"/>
            <p:cNvSpPr/>
            <p:nvPr/>
          </p:nvSpPr>
          <p:spPr>
            <a:xfrm>
              <a:off x="4650625" y="1461750"/>
              <a:ext cx="935925" cy="70950"/>
            </a:xfrm>
            <a:custGeom>
              <a:avLst/>
              <a:gdLst/>
              <a:ahLst/>
              <a:cxnLst/>
              <a:rect l="l" t="t" r="r" b="b"/>
              <a:pathLst>
                <a:path w="37437" h="2838" fill="none" extrusionOk="0">
                  <a:moveTo>
                    <a:pt x="37437" y="1"/>
                  </a:moveTo>
                  <a:lnTo>
                    <a:pt x="1" y="2837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" name="Google Shape;947;p47"/>
            <p:cNvSpPr/>
            <p:nvPr/>
          </p:nvSpPr>
          <p:spPr>
            <a:xfrm>
              <a:off x="4661725" y="1584775"/>
              <a:ext cx="935500" cy="70500"/>
            </a:xfrm>
            <a:custGeom>
              <a:avLst/>
              <a:gdLst/>
              <a:ahLst/>
              <a:cxnLst/>
              <a:rect l="l" t="t" r="r" b="b"/>
              <a:pathLst>
                <a:path w="37420" h="2820" fill="none" extrusionOk="0">
                  <a:moveTo>
                    <a:pt x="37420" y="1"/>
                  </a:moveTo>
                  <a:lnTo>
                    <a:pt x="1" y="2820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" name="Google Shape;948;p47"/>
            <p:cNvSpPr/>
            <p:nvPr/>
          </p:nvSpPr>
          <p:spPr>
            <a:xfrm>
              <a:off x="4672425" y="1707800"/>
              <a:ext cx="935475" cy="70500"/>
            </a:xfrm>
            <a:custGeom>
              <a:avLst/>
              <a:gdLst/>
              <a:ahLst/>
              <a:cxnLst/>
              <a:rect l="l" t="t" r="r" b="b"/>
              <a:pathLst>
                <a:path w="37419" h="2820" fill="none" extrusionOk="0">
                  <a:moveTo>
                    <a:pt x="37419" y="1"/>
                  </a:moveTo>
                  <a:lnTo>
                    <a:pt x="0" y="2820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" name="Google Shape;949;p47"/>
            <p:cNvSpPr/>
            <p:nvPr/>
          </p:nvSpPr>
          <p:spPr>
            <a:xfrm>
              <a:off x="4683100" y="1830400"/>
              <a:ext cx="935500" cy="70500"/>
            </a:xfrm>
            <a:custGeom>
              <a:avLst/>
              <a:gdLst/>
              <a:ahLst/>
              <a:cxnLst/>
              <a:rect l="l" t="t" r="r" b="b"/>
              <a:pathLst>
                <a:path w="37420" h="2820" fill="none" extrusionOk="0">
                  <a:moveTo>
                    <a:pt x="37419" y="0"/>
                  </a:moveTo>
                  <a:lnTo>
                    <a:pt x="0" y="2820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" name="Google Shape;950;p47"/>
            <p:cNvSpPr/>
            <p:nvPr/>
          </p:nvSpPr>
          <p:spPr>
            <a:xfrm>
              <a:off x="4693775" y="1953425"/>
              <a:ext cx="935500" cy="70500"/>
            </a:xfrm>
            <a:custGeom>
              <a:avLst/>
              <a:gdLst/>
              <a:ahLst/>
              <a:cxnLst/>
              <a:rect l="l" t="t" r="r" b="b"/>
              <a:pathLst>
                <a:path w="37420" h="2820" fill="none" extrusionOk="0">
                  <a:moveTo>
                    <a:pt x="37419" y="0"/>
                  </a:moveTo>
                  <a:lnTo>
                    <a:pt x="0" y="2819"/>
                  </a:lnTo>
                </a:path>
              </a:pathLst>
            </a:custGeom>
            <a:solidFill>
              <a:schemeClr val="accent6"/>
            </a:solidFill>
            <a:ln w="3425" cap="flat" cmpd="sng">
              <a:solidFill>
                <a:srgbClr val="FDFDFD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53" name="Google Shape;953;p47"/>
          <p:cNvSpPr txBox="1">
            <a:spLocks noGrp="1"/>
          </p:cNvSpPr>
          <p:nvPr>
            <p:ph type="subTitle" idx="1"/>
          </p:nvPr>
        </p:nvSpPr>
        <p:spPr>
          <a:xfrm>
            <a:off x="1944233" y="1973751"/>
            <a:ext cx="8303600" cy="221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5333" dirty="0">
                <a:latin typeface="Kristen ITC" panose="03050502040202030202" pitchFamily="66" charset="0"/>
              </a:rPr>
              <a:t>GAME</a:t>
            </a:r>
            <a:r>
              <a:rPr lang="en-US" sz="6400" dirty="0">
                <a:latin typeface="Kristen ITC" panose="03050502040202030202" pitchFamily="66" charset="0"/>
              </a:rPr>
              <a:t>: </a:t>
            </a:r>
          </a:p>
          <a:p>
            <a:r>
              <a:rPr lang="en-US" sz="6400" dirty="0">
                <a:solidFill>
                  <a:srgbClr val="FF0000"/>
                </a:solidFill>
                <a:latin typeface="Kristen ITC" panose="03050502040202030202" pitchFamily="66" charset="0"/>
              </a:rPr>
              <a:t>MATCHING</a:t>
            </a:r>
          </a:p>
          <a:p>
            <a:pPr marL="0" indent="0"/>
            <a:endParaRPr dirty="0"/>
          </a:p>
        </p:txBody>
      </p:sp>
      <p:sp>
        <p:nvSpPr>
          <p:cNvPr id="954" name="Google Shape;954;p47"/>
          <p:cNvSpPr/>
          <p:nvPr/>
        </p:nvSpPr>
        <p:spPr>
          <a:xfrm>
            <a:off x="2491536" y="4899930"/>
            <a:ext cx="23133" cy="20021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955" name="Google Shape;955;p47"/>
          <p:cNvGrpSpPr/>
          <p:nvPr/>
        </p:nvGrpSpPr>
        <p:grpSpPr>
          <a:xfrm>
            <a:off x="9740168" y="4423489"/>
            <a:ext cx="1866672" cy="1805788"/>
            <a:chOff x="7305126" y="3317616"/>
            <a:chExt cx="1400004" cy="1354341"/>
          </a:xfrm>
        </p:grpSpPr>
        <p:sp>
          <p:nvSpPr>
            <p:cNvPr id="956" name="Google Shape;956;p47"/>
            <p:cNvSpPr/>
            <p:nvPr/>
          </p:nvSpPr>
          <p:spPr>
            <a:xfrm>
              <a:off x="7305126" y="3317616"/>
              <a:ext cx="1400004" cy="1354341"/>
            </a:xfrm>
            <a:custGeom>
              <a:avLst/>
              <a:gdLst/>
              <a:ahLst/>
              <a:cxnLst/>
              <a:rect l="l" t="t" r="r" b="b"/>
              <a:pathLst>
                <a:path w="17292" h="16728" extrusionOk="0">
                  <a:moveTo>
                    <a:pt x="12969" y="0"/>
                  </a:moveTo>
                  <a:lnTo>
                    <a:pt x="0" y="12097"/>
                  </a:lnTo>
                  <a:lnTo>
                    <a:pt x="4323" y="16728"/>
                  </a:lnTo>
                  <a:lnTo>
                    <a:pt x="17291" y="4631"/>
                  </a:lnTo>
                  <a:lnTo>
                    <a:pt x="129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7357671" y="4013738"/>
              <a:ext cx="409508" cy="405622"/>
            </a:xfrm>
            <a:custGeom>
              <a:avLst/>
              <a:gdLst/>
              <a:ahLst/>
              <a:cxnLst/>
              <a:rect l="l" t="t" r="r" b="b"/>
              <a:pathLst>
                <a:path w="5058" h="5010" extrusionOk="0">
                  <a:moveTo>
                    <a:pt x="3743" y="0"/>
                  </a:moveTo>
                  <a:cubicBezTo>
                    <a:pt x="3706" y="0"/>
                    <a:pt x="3681" y="28"/>
                    <a:pt x="3657" y="65"/>
                  </a:cubicBezTo>
                  <a:cubicBezTo>
                    <a:pt x="3298" y="612"/>
                    <a:pt x="2922" y="1142"/>
                    <a:pt x="2563" y="1688"/>
                  </a:cubicBezTo>
                  <a:cubicBezTo>
                    <a:pt x="2521" y="1742"/>
                    <a:pt x="2491" y="1768"/>
                    <a:pt x="2450" y="1768"/>
                  </a:cubicBezTo>
                  <a:cubicBezTo>
                    <a:pt x="2426" y="1768"/>
                    <a:pt x="2397" y="1759"/>
                    <a:pt x="2358" y="1740"/>
                  </a:cubicBezTo>
                  <a:cubicBezTo>
                    <a:pt x="2085" y="1620"/>
                    <a:pt x="1829" y="1500"/>
                    <a:pt x="1572" y="1398"/>
                  </a:cubicBezTo>
                  <a:lnTo>
                    <a:pt x="1162" y="1774"/>
                  </a:lnTo>
                  <a:cubicBezTo>
                    <a:pt x="1333" y="1962"/>
                    <a:pt x="1487" y="2150"/>
                    <a:pt x="1675" y="2321"/>
                  </a:cubicBezTo>
                  <a:cubicBezTo>
                    <a:pt x="1350" y="2526"/>
                    <a:pt x="1026" y="2731"/>
                    <a:pt x="718" y="2919"/>
                  </a:cubicBezTo>
                  <a:cubicBezTo>
                    <a:pt x="513" y="3038"/>
                    <a:pt x="308" y="3158"/>
                    <a:pt x="120" y="3294"/>
                  </a:cubicBezTo>
                  <a:cubicBezTo>
                    <a:pt x="69" y="3329"/>
                    <a:pt x="0" y="3363"/>
                    <a:pt x="35" y="3448"/>
                  </a:cubicBezTo>
                  <a:cubicBezTo>
                    <a:pt x="59" y="3509"/>
                    <a:pt x="101" y="3518"/>
                    <a:pt x="141" y="3518"/>
                  </a:cubicBezTo>
                  <a:cubicBezTo>
                    <a:pt x="158" y="3518"/>
                    <a:pt x="174" y="3517"/>
                    <a:pt x="188" y="3517"/>
                  </a:cubicBezTo>
                  <a:cubicBezTo>
                    <a:pt x="257" y="3499"/>
                    <a:pt x="308" y="3482"/>
                    <a:pt x="376" y="3482"/>
                  </a:cubicBezTo>
                  <a:cubicBezTo>
                    <a:pt x="906" y="3363"/>
                    <a:pt x="1419" y="3226"/>
                    <a:pt x="1948" y="3141"/>
                  </a:cubicBezTo>
                  <a:cubicBezTo>
                    <a:pt x="1971" y="3141"/>
                    <a:pt x="1994" y="3125"/>
                    <a:pt x="2017" y="3125"/>
                  </a:cubicBezTo>
                  <a:cubicBezTo>
                    <a:pt x="2028" y="3125"/>
                    <a:pt x="2039" y="3129"/>
                    <a:pt x="2051" y="3141"/>
                  </a:cubicBezTo>
                  <a:cubicBezTo>
                    <a:pt x="2051" y="3192"/>
                    <a:pt x="2051" y="3243"/>
                    <a:pt x="2034" y="3294"/>
                  </a:cubicBezTo>
                  <a:cubicBezTo>
                    <a:pt x="1982" y="3807"/>
                    <a:pt x="1914" y="4303"/>
                    <a:pt x="1897" y="4798"/>
                  </a:cubicBezTo>
                  <a:cubicBezTo>
                    <a:pt x="1897" y="4883"/>
                    <a:pt x="1880" y="4969"/>
                    <a:pt x="1965" y="5003"/>
                  </a:cubicBezTo>
                  <a:cubicBezTo>
                    <a:pt x="1979" y="5008"/>
                    <a:pt x="1992" y="5010"/>
                    <a:pt x="2004" y="5010"/>
                  </a:cubicBezTo>
                  <a:cubicBezTo>
                    <a:pt x="2077" y="5010"/>
                    <a:pt x="2109" y="4925"/>
                    <a:pt x="2153" y="4866"/>
                  </a:cubicBezTo>
                  <a:cubicBezTo>
                    <a:pt x="2358" y="4473"/>
                    <a:pt x="2580" y="4063"/>
                    <a:pt x="2751" y="3653"/>
                  </a:cubicBezTo>
                  <a:cubicBezTo>
                    <a:pt x="2768" y="3619"/>
                    <a:pt x="2768" y="3551"/>
                    <a:pt x="2837" y="3534"/>
                  </a:cubicBezTo>
                  <a:lnTo>
                    <a:pt x="2922" y="3705"/>
                  </a:lnTo>
                  <a:cubicBezTo>
                    <a:pt x="3076" y="4046"/>
                    <a:pt x="3230" y="4388"/>
                    <a:pt x="3418" y="4713"/>
                  </a:cubicBezTo>
                  <a:cubicBezTo>
                    <a:pt x="3448" y="4758"/>
                    <a:pt x="3479" y="4818"/>
                    <a:pt x="3533" y="4818"/>
                  </a:cubicBezTo>
                  <a:cubicBezTo>
                    <a:pt x="3540" y="4818"/>
                    <a:pt x="3547" y="4817"/>
                    <a:pt x="3554" y="4815"/>
                  </a:cubicBezTo>
                  <a:cubicBezTo>
                    <a:pt x="3623" y="4798"/>
                    <a:pt x="3623" y="4713"/>
                    <a:pt x="3623" y="4644"/>
                  </a:cubicBezTo>
                  <a:cubicBezTo>
                    <a:pt x="3606" y="4354"/>
                    <a:pt x="3606" y="4046"/>
                    <a:pt x="3571" y="3756"/>
                  </a:cubicBezTo>
                  <a:cubicBezTo>
                    <a:pt x="3554" y="3465"/>
                    <a:pt x="3537" y="3158"/>
                    <a:pt x="3503" y="2850"/>
                  </a:cubicBezTo>
                  <a:lnTo>
                    <a:pt x="4836" y="2491"/>
                  </a:lnTo>
                  <a:cubicBezTo>
                    <a:pt x="4921" y="2474"/>
                    <a:pt x="5058" y="2457"/>
                    <a:pt x="5041" y="2338"/>
                  </a:cubicBezTo>
                  <a:cubicBezTo>
                    <a:pt x="5027" y="2245"/>
                    <a:pt x="4952" y="2234"/>
                    <a:pt x="4879" y="2234"/>
                  </a:cubicBezTo>
                  <a:cubicBezTo>
                    <a:pt x="4858" y="2234"/>
                    <a:pt x="4838" y="2235"/>
                    <a:pt x="4819" y="2235"/>
                  </a:cubicBezTo>
                  <a:cubicBezTo>
                    <a:pt x="4323" y="2184"/>
                    <a:pt x="3811" y="2150"/>
                    <a:pt x="3281" y="2098"/>
                  </a:cubicBezTo>
                  <a:cubicBezTo>
                    <a:pt x="3332" y="1945"/>
                    <a:pt x="3366" y="1791"/>
                    <a:pt x="3418" y="1637"/>
                  </a:cubicBezTo>
                  <a:cubicBezTo>
                    <a:pt x="3554" y="1142"/>
                    <a:pt x="3708" y="663"/>
                    <a:pt x="3845" y="168"/>
                  </a:cubicBezTo>
                  <a:cubicBezTo>
                    <a:pt x="3862" y="116"/>
                    <a:pt x="3862" y="48"/>
                    <a:pt x="3793" y="14"/>
                  </a:cubicBezTo>
                  <a:cubicBezTo>
                    <a:pt x="3774" y="4"/>
                    <a:pt x="3758" y="0"/>
                    <a:pt x="3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7833576" y="3668268"/>
              <a:ext cx="384572" cy="356235"/>
            </a:xfrm>
            <a:custGeom>
              <a:avLst/>
              <a:gdLst/>
              <a:ahLst/>
              <a:cxnLst/>
              <a:rect l="l" t="t" r="r" b="b"/>
              <a:pathLst>
                <a:path w="4750" h="4400" extrusionOk="0">
                  <a:moveTo>
                    <a:pt x="3228" y="0"/>
                  </a:moveTo>
                  <a:cubicBezTo>
                    <a:pt x="3182" y="0"/>
                    <a:pt x="3155" y="53"/>
                    <a:pt x="3127" y="95"/>
                  </a:cubicBezTo>
                  <a:cubicBezTo>
                    <a:pt x="2802" y="539"/>
                    <a:pt x="2478" y="1000"/>
                    <a:pt x="2187" y="1496"/>
                  </a:cubicBezTo>
                  <a:cubicBezTo>
                    <a:pt x="1948" y="1376"/>
                    <a:pt x="1709" y="1274"/>
                    <a:pt x="1469" y="1171"/>
                  </a:cubicBezTo>
                  <a:cubicBezTo>
                    <a:pt x="1230" y="1069"/>
                    <a:pt x="1042" y="983"/>
                    <a:pt x="837" y="898"/>
                  </a:cubicBezTo>
                  <a:lnTo>
                    <a:pt x="615" y="1086"/>
                  </a:lnTo>
                  <a:lnTo>
                    <a:pt x="632" y="1103"/>
                  </a:lnTo>
                  <a:lnTo>
                    <a:pt x="1435" y="1923"/>
                  </a:lnTo>
                  <a:cubicBezTo>
                    <a:pt x="1418" y="1940"/>
                    <a:pt x="1418" y="1957"/>
                    <a:pt x="1401" y="1974"/>
                  </a:cubicBezTo>
                  <a:lnTo>
                    <a:pt x="137" y="3051"/>
                  </a:lnTo>
                  <a:cubicBezTo>
                    <a:pt x="68" y="3102"/>
                    <a:pt x="0" y="3170"/>
                    <a:pt x="34" y="3256"/>
                  </a:cubicBezTo>
                  <a:cubicBezTo>
                    <a:pt x="62" y="3302"/>
                    <a:pt x="99" y="3318"/>
                    <a:pt x="141" y="3318"/>
                  </a:cubicBezTo>
                  <a:cubicBezTo>
                    <a:pt x="177" y="3318"/>
                    <a:pt x="217" y="3306"/>
                    <a:pt x="256" y="3290"/>
                  </a:cubicBezTo>
                  <a:cubicBezTo>
                    <a:pt x="427" y="3256"/>
                    <a:pt x="581" y="3204"/>
                    <a:pt x="752" y="3153"/>
                  </a:cubicBezTo>
                  <a:lnTo>
                    <a:pt x="1709" y="2829"/>
                  </a:lnTo>
                  <a:lnTo>
                    <a:pt x="1709" y="2829"/>
                  </a:lnTo>
                  <a:cubicBezTo>
                    <a:pt x="1709" y="2880"/>
                    <a:pt x="1692" y="2914"/>
                    <a:pt x="1692" y="2931"/>
                  </a:cubicBezTo>
                  <a:cubicBezTo>
                    <a:pt x="1623" y="3358"/>
                    <a:pt x="1538" y="3785"/>
                    <a:pt x="1469" y="4195"/>
                  </a:cubicBezTo>
                  <a:cubicBezTo>
                    <a:pt x="1452" y="4264"/>
                    <a:pt x="1418" y="4349"/>
                    <a:pt x="1521" y="4383"/>
                  </a:cubicBezTo>
                  <a:cubicBezTo>
                    <a:pt x="1539" y="4395"/>
                    <a:pt x="1555" y="4399"/>
                    <a:pt x="1570" y="4399"/>
                  </a:cubicBezTo>
                  <a:cubicBezTo>
                    <a:pt x="1622" y="4399"/>
                    <a:pt x="1651" y="4338"/>
                    <a:pt x="1692" y="4298"/>
                  </a:cubicBezTo>
                  <a:cubicBezTo>
                    <a:pt x="1760" y="4213"/>
                    <a:pt x="1811" y="4127"/>
                    <a:pt x="1862" y="4042"/>
                  </a:cubicBezTo>
                  <a:lnTo>
                    <a:pt x="2563" y="2931"/>
                  </a:lnTo>
                  <a:lnTo>
                    <a:pt x="3041" y="3512"/>
                  </a:lnTo>
                  <a:lnTo>
                    <a:pt x="3520" y="4076"/>
                  </a:lnTo>
                  <a:cubicBezTo>
                    <a:pt x="3531" y="4109"/>
                    <a:pt x="3563" y="4128"/>
                    <a:pt x="3599" y="4128"/>
                  </a:cubicBezTo>
                  <a:cubicBezTo>
                    <a:pt x="3618" y="4128"/>
                    <a:pt x="3638" y="4122"/>
                    <a:pt x="3656" y="4110"/>
                  </a:cubicBezTo>
                  <a:cubicBezTo>
                    <a:pt x="3691" y="4093"/>
                    <a:pt x="3708" y="4042"/>
                    <a:pt x="3708" y="3990"/>
                  </a:cubicBezTo>
                  <a:cubicBezTo>
                    <a:pt x="3691" y="3956"/>
                    <a:pt x="3674" y="3905"/>
                    <a:pt x="3674" y="3871"/>
                  </a:cubicBezTo>
                  <a:cubicBezTo>
                    <a:pt x="3537" y="3461"/>
                    <a:pt x="3400" y="3068"/>
                    <a:pt x="3263" y="2658"/>
                  </a:cubicBezTo>
                  <a:cubicBezTo>
                    <a:pt x="3212" y="2589"/>
                    <a:pt x="3195" y="2504"/>
                    <a:pt x="3195" y="2419"/>
                  </a:cubicBezTo>
                  <a:cubicBezTo>
                    <a:pt x="3246" y="2401"/>
                    <a:pt x="3281" y="2384"/>
                    <a:pt x="3332" y="2367"/>
                  </a:cubicBezTo>
                  <a:cubicBezTo>
                    <a:pt x="3742" y="2231"/>
                    <a:pt x="4135" y="2094"/>
                    <a:pt x="4545" y="1940"/>
                  </a:cubicBezTo>
                  <a:cubicBezTo>
                    <a:pt x="4630" y="1906"/>
                    <a:pt x="4750" y="1889"/>
                    <a:pt x="4733" y="1752"/>
                  </a:cubicBezTo>
                  <a:cubicBezTo>
                    <a:pt x="4711" y="1676"/>
                    <a:pt x="4662" y="1662"/>
                    <a:pt x="4607" y="1662"/>
                  </a:cubicBezTo>
                  <a:cubicBezTo>
                    <a:pt x="4575" y="1662"/>
                    <a:pt x="4542" y="1667"/>
                    <a:pt x="4511" y="1667"/>
                  </a:cubicBezTo>
                  <a:cubicBezTo>
                    <a:pt x="4482" y="1661"/>
                    <a:pt x="4460" y="1659"/>
                    <a:pt x="4439" y="1659"/>
                  </a:cubicBezTo>
                  <a:cubicBezTo>
                    <a:pt x="4399" y="1659"/>
                    <a:pt x="4368" y="1667"/>
                    <a:pt x="4323" y="1667"/>
                  </a:cubicBezTo>
                  <a:lnTo>
                    <a:pt x="2939" y="1564"/>
                  </a:lnTo>
                  <a:cubicBezTo>
                    <a:pt x="2922" y="1547"/>
                    <a:pt x="2956" y="1479"/>
                    <a:pt x="2973" y="1410"/>
                  </a:cubicBezTo>
                  <a:cubicBezTo>
                    <a:pt x="3076" y="1000"/>
                    <a:pt x="3246" y="590"/>
                    <a:pt x="3315" y="180"/>
                  </a:cubicBezTo>
                  <a:cubicBezTo>
                    <a:pt x="3332" y="112"/>
                    <a:pt x="3349" y="44"/>
                    <a:pt x="3263" y="9"/>
                  </a:cubicBezTo>
                  <a:cubicBezTo>
                    <a:pt x="3251" y="3"/>
                    <a:pt x="3239" y="0"/>
                    <a:pt x="3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8201476" y="3556943"/>
              <a:ext cx="358421" cy="358988"/>
            </a:xfrm>
            <a:custGeom>
              <a:avLst/>
              <a:gdLst/>
              <a:ahLst/>
              <a:cxnLst/>
              <a:rect l="l" t="t" r="r" b="b"/>
              <a:pathLst>
                <a:path w="4427" h="4434" extrusionOk="0">
                  <a:moveTo>
                    <a:pt x="2239" y="0"/>
                  </a:moveTo>
                  <a:cubicBezTo>
                    <a:pt x="2171" y="0"/>
                    <a:pt x="2154" y="86"/>
                    <a:pt x="2137" y="137"/>
                  </a:cubicBezTo>
                  <a:cubicBezTo>
                    <a:pt x="2034" y="496"/>
                    <a:pt x="1932" y="855"/>
                    <a:pt x="1846" y="1231"/>
                  </a:cubicBezTo>
                  <a:cubicBezTo>
                    <a:pt x="1831" y="1323"/>
                    <a:pt x="1761" y="1387"/>
                    <a:pt x="1672" y="1387"/>
                  </a:cubicBezTo>
                  <a:cubicBezTo>
                    <a:pt x="1662" y="1387"/>
                    <a:pt x="1652" y="1386"/>
                    <a:pt x="1641" y="1384"/>
                  </a:cubicBezTo>
                  <a:cubicBezTo>
                    <a:pt x="1146" y="1419"/>
                    <a:pt x="667" y="1419"/>
                    <a:pt x="172" y="1470"/>
                  </a:cubicBezTo>
                  <a:cubicBezTo>
                    <a:pt x="103" y="1470"/>
                    <a:pt x="35" y="1470"/>
                    <a:pt x="18" y="1572"/>
                  </a:cubicBezTo>
                  <a:cubicBezTo>
                    <a:pt x="1" y="1658"/>
                    <a:pt x="86" y="1675"/>
                    <a:pt x="155" y="1692"/>
                  </a:cubicBezTo>
                  <a:lnTo>
                    <a:pt x="941" y="1999"/>
                  </a:lnTo>
                  <a:lnTo>
                    <a:pt x="1573" y="2239"/>
                  </a:lnTo>
                  <a:cubicBezTo>
                    <a:pt x="1334" y="2444"/>
                    <a:pt x="1112" y="2666"/>
                    <a:pt x="889" y="2871"/>
                  </a:cubicBezTo>
                  <a:cubicBezTo>
                    <a:pt x="770" y="2973"/>
                    <a:pt x="650" y="3076"/>
                    <a:pt x="548" y="3195"/>
                  </a:cubicBezTo>
                  <a:cubicBezTo>
                    <a:pt x="514" y="3247"/>
                    <a:pt x="445" y="3298"/>
                    <a:pt x="496" y="3366"/>
                  </a:cubicBezTo>
                  <a:cubicBezTo>
                    <a:pt x="520" y="3397"/>
                    <a:pt x="546" y="3407"/>
                    <a:pt x="573" y="3407"/>
                  </a:cubicBezTo>
                  <a:cubicBezTo>
                    <a:pt x="606" y="3407"/>
                    <a:pt x="639" y="3393"/>
                    <a:pt x="667" y="3383"/>
                  </a:cubicBezTo>
                  <a:cubicBezTo>
                    <a:pt x="889" y="3315"/>
                    <a:pt x="1094" y="3247"/>
                    <a:pt x="1299" y="3178"/>
                  </a:cubicBezTo>
                  <a:cubicBezTo>
                    <a:pt x="1573" y="3076"/>
                    <a:pt x="1846" y="2973"/>
                    <a:pt x="2154" y="2871"/>
                  </a:cubicBezTo>
                  <a:lnTo>
                    <a:pt x="2154" y="2871"/>
                  </a:lnTo>
                  <a:cubicBezTo>
                    <a:pt x="2154" y="3008"/>
                    <a:pt x="2137" y="3127"/>
                    <a:pt x="2120" y="3230"/>
                  </a:cubicBezTo>
                  <a:cubicBezTo>
                    <a:pt x="2085" y="3571"/>
                    <a:pt x="2051" y="3913"/>
                    <a:pt x="2034" y="4255"/>
                  </a:cubicBezTo>
                  <a:cubicBezTo>
                    <a:pt x="2034" y="4323"/>
                    <a:pt x="2017" y="4409"/>
                    <a:pt x="2103" y="4426"/>
                  </a:cubicBezTo>
                  <a:cubicBezTo>
                    <a:pt x="2116" y="4431"/>
                    <a:pt x="2128" y="4433"/>
                    <a:pt x="2139" y="4433"/>
                  </a:cubicBezTo>
                  <a:cubicBezTo>
                    <a:pt x="2199" y="4433"/>
                    <a:pt x="2228" y="4364"/>
                    <a:pt x="2256" y="4306"/>
                  </a:cubicBezTo>
                  <a:cubicBezTo>
                    <a:pt x="2410" y="3947"/>
                    <a:pt x="2581" y="3588"/>
                    <a:pt x="2718" y="3213"/>
                  </a:cubicBezTo>
                  <a:cubicBezTo>
                    <a:pt x="2735" y="3161"/>
                    <a:pt x="2752" y="3110"/>
                    <a:pt x="2803" y="3076"/>
                  </a:cubicBezTo>
                  <a:lnTo>
                    <a:pt x="3640" y="3383"/>
                  </a:lnTo>
                  <a:cubicBezTo>
                    <a:pt x="3760" y="3435"/>
                    <a:pt x="3862" y="3486"/>
                    <a:pt x="3982" y="3520"/>
                  </a:cubicBezTo>
                  <a:cubicBezTo>
                    <a:pt x="3996" y="3525"/>
                    <a:pt x="4009" y="3527"/>
                    <a:pt x="4023" y="3527"/>
                  </a:cubicBezTo>
                  <a:cubicBezTo>
                    <a:pt x="4060" y="3527"/>
                    <a:pt x="4094" y="3511"/>
                    <a:pt x="4119" y="3486"/>
                  </a:cubicBezTo>
                  <a:cubicBezTo>
                    <a:pt x="4136" y="3452"/>
                    <a:pt x="4136" y="3383"/>
                    <a:pt x="4102" y="3349"/>
                  </a:cubicBezTo>
                  <a:cubicBezTo>
                    <a:pt x="4067" y="3315"/>
                    <a:pt x="4016" y="3264"/>
                    <a:pt x="3982" y="3230"/>
                  </a:cubicBezTo>
                  <a:lnTo>
                    <a:pt x="3196" y="2375"/>
                  </a:lnTo>
                  <a:cubicBezTo>
                    <a:pt x="3162" y="2341"/>
                    <a:pt x="3111" y="2307"/>
                    <a:pt x="3111" y="2239"/>
                  </a:cubicBezTo>
                  <a:lnTo>
                    <a:pt x="3162" y="2187"/>
                  </a:lnTo>
                  <a:cubicBezTo>
                    <a:pt x="3555" y="1897"/>
                    <a:pt x="3948" y="1589"/>
                    <a:pt x="4307" y="1248"/>
                  </a:cubicBezTo>
                  <a:cubicBezTo>
                    <a:pt x="4358" y="1196"/>
                    <a:pt x="4426" y="1145"/>
                    <a:pt x="4375" y="1060"/>
                  </a:cubicBezTo>
                  <a:cubicBezTo>
                    <a:pt x="4353" y="1023"/>
                    <a:pt x="4328" y="1012"/>
                    <a:pt x="4303" y="1012"/>
                  </a:cubicBezTo>
                  <a:cubicBezTo>
                    <a:pt x="4269" y="1012"/>
                    <a:pt x="4234" y="1033"/>
                    <a:pt x="4204" y="1043"/>
                  </a:cubicBezTo>
                  <a:cubicBezTo>
                    <a:pt x="3931" y="1128"/>
                    <a:pt x="3657" y="1213"/>
                    <a:pt x="3367" y="1282"/>
                  </a:cubicBezTo>
                  <a:cubicBezTo>
                    <a:pt x="3162" y="1350"/>
                    <a:pt x="2940" y="1401"/>
                    <a:pt x="2718" y="1453"/>
                  </a:cubicBezTo>
                  <a:lnTo>
                    <a:pt x="2359" y="137"/>
                  </a:lnTo>
                  <a:cubicBezTo>
                    <a:pt x="2342" y="86"/>
                    <a:pt x="2325" y="0"/>
                    <a:pt x="2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7814145" y="4043694"/>
              <a:ext cx="327979" cy="348867"/>
            </a:xfrm>
            <a:custGeom>
              <a:avLst/>
              <a:gdLst/>
              <a:ahLst/>
              <a:cxnLst/>
              <a:rect l="l" t="t" r="r" b="b"/>
              <a:pathLst>
                <a:path w="4051" h="4309" extrusionOk="0">
                  <a:moveTo>
                    <a:pt x="1598" y="0"/>
                  </a:moveTo>
                  <a:cubicBezTo>
                    <a:pt x="1590" y="0"/>
                    <a:pt x="1582" y="1"/>
                    <a:pt x="1573" y="3"/>
                  </a:cubicBezTo>
                  <a:cubicBezTo>
                    <a:pt x="1470" y="20"/>
                    <a:pt x="1470" y="88"/>
                    <a:pt x="1453" y="174"/>
                  </a:cubicBezTo>
                  <a:cubicBezTo>
                    <a:pt x="1436" y="259"/>
                    <a:pt x="1453" y="362"/>
                    <a:pt x="1470" y="447"/>
                  </a:cubicBezTo>
                  <a:cubicBezTo>
                    <a:pt x="1504" y="772"/>
                    <a:pt x="1539" y="1096"/>
                    <a:pt x="1590" y="1438"/>
                  </a:cubicBezTo>
                  <a:lnTo>
                    <a:pt x="1248" y="1489"/>
                  </a:lnTo>
                  <a:lnTo>
                    <a:pt x="137" y="1660"/>
                  </a:lnTo>
                  <a:cubicBezTo>
                    <a:pt x="69" y="1660"/>
                    <a:pt x="1" y="1694"/>
                    <a:pt x="1" y="1780"/>
                  </a:cubicBezTo>
                  <a:cubicBezTo>
                    <a:pt x="1" y="1848"/>
                    <a:pt x="52" y="1882"/>
                    <a:pt x="120" y="1899"/>
                  </a:cubicBezTo>
                  <a:cubicBezTo>
                    <a:pt x="223" y="1916"/>
                    <a:pt x="325" y="1951"/>
                    <a:pt x="428" y="1968"/>
                  </a:cubicBezTo>
                  <a:lnTo>
                    <a:pt x="1504" y="2156"/>
                  </a:lnTo>
                  <a:lnTo>
                    <a:pt x="1334" y="2361"/>
                  </a:lnTo>
                  <a:cubicBezTo>
                    <a:pt x="1060" y="2685"/>
                    <a:pt x="804" y="2993"/>
                    <a:pt x="582" y="3335"/>
                  </a:cubicBezTo>
                  <a:cubicBezTo>
                    <a:pt x="548" y="3386"/>
                    <a:pt x="513" y="3437"/>
                    <a:pt x="565" y="3488"/>
                  </a:cubicBezTo>
                  <a:cubicBezTo>
                    <a:pt x="588" y="3511"/>
                    <a:pt x="611" y="3521"/>
                    <a:pt x="634" y="3521"/>
                  </a:cubicBezTo>
                  <a:cubicBezTo>
                    <a:pt x="662" y="3521"/>
                    <a:pt x="690" y="3507"/>
                    <a:pt x="718" y="3488"/>
                  </a:cubicBezTo>
                  <a:lnTo>
                    <a:pt x="1265" y="3181"/>
                  </a:lnTo>
                  <a:cubicBezTo>
                    <a:pt x="1470" y="3044"/>
                    <a:pt x="1692" y="2890"/>
                    <a:pt x="1932" y="2771"/>
                  </a:cubicBezTo>
                  <a:lnTo>
                    <a:pt x="1932" y="2771"/>
                  </a:lnTo>
                  <a:cubicBezTo>
                    <a:pt x="1880" y="3095"/>
                    <a:pt x="1812" y="3420"/>
                    <a:pt x="1761" y="3745"/>
                  </a:cubicBezTo>
                  <a:cubicBezTo>
                    <a:pt x="1744" y="3881"/>
                    <a:pt x="1709" y="4018"/>
                    <a:pt x="1692" y="4172"/>
                  </a:cubicBezTo>
                  <a:cubicBezTo>
                    <a:pt x="1692" y="4206"/>
                    <a:pt x="1692" y="4257"/>
                    <a:pt x="1709" y="4308"/>
                  </a:cubicBezTo>
                  <a:lnTo>
                    <a:pt x="2051" y="3984"/>
                  </a:lnTo>
                  <a:lnTo>
                    <a:pt x="2666" y="2822"/>
                  </a:lnTo>
                  <a:lnTo>
                    <a:pt x="3247" y="2890"/>
                  </a:lnTo>
                  <a:lnTo>
                    <a:pt x="3760" y="2395"/>
                  </a:lnTo>
                  <a:lnTo>
                    <a:pt x="3059" y="1968"/>
                  </a:lnTo>
                  <a:cubicBezTo>
                    <a:pt x="3008" y="1933"/>
                    <a:pt x="2957" y="1899"/>
                    <a:pt x="3025" y="1831"/>
                  </a:cubicBezTo>
                  <a:lnTo>
                    <a:pt x="3555" y="1199"/>
                  </a:lnTo>
                  <a:cubicBezTo>
                    <a:pt x="3691" y="1028"/>
                    <a:pt x="3845" y="857"/>
                    <a:pt x="3982" y="686"/>
                  </a:cubicBezTo>
                  <a:cubicBezTo>
                    <a:pt x="4016" y="635"/>
                    <a:pt x="4050" y="584"/>
                    <a:pt x="3999" y="532"/>
                  </a:cubicBezTo>
                  <a:cubicBezTo>
                    <a:pt x="3985" y="503"/>
                    <a:pt x="3967" y="493"/>
                    <a:pt x="3948" y="493"/>
                  </a:cubicBezTo>
                  <a:cubicBezTo>
                    <a:pt x="3921" y="493"/>
                    <a:pt x="3892" y="513"/>
                    <a:pt x="3862" y="532"/>
                  </a:cubicBezTo>
                  <a:lnTo>
                    <a:pt x="3401" y="754"/>
                  </a:lnTo>
                  <a:cubicBezTo>
                    <a:pt x="3059" y="942"/>
                    <a:pt x="2735" y="1130"/>
                    <a:pt x="2410" y="1335"/>
                  </a:cubicBezTo>
                  <a:cubicBezTo>
                    <a:pt x="2342" y="1216"/>
                    <a:pt x="2290" y="1096"/>
                    <a:pt x="2222" y="994"/>
                  </a:cubicBezTo>
                  <a:cubicBezTo>
                    <a:pt x="2051" y="703"/>
                    <a:pt x="1897" y="413"/>
                    <a:pt x="1727" y="122"/>
                  </a:cubicBezTo>
                  <a:cubicBezTo>
                    <a:pt x="1696" y="61"/>
                    <a:pt x="1665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8148931" y="3371537"/>
              <a:ext cx="244912" cy="204349"/>
            </a:xfrm>
            <a:custGeom>
              <a:avLst/>
              <a:gdLst/>
              <a:ahLst/>
              <a:cxnLst/>
              <a:rect l="l" t="t" r="r" b="b"/>
              <a:pathLst>
                <a:path w="3025" h="2524" extrusionOk="0">
                  <a:moveTo>
                    <a:pt x="1812" y="1"/>
                  </a:moveTo>
                  <a:lnTo>
                    <a:pt x="1" y="1675"/>
                  </a:lnTo>
                  <a:lnTo>
                    <a:pt x="35" y="1658"/>
                  </a:lnTo>
                  <a:lnTo>
                    <a:pt x="718" y="1385"/>
                  </a:lnTo>
                  <a:lnTo>
                    <a:pt x="718" y="1504"/>
                  </a:lnTo>
                  <a:lnTo>
                    <a:pt x="718" y="2359"/>
                  </a:lnTo>
                  <a:cubicBezTo>
                    <a:pt x="718" y="2410"/>
                    <a:pt x="718" y="2461"/>
                    <a:pt x="787" y="2461"/>
                  </a:cubicBezTo>
                  <a:cubicBezTo>
                    <a:pt x="796" y="2464"/>
                    <a:pt x="805" y="2466"/>
                    <a:pt x="814" y="2466"/>
                  </a:cubicBezTo>
                  <a:cubicBezTo>
                    <a:pt x="855" y="2466"/>
                    <a:pt x="892" y="2435"/>
                    <a:pt x="906" y="2393"/>
                  </a:cubicBezTo>
                  <a:cubicBezTo>
                    <a:pt x="923" y="2376"/>
                    <a:pt x="923" y="2359"/>
                    <a:pt x="940" y="2342"/>
                  </a:cubicBezTo>
                  <a:cubicBezTo>
                    <a:pt x="1077" y="2102"/>
                    <a:pt x="1197" y="1863"/>
                    <a:pt x="1333" y="1607"/>
                  </a:cubicBezTo>
                  <a:cubicBezTo>
                    <a:pt x="1487" y="1863"/>
                    <a:pt x="1590" y="2120"/>
                    <a:pt x="1761" y="2359"/>
                  </a:cubicBezTo>
                  <a:cubicBezTo>
                    <a:pt x="1804" y="2417"/>
                    <a:pt x="1823" y="2524"/>
                    <a:pt x="1901" y="2524"/>
                  </a:cubicBezTo>
                  <a:cubicBezTo>
                    <a:pt x="1914" y="2524"/>
                    <a:pt x="1930" y="2520"/>
                    <a:pt x="1948" y="2512"/>
                  </a:cubicBezTo>
                  <a:cubicBezTo>
                    <a:pt x="2068" y="2461"/>
                    <a:pt x="2000" y="2342"/>
                    <a:pt x="2000" y="2256"/>
                  </a:cubicBezTo>
                  <a:cubicBezTo>
                    <a:pt x="1931" y="1897"/>
                    <a:pt x="1897" y="1521"/>
                    <a:pt x="1863" y="1163"/>
                  </a:cubicBezTo>
                  <a:cubicBezTo>
                    <a:pt x="1931" y="1163"/>
                    <a:pt x="2000" y="1146"/>
                    <a:pt x="2051" y="1146"/>
                  </a:cubicBezTo>
                  <a:lnTo>
                    <a:pt x="2888" y="1094"/>
                  </a:lnTo>
                  <a:cubicBezTo>
                    <a:pt x="2939" y="1094"/>
                    <a:pt x="3008" y="1094"/>
                    <a:pt x="3025" y="1009"/>
                  </a:cubicBezTo>
                  <a:cubicBezTo>
                    <a:pt x="3025" y="941"/>
                    <a:pt x="2957" y="923"/>
                    <a:pt x="2905" y="906"/>
                  </a:cubicBezTo>
                  <a:cubicBezTo>
                    <a:pt x="2854" y="872"/>
                    <a:pt x="2734" y="838"/>
                    <a:pt x="2649" y="821"/>
                  </a:cubicBezTo>
                  <a:lnTo>
                    <a:pt x="1692" y="479"/>
                  </a:lnTo>
                  <a:cubicBezTo>
                    <a:pt x="1726" y="308"/>
                    <a:pt x="1778" y="155"/>
                    <a:pt x="1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962" name="Google Shape;962;p47"/>
            <p:cNvGrpSpPr/>
            <p:nvPr/>
          </p:nvGrpSpPr>
          <p:grpSpPr>
            <a:xfrm>
              <a:off x="7772692" y="3529254"/>
              <a:ext cx="854978" cy="784858"/>
              <a:chOff x="1056446" y="3510390"/>
              <a:chExt cx="821620" cy="754236"/>
            </a:xfrm>
          </p:grpSpPr>
          <p:sp>
            <p:nvSpPr>
              <p:cNvPr id="963" name="Google Shape;963;p47"/>
              <p:cNvSpPr/>
              <p:nvPr/>
            </p:nvSpPr>
            <p:spPr>
              <a:xfrm>
                <a:off x="1061737" y="4021954"/>
                <a:ext cx="33299" cy="2474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18" extrusionOk="0">
                    <a:moveTo>
                      <a:pt x="206" y="0"/>
                    </a:moveTo>
                    <a:cubicBezTo>
                      <a:pt x="156" y="0"/>
                      <a:pt x="106" y="18"/>
                      <a:pt x="69" y="55"/>
                    </a:cubicBezTo>
                    <a:cubicBezTo>
                      <a:pt x="1" y="106"/>
                      <a:pt x="1" y="192"/>
                      <a:pt x="52" y="260"/>
                    </a:cubicBezTo>
                    <a:cubicBezTo>
                      <a:pt x="97" y="296"/>
                      <a:pt x="151" y="318"/>
                      <a:pt x="206" y="318"/>
                    </a:cubicBezTo>
                    <a:cubicBezTo>
                      <a:pt x="254" y="318"/>
                      <a:pt x="302" y="300"/>
                      <a:pt x="342" y="260"/>
                    </a:cubicBezTo>
                    <a:cubicBezTo>
                      <a:pt x="411" y="209"/>
                      <a:pt x="428" y="141"/>
                      <a:pt x="376" y="89"/>
                    </a:cubicBezTo>
                    <a:cubicBezTo>
                      <a:pt x="338" y="31"/>
                      <a:pt x="271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4" name="Google Shape;964;p47"/>
              <p:cNvSpPr/>
              <p:nvPr/>
            </p:nvSpPr>
            <p:spPr>
              <a:xfrm>
                <a:off x="1521720" y="3945784"/>
                <a:ext cx="34622" cy="22718"/>
              </a:xfrm>
              <a:custGeom>
                <a:avLst/>
                <a:gdLst/>
                <a:ahLst/>
                <a:cxnLst/>
                <a:rect l="l" t="t" r="r" b="b"/>
                <a:pathLst>
                  <a:path w="445" h="292" extrusionOk="0">
                    <a:moveTo>
                      <a:pt x="253" y="1"/>
                    </a:moveTo>
                    <a:cubicBezTo>
                      <a:pt x="186" y="1"/>
                      <a:pt x="119" y="27"/>
                      <a:pt x="69" y="77"/>
                    </a:cubicBezTo>
                    <a:cubicBezTo>
                      <a:pt x="0" y="129"/>
                      <a:pt x="0" y="197"/>
                      <a:pt x="52" y="248"/>
                    </a:cubicBezTo>
                    <a:cubicBezTo>
                      <a:pt x="97" y="278"/>
                      <a:pt x="148" y="292"/>
                      <a:pt x="200" y="292"/>
                    </a:cubicBezTo>
                    <a:cubicBezTo>
                      <a:pt x="267" y="292"/>
                      <a:pt x="336" y="269"/>
                      <a:pt x="393" y="231"/>
                    </a:cubicBezTo>
                    <a:cubicBezTo>
                      <a:pt x="445" y="180"/>
                      <a:pt x="445" y="94"/>
                      <a:pt x="393" y="43"/>
                    </a:cubicBezTo>
                    <a:cubicBezTo>
                      <a:pt x="351" y="15"/>
                      <a:pt x="302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5" name="Google Shape;965;p47"/>
              <p:cNvSpPr/>
              <p:nvPr/>
            </p:nvSpPr>
            <p:spPr>
              <a:xfrm>
                <a:off x="1710475" y="3510390"/>
                <a:ext cx="30654" cy="2551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28" extrusionOk="0">
                    <a:moveTo>
                      <a:pt x="199" y="1"/>
                    </a:moveTo>
                    <a:cubicBezTo>
                      <a:pt x="154" y="1"/>
                      <a:pt x="112" y="18"/>
                      <a:pt x="86" y="52"/>
                    </a:cubicBezTo>
                    <a:cubicBezTo>
                      <a:pt x="1" y="103"/>
                      <a:pt x="1" y="206"/>
                      <a:pt x="69" y="274"/>
                    </a:cubicBezTo>
                    <a:cubicBezTo>
                      <a:pt x="96" y="311"/>
                      <a:pt x="144" y="328"/>
                      <a:pt x="192" y="328"/>
                    </a:cubicBezTo>
                    <a:cubicBezTo>
                      <a:pt x="234" y="328"/>
                      <a:pt x="276" y="315"/>
                      <a:pt x="308" y="291"/>
                    </a:cubicBezTo>
                    <a:cubicBezTo>
                      <a:pt x="377" y="223"/>
                      <a:pt x="394" y="120"/>
                      <a:pt x="325" y="52"/>
                    </a:cubicBezTo>
                    <a:cubicBezTo>
                      <a:pt x="291" y="18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6" name="Google Shape;966;p47"/>
              <p:cNvSpPr/>
              <p:nvPr/>
            </p:nvSpPr>
            <p:spPr>
              <a:xfrm>
                <a:off x="1056446" y="3949207"/>
                <a:ext cx="29332" cy="2373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05" extrusionOk="0">
                    <a:moveTo>
                      <a:pt x="170" y="1"/>
                    </a:moveTo>
                    <a:cubicBezTo>
                      <a:pt x="143" y="1"/>
                      <a:pt x="114" y="10"/>
                      <a:pt x="86" y="33"/>
                    </a:cubicBezTo>
                    <a:cubicBezTo>
                      <a:pt x="0" y="102"/>
                      <a:pt x="51" y="170"/>
                      <a:pt x="86" y="238"/>
                    </a:cubicBezTo>
                    <a:cubicBezTo>
                      <a:pt x="113" y="283"/>
                      <a:pt x="154" y="305"/>
                      <a:pt x="197" y="305"/>
                    </a:cubicBezTo>
                    <a:cubicBezTo>
                      <a:pt x="236" y="305"/>
                      <a:pt x="275" y="288"/>
                      <a:pt x="308" y="255"/>
                    </a:cubicBezTo>
                    <a:cubicBezTo>
                      <a:pt x="376" y="221"/>
                      <a:pt x="376" y="119"/>
                      <a:pt x="325" y="85"/>
                    </a:cubicBezTo>
                    <a:cubicBezTo>
                      <a:pt x="279" y="39"/>
                      <a:pt x="226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7" name="Google Shape;967;p47"/>
              <p:cNvSpPr/>
              <p:nvPr/>
            </p:nvSpPr>
            <p:spPr>
              <a:xfrm>
                <a:off x="1472547" y="4037282"/>
                <a:ext cx="27931" cy="23574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3" extrusionOk="0">
                    <a:moveTo>
                      <a:pt x="194" y="0"/>
                    </a:moveTo>
                    <a:cubicBezTo>
                      <a:pt x="152" y="0"/>
                      <a:pt x="110" y="32"/>
                      <a:pt x="69" y="63"/>
                    </a:cubicBezTo>
                    <a:cubicBezTo>
                      <a:pt x="0" y="114"/>
                      <a:pt x="0" y="200"/>
                      <a:pt x="51" y="251"/>
                    </a:cubicBezTo>
                    <a:cubicBezTo>
                      <a:pt x="69" y="285"/>
                      <a:pt x="103" y="302"/>
                      <a:pt x="141" y="302"/>
                    </a:cubicBezTo>
                    <a:cubicBezTo>
                      <a:pt x="180" y="302"/>
                      <a:pt x="222" y="285"/>
                      <a:pt x="256" y="251"/>
                    </a:cubicBezTo>
                    <a:cubicBezTo>
                      <a:pt x="308" y="200"/>
                      <a:pt x="359" y="114"/>
                      <a:pt x="274" y="46"/>
                    </a:cubicBezTo>
                    <a:cubicBezTo>
                      <a:pt x="247" y="13"/>
                      <a:pt x="221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8" name="Google Shape;968;p47"/>
              <p:cNvSpPr/>
              <p:nvPr/>
            </p:nvSpPr>
            <p:spPr>
              <a:xfrm>
                <a:off x="1056446" y="4244475"/>
                <a:ext cx="26608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59" extrusionOk="0">
                    <a:moveTo>
                      <a:pt x="169" y="0"/>
                    </a:moveTo>
                    <a:cubicBezTo>
                      <a:pt x="138" y="0"/>
                      <a:pt x="107" y="10"/>
                      <a:pt x="86" y="31"/>
                    </a:cubicBezTo>
                    <a:cubicBezTo>
                      <a:pt x="17" y="66"/>
                      <a:pt x="0" y="151"/>
                      <a:pt x="51" y="202"/>
                    </a:cubicBezTo>
                    <a:cubicBezTo>
                      <a:pt x="92" y="242"/>
                      <a:pt x="137" y="259"/>
                      <a:pt x="182" y="259"/>
                    </a:cubicBezTo>
                    <a:cubicBezTo>
                      <a:pt x="214" y="259"/>
                      <a:pt x="245" y="251"/>
                      <a:pt x="274" y="236"/>
                    </a:cubicBezTo>
                    <a:cubicBezTo>
                      <a:pt x="308" y="185"/>
                      <a:pt x="342" y="117"/>
                      <a:pt x="291" y="48"/>
                    </a:cubicBezTo>
                    <a:cubicBezTo>
                      <a:pt x="261" y="19"/>
                      <a:pt x="214" y="0"/>
                      <a:pt x="1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9" name="Google Shape;969;p47"/>
              <p:cNvSpPr/>
              <p:nvPr/>
            </p:nvSpPr>
            <p:spPr>
              <a:xfrm>
                <a:off x="1816834" y="3690508"/>
                <a:ext cx="26686" cy="2046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63" extrusionOk="0">
                    <a:moveTo>
                      <a:pt x="174" y="0"/>
                    </a:moveTo>
                    <a:cubicBezTo>
                      <a:pt x="140" y="0"/>
                      <a:pt x="107" y="22"/>
                      <a:pt x="69" y="61"/>
                    </a:cubicBezTo>
                    <a:cubicBezTo>
                      <a:pt x="1" y="112"/>
                      <a:pt x="1" y="163"/>
                      <a:pt x="52" y="231"/>
                    </a:cubicBezTo>
                    <a:cubicBezTo>
                      <a:pt x="73" y="253"/>
                      <a:pt x="104" y="262"/>
                      <a:pt x="137" y="262"/>
                    </a:cubicBezTo>
                    <a:cubicBezTo>
                      <a:pt x="183" y="262"/>
                      <a:pt x="234" y="244"/>
                      <a:pt x="274" y="214"/>
                    </a:cubicBezTo>
                    <a:cubicBezTo>
                      <a:pt x="342" y="163"/>
                      <a:pt x="308" y="112"/>
                      <a:pt x="257" y="44"/>
                    </a:cubicBezTo>
                    <a:cubicBezTo>
                      <a:pt x="227" y="14"/>
                      <a:pt x="20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0" name="Google Shape;970;p47"/>
              <p:cNvSpPr/>
              <p:nvPr/>
            </p:nvSpPr>
            <p:spPr>
              <a:xfrm>
                <a:off x="1868652" y="3681871"/>
                <a:ext cx="9414" cy="80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4" extrusionOk="0">
                    <a:moveTo>
                      <a:pt x="1" y="1"/>
                    </a:moveTo>
                    <a:cubicBezTo>
                      <a:pt x="1" y="18"/>
                      <a:pt x="1" y="52"/>
                      <a:pt x="18" y="69"/>
                    </a:cubicBezTo>
                    <a:cubicBezTo>
                      <a:pt x="52" y="103"/>
                      <a:pt x="86" y="103"/>
                      <a:pt x="12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971" name="Google Shape;971;p47"/>
          <p:cNvGrpSpPr/>
          <p:nvPr/>
        </p:nvGrpSpPr>
        <p:grpSpPr>
          <a:xfrm>
            <a:off x="7657088" y="338767"/>
            <a:ext cx="1021521" cy="798100"/>
            <a:chOff x="5814365" y="313825"/>
            <a:chExt cx="766141" cy="598575"/>
          </a:xfrm>
        </p:grpSpPr>
        <p:sp>
          <p:nvSpPr>
            <p:cNvPr id="972" name="Google Shape;972;p47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1515828-476E-46F8-AEBD-2594735048FE}"/>
              </a:ext>
            </a:extLst>
          </p:cNvPr>
          <p:cNvSpPr txBox="1"/>
          <p:nvPr/>
        </p:nvSpPr>
        <p:spPr>
          <a:xfrm>
            <a:off x="2856114" y="3913053"/>
            <a:ext cx="750012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/>
              <a:t>Match the picture with its word.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8F24252-0E5E-4BD8-BCEF-AF5CAEB5BCCB}"/>
              </a:ext>
            </a:extLst>
          </p:cNvPr>
          <p:cNvSpPr/>
          <p:nvPr/>
        </p:nvSpPr>
        <p:spPr>
          <a:xfrm>
            <a:off x="4675821" y="3468814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546" y="3492934"/>
            <a:ext cx="2165036" cy="1459218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2037FE7-E94D-4BC5-B625-2C77ED90AB12}"/>
              </a:ext>
            </a:extLst>
          </p:cNvPr>
          <p:cNvSpPr/>
          <p:nvPr/>
        </p:nvSpPr>
        <p:spPr>
          <a:xfrm>
            <a:off x="1579015" y="78048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2D71A4C-EECA-4C91-AB6F-76C4A6515DF2}"/>
              </a:ext>
            </a:extLst>
          </p:cNvPr>
          <p:cNvSpPr/>
          <p:nvPr/>
        </p:nvSpPr>
        <p:spPr>
          <a:xfrm>
            <a:off x="4675821" y="105239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8E0B455-A2FA-4E38-A82D-3D7B25E7597E}"/>
              </a:ext>
            </a:extLst>
          </p:cNvPr>
          <p:cNvSpPr/>
          <p:nvPr/>
        </p:nvSpPr>
        <p:spPr>
          <a:xfrm>
            <a:off x="7722291" y="113380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BD2F5AB-C8DA-4203-8631-739FBF17200E}"/>
              </a:ext>
            </a:extLst>
          </p:cNvPr>
          <p:cNvSpPr/>
          <p:nvPr/>
        </p:nvSpPr>
        <p:spPr>
          <a:xfrm>
            <a:off x="1579015" y="1784766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4665131-38EB-409B-9D03-D5BFC6807E9A}"/>
              </a:ext>
            </a:extLst>
          </p:cNvPr>
          <p:cNvSpPr/>
          <p:nvPr/>
        </p:nvSpPr>
        <p:spPr>
          <a:xfrm>
            <a:off x="4675821" y="1792907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C298A17-2317-4E1C-9618-B8720F366433}"/>
              </a:ext>
            </a:extLst>
          </p:cNvPr>
          <p:cNvSpPr/>
          <p:nvPr/>
        </p:nvSpPr>
        <p:spPr>
          <a:xfrm>
            <a:off x="7739534" y="1801048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D22ABFA-77EE-4EE0-BCF7-087CBE8F3DA8}"/>
              </a:ext>
            </a:extLst>
          </p:cNvPr>
          <p:cNvSpPr/>
          <p:nvPr/>
        </p:nvSpPr>
        <p:spPr>
          <a:xfrm>
            <a:off x="1579015" y="3472434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05E4533-E482-4FE3-955B-A7F89B0E1B58}"/>
              </a:ext>
            </a:extLst>
          </p:cNvPr>
          <p:cNvSpPr/>
          <p:nvPr/>
        </p:nvSpPr>
        <p:spPr>
          <a:xfrm>
            <a:off x="7722291" y="3488716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F7860EA-8579-4D98-A75D-DB9AB2F58417}"/>
              </a:ext>
            </a:extLst>
          </p:cNvPr>
          <p:cNvSpPr/>
          <p:nvPr/>
        </p:nvSpPr>
        <p:spPr>
          <a:xfrm>
            <a:off x="1579015" y="5160102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0283F326-EB90-4E62-9005-6BBFB5304BF7}"/>
              </a:ext>
            </a:extLst>
          </p:cNvPr>
          <p:cNvSpPr/>
          <p:nvPr/>
        </p:nvSpPr>
        <p:spPr>
          <a:xfrm>
            <a:off x="4675821" y="5168243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1B72F4CC-EC6B-4E17-AE74-739EF2414BA0}"/>
              </a:ext>
            </a:extLst>
          </p:cNvPr>
          <p:cNvSpPr/>
          <p:nvPr/>
        </p:nvSpPr>
        <p:spPr>
          <a:xfrm>
            <a:off x="7722291" y="5176384"/>
            <a:ext cx="2902487" cy="1577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84BFDDB-85B3-47F0-A2C9-E48363A5EFA9}"/>
              </a:ext>
            </a:extLst>
          </p:cNvPr>
          <p:cNvSpPr txBox="1"/>
          <p:nvPr/>
        </p:nvSpPr>
        <p:spPr>
          <a:xfrm>
            <a:off x="5174812" y="400672"/>
            <a:ext cx="190450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smtClean="0"/>
              <a:t>run</a:t>
            </a:r>
            <a:endParaRPr lang="en-US" sz="5333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F91C234-B3D7-450F-BCFF-409AE48B34A2}"/>
              </a:ext>
            </a:extLst>
          </p:cNvPr>
          <p:cNvSpPr txBox="1"/>
          <p:nvPr/>
        </p:nvSpPr>
        <p:spPr>
          <a:xfrm>
            <a:off x="1955460" y="3807044"/>
            <a:ext cx="263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football</a:t>
            </a:r>
            <a:endParaRPr lang="en-US" sz="4800" dirty="0"/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C02C256-5052-4166-940A-4AAE863EC418}"/>
              </a:ext>
            </a:extLst>
          </p:cNvPr>
          <p:cNvSpPr txBox="1"/>
          <p:nvPr/>
        </p:nvSpPr>
        <p:spPr>
          <a:xfrm>
            <a:off x="7847883" y="3709920"/>
            <a:ext cx="265130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smtClean="0"/>
              <a:t>hockey</a:t>
            </a:r>
            <a:endParaRPr lang="en-US" sz="5333" dirty="0"/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68E486E-383C-495F-88C8-14B8600C9C71}"/>
              </a:ext>
            </a:extLst>
          </p:cNvPr>
          <p:cNvSpPr txBox="1"/>
          <p:nvPr/>
        </p:nvSpPr>
        <p:spPr>
          <a:xfrm>
            <a:off x="1773903" y="5401526"/>
            <a:ext cx="295274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 smtClean="0"/>
              <a:t>baseball</a:t>
            </a:r>
            <a:endParaRPr lang="en-US" sz="5333" dirty="0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F0723B3-B863-40CE-87AE-4554642BE0E8}"/>
              </a:ext>
            </a:extLst>
          </p:cNvPr>
          <p:cNvSpPr txBox="1"/>
          <p:nvPr/>
        </p:nvSpPr>
        <p:spPr>
          <a:xfrm>
            <a:off x="4867545" y="5327606"/>
            <a:ext cx="25190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smtClean="0"/>
              <a:t>jump</a:t>
            </a:r>
            <a:endParaRPr lang="en-US" sz="5333" dirty="0"/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E2FB0964-1AA1-475B-8575-0CDD44082F35}"/>
              </a:ext>
            </a:extLst>
          </p:cNvPr>
          <p:cNvSpPr/>
          <p:nvPr/>
        </p:nvSpPr>
        <p:spPr>
          <a:xfrm>
            <a:off x="4647604" y="94503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32" name="&quot;No&quot; Symbol 21">
            <a:extLst>
              <a:ext uri="{FF2B5EF4-FFF2-40B4-BE49-F238E27FC236}">
                <a16:creationId xmlns:a16="http://schemas.microsoft.com/office/drawing/2014/main" id="{DACF491D-C99B-4333-8F8B-F75F73C447C2}"/>
              </a:ext>
            </a:extLst>
          </p:cNvPr>
          <p:cNvSpPr/>
          <p:nvPr/>
        </p:nvSpPr>
        <p:spPr>
          <a:xfrm>
            <a:off x="6750859" y="994053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CD5B4362-3FC6-456D-81D3-3C83678F05B2}"/>
              </a:ext>
            </a:extLst>
          </p:cNvPr>
          <p:cNvSpPr/>
          <p:nvPr/>
        </p:nvSpPr>
        <p:spPr>
          <a:xfrm>
            <a:off x="1550798" y="3410009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42" name="&quot;No&quot; Symbol 35">
            <a:extLst>
              <a:ext uri="{FF2B5EF4-FFF2-40B4-BE49-F238E27FC236}">
                <a16:creationId xmlns:a16="http://schemas.microsoft.com/office/drawing/2014/main" id="{D158B7E1-C4C1-4CBD-8CA0-F55996D51F04}"/>
              </a:ext>
            </a:extLst>
          </p:cNvPr>
          <p:cNvSpPr/>
          <p:nvPr/>
        </p:nvSpPr>
        <p:spPr>
          <a:xfrm>
            <a:off x="3715382" y="4394201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id="{45DA2E50-8A1B-408D-B732-20FE826248EF}"/>
              </a:ext>
            </a:extLst>
          </p:cNvPr>
          <p:cNvSpPr/>
          <p:nvPr/>
        </p:nvSpPr>
        <p:spPr>
          <a:xfrm>
            <a:off x="4647604" y="3470719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2ABF9AB0-7FF4-49F1-8C8C-F7580132CFDB}"/>
              </a:ext>
            </a:extLst>
          </p:cNvPr>
          <p:cNvSpPr/>
          <p:nvPr/>
        </p:nvSpPr>
        <p:spPr>
          <a:xfrm>
            <a:off x="7694074" y="3424538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6" name="&quot;No&quot; Symbol 39">
            <a:extLst>
              <a:ext uri="{FF2B5EF4-FFF2-40B4-BE49-F238E27FC236}">
                <a16:creationId xmlns:a16="http://schemas.microsoft.com/office/drawing/2014/main" id="{77A98021-8352-409B-9793-21E692390D52}"/>
              </a:ext>
            </a:extLst>
          </p:cNvPr>
          <p:cNvSpPr/>
          <p:nvPr/>
        </p:nvSpPr>
        <p:spPr>
          <a:xfrm>
            <a:off x="9792331" y="4387493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91AF5B24-97F9-4AE0-B877-2C104D751DBD}"/>
              </a:ext>
            </a:extLst>
          </p:cNvPr>
          <p:cNvSpPr/>
          <p:nvPr/>
        </p:nvSpPr>
        <p:spPr>
          <a:xfrm>
            <a:off x="1550798" y="5178847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 smtClean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 </a:t>
            </a:r>
            <a:endParaRPr lang="en-US" sz="7200" dirty="0">
              <a:solidFill>
                <a:prstClr val="white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8" name="&quot;No&quot; Symbol 41">
            <a:extLst>
              <a:ext uri="{FF2B5EF4-FFF2-40B4-BE49-F238E27FC236}">
                <a16:creationId xmlns:a16="http://schemas.microsoft.com/office/drawing/2014/main" id="{6F18CE7F-DEF9-4E35-AC33-C66ED0A4DBCF}"/>
              </a:ext>
            </a:extLst>
          </p:cNvPr>
          <p:cNvSpPr/>
          <p:nvPr/>
        </p:nvSpPr>
        <p:spPr>
          <a:xfrm>
            <a:off x="3702682" y="6111599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2B605BAF-6ADA-467A-8678-33B806681658}"/>
              </a:ext>
            </a:extLst>
          </p:cNvPr>
          <p:cNvSpPr/>
          <p:nvPr/>
        </p:nvSpPr>
        <p:spPr>
          <a:xfrm>
            <a:off x="4647604" y="5117804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50" name="&quot;No&quot; Symbol 43">
            <a:extLst>
              <a:ext uri="{FF2B5EF4-FFF2-40B4-BE49-F238E27FC236}">
                <a16:creationId xmlns:a16="http://schemas.microsoft.com/office/drawing/2014/main" id="{E5CF918F-CE2B-41F2-8DE8-CDD967DA06CD}"/>
              </a:ext>
            </a:extLst>
          </p:cNvPr>
          <p:cNvSpPr/>
          <p:nvPr/>
        </p:nvSpPr>
        <p:spPr>
          <a:xfrm>
            <a:off x="6744331" y="6115051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416" y="71846"/>
            <a:ext cx="2033685" cy="14235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5058" y="1934829"/>
            <a:ext cx="1750401" cy="1225281"/>
          </a:xfrm>
          <a:prstGeom prst="rect">
            <a:avLst/>
          </a:prstGeom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id="{B5BA0DBF-08DE-4993-843D-BA3312217F81}"/>
              </a:ext>
            </a:extLst>
          </p:cNvPr>
          <p:cNvSpPr/>
          <p:nvPr/>
        </p:nvSpPr>
        <p:spPr>
          <a:xfrm>
            <a:off x="1550798" y="84670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0" name="&quot;No&quot; Symbol 19">
            <a:extLst>
              <a:ext uri="{FF2B5EF4-FFF2-40B4-BE49-F238E27FC236}">
                <a16:creationId xmlns:a16="http://schemas.microsoft.com/office/drawing/2014/main" id="{BD14F561-D46D-4C38-9BFD-B8885B6F424F}"/>
              </a:ext>
            </a:extLst>
          </p:cNvPr>
          <p:cNvSpPr/>
          <p:nvPr/>
        </p:nvSpPr>
        <p:spPr>
          <a:xfrm>
            <a:off x="3709211" y="990601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778F1672-EBC0-4E6F-88BF-BDCFAF4C873E}"/>
              </a:ext>
            </a:extLst>
          </p:cNvPr>
          <p:cNvSpPr/>
          <p:nvPr/>
        </p:nvSpPr>
        <p:spPr>
          <a:xfrm>
            <a:off x="1550798" y="1713011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6" name="&quot;No&quot; Symbol 29">
            <a:extLst>
              <a:ext uri="{FF2B5EF4-FFF2-40B4-BE49-F238E27FC236}">
                <a16:creationId xmlns:a16="http://schemas.microsoft.com/office/drawing/2014/main" id="{B575093A-C8FD-46CF-A814-41D26645A56F}"/>
              </a:ext>
            </a:extLst>
          </p:cNvPr>
          <p:cNvSpPr/>
          <p:nvPr/>
        </p:nvSpPr>
        <p:spPr>
          <a:xfrm>
            <a:off x="3702682" y="2695299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4483" y="1874982"/>
            <a:ext cx="2078102" cy="1454671"/>
          </a:xfrm>
          <a:prstGeom prst="rect">
            <a:avLst/>
          </a:prstGeom>
        </p:spPr>
      </p:pic>
      <p:sp>
        <p:nvSpPr>
          <p:cNvPr id="39" name="Rectangle 32">
            <a:extLst>
              <a:ext uri="{FF2B5EF4-FFF2-40B4-BE49-F238E27FC236}">
                <a16:creationId xmlns:a16="http://schemas.microsoft.com/office/drawing/2014/main" id="{A7B86E10-1850-431F-B511-8D3365FF774A}"/>
              </a:ext>
            </a:extLst>
          </p:cNvPr>
          <p:cNvSpPr/>
          <p:nvPr/>
        </p:nvSpPr>
        <p:spPr>
          <a:xfrm>
            <a:off x="7694074" y="1718971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44" name="&quot;No&quot; Symbol 37">
            <a:extLst>
              <a:ext uri="{FF2B5EF4-FFF2-40B4-BE49-F238E27FC236}">
                <a16:creationId xmlns:a16="http://schemas.microsoft.com/office/drawing/2014/main" id="{1245125D-103F-4F7E-B028-EB8C1674F626}"/>
              </a:ext>
            </a:extLst>
          </p:cNvPr>
          <p:cNvSpPr/>
          <p:nvPr/>
        </p:nvSpPr>
        <p:spPr>
          <a:xfrm>
            <a:off x="6783243" y="4382843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122" y="5313222"/>
            <a:ext cx="1838825" cy="1356497"/>
          </a:xfrm>
          <a:prstGeom prst="rect">
            <a:avLst/>
          </a:prstGeom>
        </p:spPr>
      </p:pic>
      <p:sp>
        <p:nvSpPr>
          <p:cNvPr id="51" name="Rectangle 44">
            <a:extLst>
              <a:ext uri="{FF2B5EF4-FFF2-40B4-BE49-F238E27FC236}">
                <a16:creationId xmlns:a16="http://schemas.microsoft.com/office/drawing/2014/main" id="{528AAC13-CD7B-41C3-990C-B5F34F932DD5}"/>
              </a:ext>
            </a:extLst>
          </p:cNvPr>
          <p:cNvSpPr/>
          <p:nvPr/>
        </p:nvSpPr>
        <p:spPr>
          <a:xfrm>
            <a:off x="7694074" y="5089429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52" name="&quot;No&quot; Symbol 45">
            <a:extLst>
              <a:ext uri="{FF2B5EF4-FFF2-40B4-BE49-F238E27FC236}">
                <a16:creationId xmlns:a16="http://schemas.microsoft.com/office/drawing/2014/main" id="{74A76A46-84C1-4627-B1D1-D4D02318E3A0}"/>
              </a:ext>
            </a:extLst>
          </p:cNvPr>
          <p:cNvSpPr/>
          <p:nvPr/>
        </p:nvSpPr>
        <p:spPr>
          <a:xfrm>
            <a:off x="9786159" y="5991469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6329" y="169223"/>
            <a:ext cx="1974410" cy="1449339"/>
          </a:xfrm>
          <a:prstGeom prst="rect">
            <a:avLst/>
          </a:prstGeom>
        </p:spPr>
      </p:pic>
      <p:sp>
        <p:nvSpPr>
          <p:cNvPr id="56" name="Hộp Văn bản 22">
            <a:extLst>
              <a:ext uri="{FF2B5EF4-FFF2-40B4-BE49-F238E27FC236}">
                <a16:creationId xmlns:a16="http://schemas.microsoft.com/office/drawing/2014/main" id="{9F91C234-B3D7-450F-BCFF-409AE48B34A2}"/>
              </a:ext>
            </a:extLst>
          </p:cNvPr>
          <p:cNvSpPr txBox="1"/>
          <p:nvPr/>
        </p:nvSpPr>
        <p:spPr>
          <a:xfrm>
            <a:off x="4294278" y="2301736"/>
            <a:ext cx="26351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      tennis</a:t>
            </a:r>
            <a:endParaRPr lang="en-US" sz="4800" dirty="0"/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A8CE7157-A7AF-4B7F-A6F1-0F87DAF41063}"/>
              </a:ext>
            </a:extLst>
          </p:cNvPr>
          <p:cNvSpPr/>
          <p:nvPr/>
        </p:nvSpPr>
        <p:spPr>
          <a:xfrm>
            <a:off x="7694074" y="54080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34" name="&quot;No&quot; Symbol 23">
            <a:extLst>
              <a:ext uri="{FF2B5EF4-FFF2-40B4-BE49-F238E27FC236}">
                <a16:creationId xmlns:a16="http://schemas.microsoft.com/office/drawing/2014/main" id="{5D42FF4B-6775-4EDF-A031-4F1E4CA76F06}"/>
              </a:ext>
            </a:extLst>
          </p:cNvPr>
          <p:cNvSpPr/>
          <p:nvPr/>
        </p:nvSpPr>
        <p:spPr>
          <a:xfrm>
            <a:off x="9779631" y="944885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A716A0DE-AA67-44DD-8F01-96F9BE29D7B1}"/>
              </a:ext>
            </a:extLst>
          </p:cNvPr>
          <p:cNvSpPr/>
          <p:nvPr/>
        </p:nvSpPr>
        <p:spPr>
          <a:xfrm>
            <a:off x="4647604" y="1760312"/>
            <a:ext cx="2958921" cy="1625243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r>
              <a:rPr lang="en-US" sz="72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8" name="&quot;No&quot; Symbol 31">
            <a:extLst>
              <a:ext uri="{FF2B5EF4-FFF2-40B4-BE49-F238E27FC236}">
                <a16:creationId xmlns:a16="http://schemas.microsoft.com/office/drawing/2014/main" id="{49A8BF09-D2B1-4DBC-B6ED-9FFF106E2215}"/>
              </a:ext>
            </a:extLst>
          </p:cNvPr>
          <p:cNvSpPr/>
          <p:nvPr/>
        </p:nvSpPr>
        <p:spPr>
          <a:xfrm>
            <a:off x="6744331" y="2698751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&quot;No&quot; Symbol 33">
            <a:extLst>
              <a:ext uri="{FF2B5EF4-FFF2-40B4-BE49-F238E27FC236}">
                <a16:creationId xmlns:a16="http://schemas.microsoft.com/office/drawing/2014/main" id="{7B7D367C-92BC-4E99-8EC5-CEB0D5E90F0A}"/>
              </a:ext>
            </a:extLst>
          </p:cNvPr>
          <p:cNvSpPr/>
          <p:nvPr/>
        </p:nvSpPr>
        <p:spPr>
          <a:xfrm>
            <a:off x="9779631" y="2688591"/>
            <a:ext cx="678820" cy="609600"/>
          </a:xfrm>
          <a:prstGeom prst="noSmoking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0407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29" grpId="0" animBg="1"/>
      <p:bldP spid="29" grpId="1" animBg="1"/>
      <p:bldP spid="35" grpId="0" animBg="1"/>
      <p:bldP spid="35" grpId="1" animBg="1"/>
      <p:bldP spid="39" grpId="0" animBg="1"/>
      <p:bldP spid="39" grpId="1" animBg="1"/>
      <p:bldP spid="51" grpId="0" animBg="1"/>
      <p:bldP spid="51" grpId="1" animBg="1"/>
      <p:bldP spid="33" grpId="0" animBg="1"/>
      <p:bldP spid="33" grpId="1" animBg="1"/>
      <p:bldP spid="37" grpId="0" animBg="1"/>
      <p:bldP spid="3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gratulations clapping and cheering video of applause sound effects with fireworks">
            <a:hlinkClick r:id="" action="ppaction://media"/>
            <a:extLst>
              <a:ext uri="{FF2B5EF4-FFF2-40B4-BE49-F238E27FC236}">
                <a16:creationId xmlns:a16="http://schemas.microsoft.com/office/drawing/2014/main" id="{BE674DC8-5BE2-4AE4-B938-2C70462D03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7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176" name="Google Shape;4176;p46"/>
          <p:cNvGrpSpPr/>
          <p:nvPr/>
        </p:nvGrpSpPr>
        <p:grpSpPr>
          <a:xfrm>
            <a:off x="952507" y="3211357"/>
            <a:ext cx="1722671" cy="2515640"/>
            <a:chOff x="714368" y="1784927"/>
            <a:chExt cx="1719004" cy="2510285"/>
          </a:xfrm>
        </p:grpSpPr>
        <p:grpSp>
          <p:nvGrpSpPr>
            <p:cNvPr id="4177" name="Google Shape;4177;p46"/>
            <p:cNvGrpSpPr/>
            <p:nvPr/>
          </p:nvGrpSpPr>
          <p:grpSpPr>
            <a:xfrm>
              <a:off x="759156" y="1808740"/>
              <a:ext cx="1674216" cy="2486473"/>
              <a:chOff x="719997" y="1783698"/>
              <a:chExt cx="1664727" cy="2472380"/>
            </a:xfrm>
          </p:grpSpPr>
          <p:sp>
            <p:nvSpPr>
              <p:cNvPr id="4178" name="Google Shape;4178;p46"/>
              <p:cNvSpPr/>
              <p:nvPr/>
            </p:nvSpPr>
            <p:spPr>
              <a:xfrm>
                <a:off x="1827366" y="4215889"/>
                <a:ext cx="323916" cy="40188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19540" y="1"/>
                    </a:moveTo>
                    <a:cubicBezTo>
                      <a:pt x="19533" y="1"/>
                      <a:pt x="19525" y="1"/>
                      <a:pt x="19517" y="3"/>
                    </a:cubicBezTo>
                    <a:cubicBezTo>
                      <a:pt x="15131" y="713"/>
                      <a:pt x="10732" y="908"/>
                      <a:pt x="7224" y="908"/>
                    </a:cubicBezTo>
                    <a:cubicBezTo>
                      <a:pt x="2952" y="908"/>
                      <a:pt x="1" y="619"/>
                      <a:pt x="1" y="619"/>
                    </a:cubicBezTo>
                    <a:lnTo>
                      <a:pt x="1" y="1852"/>
                    </a:lnTo>
                    <a:cubicBezTo>
                      <a:pt x="1" y="1852"/>
                      <a:pt x="4233" y="2464"/>
                      <a:pt x="9368" y="2464"/>
                    </a:cubicBezTo>
                    <a:cubicBezTo>
                      <a:pt x="12649" y="2464"/>
                      <a:pt x="16298" y="2214"/>
                      <a:pt x="19448" y="1395"/>
                    </a:cubicBezTo>
                    <a:cubicBezTo>
                      <a:pt x="19448" y="1395"/>
                      <a:pt x="19862" y="1"/>
                      <a:pt x="19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179" name="Google Shape;4179;p46"/>
              <p:cNvGrpSpPr/>
              <p:nvPr/>
            </p:nvGrpSpPr>
            <p:grpSpPr>
              <a:xfrm>
                <a:off x="719997" y="1783698"/>
                <a:ext cx="1664727" cy="2472380"/>
                <a:chOff x="896475" y="2435300"/>
                <a:chExt cx="1226048" cy="1820872"/>
              </a:xfrm>
            </p:grpSpPr>
            <p:sp>
              <p:nvSpPr>
                <p:cNvPr id="4180" name="Google Shape;4180;p46"/>
                <p:cNvSpPr/>
                <p:nvPr/>
              </p:nvSpPr>
              <p:spPr>
                <a:xfrm>
                  <a:off x="1242473" y="2441810"/>
                  <a:ext cx="854487" cy="90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75687" extrusionOk="0">
                      <a:moveTo>
                        <a:pt x="41831" y="0"/>
                      </a:moveTo>
                      <a:cubicBezTo>
                        <a:pt x="35673" y="0"/>
                        <a:pt x="30094" y="1516"/>
                        <a:pt x="27026" y="4107"/>
                      </a:cubicBezTo>
                      <a:cubicBezTo>
                        <a:pt x="23191" y="4746"/>
                        <a:pt x="9861" y="7553"/>
                        <a:pt x="7419" y="16706"/>
                      </a:cubicBezTo>
                      <a:cubicBezTo>
                        <a:pt x="6027" y="21956"/>
                        <a:pt x="7853" y="25312"/>
                        <a:pt x="6871" y="32091"/>
                      </a:cubicBezTo>
                      <a:cubicBezTo>
                        <a:pt x="6506" y="34693"/>
                        <a:pt x="3105" y="37432"/>
                        <a:pt x="2694" y="40171"/>
                      </a:cubicBezTo>
                      <a:cubicBezTo>
                        <a:pt x="2192" y="43617"/>
                        <a:pt x="4703" y="47064"/>
                        <a:pt x="4269" y="50351"/>
                      </a:cubicBezTo>
                      <a:cubicBezTo>
                        <a:pt x="3904" y="52930"/>
                        <a:pt x="891" y="57723"/>
                        <a:pt x="617" y="59983"/>
                      </a:cubicBezTo>
                      <a:cubicBezTo>
                        <a:pt x="1" y="65210"/>
                        <a:pt x="1781" y="67447"/>
                        <a:pt x="2603" y="68999"/>
                      </a:cubicBezTo>
                      <a:cubicBezTo>
                        <a:pt x="2603" y="68999"/>
                        <a:pt x="3881" y="69250"/>
                        <a:pt x="5981" y="69638"/>
                      </a:cubicBezTo>
                      <a:cubicBezTo>
                        <a:pt x="5985" y="69639"/>
                        <a:pt x="5989" y="69639"/>
                        <a:pt x="5993" y="69639"/>
                      </a:cubicBezTo>
                      <a:cubicBezTo>
                        <a:pt x="6492" y="69639"/>
                        <a:pt x="7336" y="65688"/>
                        <a:pt x="7924" y="65688"/>
                      </a:cubicBezTo>
                      <a:cubicBezTo>
                        <a:pt x="7931" y="65688"/>
                        <a:pt x="7937" y="65688"/>
                        <a:pt x="7944" y="65689"/>
                      </a:cubicBezTo>
                      <a:cubicBezTo>
                        <a:pt x="8651" y="65804"/>
                        <a:pt x="9085" y="70163"/>
                        <a:pt x="9907" y="70277"/>
                      </a:cubicBezTo>
                      <a:cubicBezTo>
                        <a:pt x="15564" y="71176"/>
                        <a:pt x="23602" y="72223"/>
                        <a:pt x="30438" y="72223"/>
                      </a:cubicBezTo>
                      <a:cubicBezTo>
                        <a:pt x="30718" y="72223"/>
                        <a:pt x="30996" y="72221"/>
                        <a:pt x="31271" y="72217"/>
                      </a:cubicBezTo>
                      <a:cubicBezTo>
                        <a:pt x="31294" y="72332"/>
                        <a:pt x="31317" y="72400"/>
                        <a:pt x="31317" y="72400"/>
                      </a:cubicBezTo>
                      <a:cubicBezTo>
                        <a:pt x="38438" y="74979"/>
                        <a:pt x="50947" y="75573"/>
                        <a:pt x="58936" y="75664"/>
                      </a:cubicBezTo>
                      <a:cubicBezTo>
                        <a:pt x="58938" y="75664"/>
                        <a:pt x="58940" y="75664"/>
                        <a:pt x="58942" y="75664"/>
                      </a:cubicBezTo>
                      <a:cubicBezTo>
                        <a:pt x="59764" y="75664"/>
                        <a:pt x="60923" y="71464"/>
                        <a:pt x="61652" y="71464"/>
                      </a:cubicBezTo>
                      <a:cubicBezTo>
                        <a:pt x="62245" y="71464"/>
                        <a:pt x="62405" y="75687"/>
                        <a:pt x="62907" y="75687"/>
                      </a:cubicBezTo>
                      <a:cubicBezTo>
                        <a:pt x="65053" y="75664"/>
                        <a:pt x="66354" y="75618"/>
                        <a:pt x="66354" y="75618"/>
                      </a:cubicBezTo>
                      <a:cubicBezTo>
                        <a:pt x="67427" y="74226"/>
                        <a:pt x="69549" y="72332"/>
                        <a:pt x="69823" y="67059"/>
                      </a:cubicBezTo>
                      <a:cubicBezTo>
                        <a:pt x="69937" y="64776"/>
                        <a:pt x="67746" y="59549"/>
                        <a:pt x="67837" y="56970"/>
                      </a:cubicBezTo>
                      <a:cubicBezTo>
                        <a:pt x="67952" y="53638"/>
                        <a:pt x="70987" y="50670"/>
                        <a:pt x="71079" y="47201"/>
                      </a:cubicBezTo>
                      <a:cubicBezTo>
                        <a:pt x="71147" y="44416"/>
                        <a:pt x="68248" y="41152"/>
                        <a:pt x="68317" y="38505"/>
                      </a:cubicBezTo>
                      <a:cubicBezTo>
                        <a:pt x="68477" y="31680"/>
                        <a:pt x="70554" y="28690"/>
                        <a:pt x="70348" y="23257"/>
                      </a:cubicBezTo>
                      <a:cubicBezTo>
                        <a:pt x="69733" y="6463"/>
                        <a:pt x="54549" y="0"/>
                        <a:pt x="4183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1" name="Google Shape;4181;p46"/>
                <p:cNvSpPr/>
                <p:nvPr/>
              </p:nvSpPr>
              <p:spPr>
                <a:xfrm>
                  <a:off x="1502394" y="2435300"/>
                  <a:ext cx="74294" cy="97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8119" extrusionOk="0">
                      <a:moveTo>
                        <a:pt x="4288" y="1"/>
                      </a:moveTo>
                      <a:cubicBezTo>
                        <a:pt x="4164" y="1"/>
                        <a:pt x="4041" y="27"/>
                        <a:pt x="3926" y="84"/>
                      </a:cubicBezTo>
                      <a:cubicBezTo>
                        <a:pt x="3447" y="358"/>
                        <a:pt x="3401" y="1020"/>
                        <a:pt x="3424" y="1567"/>
                      </a:cubicBezTo>
                      <a:cubicBezTo>
                        <a:pt x="3515" y="3234"/>
                        <a:pt x="3584" y="4900"/>
                        <a:pt x="3652" y="6566"/>
                      </a:cubicBezTo>
                      <a:cubicBezTo>
                        <a:pt x="3081" y="5105"/>
                        <a:pt x="2511" y="3645"/>
                        <a:pt x="1940" y="2161"/>
                      </a:cubicBezTo>
                      <a:cubicBezTo>
                        <a:pt x="1745" y="1662"/>
                        <a:pt x="1406" y="1060"/>
                        <a:pt x="883" y="1060"/>
                      </a:cubicBezTo>
                      <a:cubicBezTo>
                        <a:pt x="855" y="1060"/>
                        <a:pt x="827" y="1062"/>
                        <a:pt x="799" y="1065"/>
                      </a:cubicBezTo>
                      <a:cubicBezTo>
                        <a:pt x="160" y="1134"/>
                        <a:pt x="0" y="2001"/>
                        <a:pt x="91" y="2640"/>
                      </a:cubicBezTo>
                      <a:cubicBezTo>
                        <a:pt x="388" y="4809"/>
                        <a:pt x="1621" y="6817"/>
                        <a:pt x="3378" y="8118"/>
                      </a:cubicBezTo>
                      <a:lnTo>
                        <a:pt x="5181" y="7160"/>
                      </a:lnTo>
                      <a:cubicBezTo>
                        <a:pt x="6026" y="5356"/>
                        <a:pt x="6186" y="3257"/>
                        <a:pt x="5592" y="1339"/>
                      </a:cubicBezTo>
                      <a:cubicBezTo>
                        <a:pt x="5478" y="974"/>
                        <a:pt x="5318" y="586"/>
                        <a:pt x="5022" y="312"/>
                      </a:cubicBezTo>
                      <a:cubicBezTo>
                        <a:pt x="4834" y="124"/>
                        <a:pt x="4560" y="1"/>
                        <a:pt x="42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2" name="Google Shape;4182;p46"/>
                <p:cNvSpPr/>
                <p:nvPr/>
              </p:nvSpPr>
              <p:spPr>
                <a:xfrm>
                  <a:off x="1229320" y="2504200"/>
                  <a:ext cx="321292" cy="777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2" h="64719" extrusionOk="0">
                      <a:moveTo>
                        <a:pt x="24508" y="1"/>
                      </a:moveTo>
                      <a:cubicBezTo>
                        <a:pt x="21817" y="1"/>
                        <a:pt x="16082" y="1202"/>
                        <a:pt x="12873" y="3843"/>
                      </a:cubicBezTo>
                      <a:cubicBezTo>
                        <a:pt x="9244" y="6856"/>
                        <a:pt x="7030" y="11010"/>
                        <a:pt x="6825" y="15256"/>
                      </a:cubicBezTo>
                      <a:cubicBezTo>
                        <a:pt x="6756" y="16899"/>
                        <a:pt x="6939" y="18565"/>
                        <a:pt x="7122" y="20186"/>
                      </a:cubicBezTo>
                      <a:cubicBezTo>
                        <a:pt x="7441" y="23290"/>
                        <a:pt x="7761" y="26212"/>
                        <a:pt x="6482" y="28882"/>
                      </a:cubicBezTo>
                      <a:cubicBezTo>
                        <a:pt x="6117" y="29658"/>
                        <a:pt x="5592" y="30389"/>
                        <a:pt x="5113" y="31096"/>
                      </a:cubicBezTo>
                      <a:cubicBezTo>
                        <a:pt x="4360" y="32169"/>
                        <a:pt x="3606" y="33265"/>
                        <a:pt x="3287" y="34543"/>
                      </a:cubicBezTo>
                      <a:cubicBezTo>
                        <a:pt x="2739" y="36689"/>
                        <a:pt x="3538" y="38857"/>
                        <a:pt x="4291" y="40934"/>
                      </a:cubicBezTo>
                      <a:cubicBezTo>
                        <a:pt x="5044" y="42988"/>
                        <a:pt x="5820" y="45088"/>
                        <a:pt x="5318" y="47165"/>
                      </a:cubicBezTo>
                      <a:cubicBezTo>
                        <a:pt x="4999" y="48467"/>
                        <a:pt x="4177" y="49608"/>
                        <a:pt x="3401" y="50726"/>
                      </a:cubicBezTo>
                      <a:cubicBezTo>
                        <a:pt x="2967" y="51320"/>
                        <a:pt x="2511" y="51936"/>
                        <a:pt x="2146" y="52598"/>
                      </a:cubicBezTo>
                      <a:cubicBezTo>
                        <a:pt x="0" y="56410"/>
                        <a:pt x="662" y="61523"/>
                        <a:pt x="3698" y="64718"/>
                      </a:cubicBezTo>
                      <a:lnTo>
                        <a:pt x="3880" y="64558"/>
                      </a:lnTo>
                      <a:cubicBezTo>
                        <a:pt x="890" y="61431"/>
                        <a:pt x="274" y="56455"/>
                        <a:pt x="2374" y="52712"/>
                      </a:cubicBezTo>
                      <a:cubicBezTo>
                        <a:pt x="2716" y="52073"/>
                        <a:pt x="3150" y="51457"/>
                        <a:pt x="3584" y="50863"/>
                      </a:cubicBezTo>
                      <a:cubicBezTo>
                        <a:pt x="4382" y="49722"/>
                        <a:pt x="5204" y="48581"/>
                        <a:pt x="5547" y="47211"/>
                      </a:cubicBezTo>
                      <a:cubicBezTo>
                        <a:pt x="6049" y="45088"/>
                        <a:pt x="5273" y="42943"/>
                        <a:pt x="4519" y="40866"/>
                      </a:cubicBezTo>
                      <a:cubicBezTo>
                        <a:pt x="3766" y="38789"/>
                        <a:pt x="2990" y="36666"/>
                        <a:pt x="3515" y="34612"/>
                      </a:cubicBezTo>
                      <a:cubicBezTo>
                        <a:pt x="3812" y="33379"/>
                        <a:pt x="4565" y="32283"/>
                        <a:pt x="5295" y="31233"/>
                      </a:cubicBezTo>
                      <a:cubicBezTo>
                        <a:pt x="5798" y="30526"/>
                        <a:pt x="6323" y="29773"/>
                        <a:pt x="6711" y="28997"/>
                      </a:cubicBezTo>
                      <a:cubicBezTo>
                        <a:pt x="8012" y="26258"/>
                        <a:pt x="7669" y="23153"/>
                        <a:pt x="7350" y="20163"/>
                      </a:cubicBezTo>
                      <a:cubicBezTo>
                        <a:pt x="7190" y="18543"/>
                        <a:pt x="7007" y="16876"/>
                        <a:pt x="7076" y="15279"/>
                      </a:cubicBezTo>
                      <a:cubicBezTo>
                        <a:pt x="7281" y="11102"/>
                        <a:pt x="9450" y="6993"/>
                        <a:pt x="13033" y="4026"/>
                      </a:cubicBezTo>
                      <a:cubicBezTo>
                        <a:pt x="16196" y="1430"/>
                        <a:pt x="21839" y="252"/>
                        <a:pt x="24485" y="252"/>
                      </a:cubicBezTo>
                      <a:cubicBezTo>
                        <a:pt x="24608" y="252"/>
                        <a:pt x="24724" y="254"/>
                        <a:pt x="24834" y="260"/>
                      </a:cubicBezTo>
                      <a:cubicBezTo>
                        <a:pt x="25336" y="282"/>
                        <a:pt x="25678" y="397"/>
                        <a:pt x="25884" y="625"/>
                      </a:cubicBezTo>
                      <a:cubicBezTo>
                        <a:pt x="26249" y="1013"/>
                        <a:pt x="26203" y="1698"/>
                        <a:pt x="26158" y="2496"/>
                      </a:cubicBezTo>
                      <a:cubicBezTo>
                        <a:pt x="26112" y="3409"/>
                        <a:pt x="26067" y="4437"/>
                        <a:pt x="26523" y="5418"/>
                      </a:cubicBezTo>
                      <a:lnTo>
                        <a:pt x="26751" y="5304"/>
                      </a:lnTo>
                      <a:cubicBezTo>
                        <a:pt x="26295" y="4391"/>
                        <a:pt x="26363" y="3387"/>
                        <a:pt x="26409" y="2519"/>
                      </a:cubicBezTo>
                      <a:cubicBezTo>
                        <a:pt x="26455" y="1652"/>
                        <a:pt x="26477" y="921"/>
                        <a:pt x="26067" y="465"/>
                      </a:cubicBezTo>
                      <a:cubicBezTo>
                        <a:pt x="25815" y="191"/>
                        <a:pt x="25427" y="31"/>
                        <a:pt x="24857" y="8"/>
                      </a:cubicBezTo>
                      <a:cubicBezTo>
                        <a:pt x="24747" y="3"/>
                        <a:pt x="24631" y="1"/>
                        <a:pt x="245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3" name="Google Shape;4183;p46"/>
                <p:cNvSpPr/>
                <p:nvPr/>
              </p:nvSpPr>
              <p:spPr>
                <a:xfrm>
                  <a:off x="1784789" y="2466735"/>
                  <a:ext cx="337733" cy="893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1" h="74411" extrusionOk="0">
                      <a:moveTo>
                        <a:pt x="23" y="0"/>
                      </a:moveTo>
                      <a:lnTo>
                        <a:pt x="0" y="229"/>
                      </a:lnTo>
                      <a:cubicBezTo>
                        <a:pt x="5090" y="594"/>
                        <a:pt x="11641" y="1438"/>
                        <a:pt x="17165" y="4702"/>
                      </a:cubicBezTo>
                      <a:cubicBezTo>
                        <a:pt x="22711" y="7989"/>
                        <a:pt x="26295" y="13627"/>
                        <a:pt x="26295" y="19060"/>
                      </a:cubicBezTo>
                      <a:cubicBezTo>
                        <a:pt x="26295" y="21593"/>
                        <a:pt x="25564" y="24081"/>
                        <a:pt x="24880" y="26478"/>
                      </a:cubicBezTo>
                      <a:cubicBezTo>
                        <a:pt x="24674" y="27140"/>
                        <a:pt x="24469" y="27847"/>
                        <a:pt x="24286" y="28532"/>
                      </a:cubicBezTo>
                      <a:cubicBezTo>
                        <a:pt x="23601" y="31111"/>
                        <a:pt x="22848" y="34923"/>
                        <a:pt x="24241" y="38187"/>
                      </a:cubicBezTo>
                      <a:cubicBezTo>
                        <a:pt x="24629" y="39077"/>
                        <a:pt x="25176" y="39945"/>
                        <a:pt x="25724" y="40789"/>
                      </a:cubicBezTo>
                      <a:cubicBezTo>
                        <a:pt x="26820" y="42547"/>
                        <a:pt x="27870" y="44190"/>
                        <a:pt x="27596" y="46107"/>
                      </a:cubicBezTo>
                      <a:cubicBezTo>
                        <a:pt x="27413" y="47500"/>
                        <a:pt x="26546" y="48618"/>
                        <a:pt x="25656" y="49805"/>
                      </a:cubicBezTo>
                      <a:cubicBezTo>
                        <a:pt x="24948" y="50741"/>
                        <a:pt x="24195" y="51722"/>
                        <a:pt x="23830" y="52841"/>
                      </a:cubicBezTo>
                      <a:cubicBezTo>
                        <a:pt x="23099" y="55009"/>
                        <a:pt x="23853" y="57292"/>
                        <a:pt x="24583" y="59483"/>
                      </a:cubicBezTo>
                      <a:cubicBezTo>
                        <a:pt x="24857" y="60282"/>
                        <a:pt x="25131" y="61126"/>
                        <a:pt x="25313" y="61925"/>
                      </a:cubicBezTo>
                      <a:cubicBezTo>
                        <a:pt x="26340" y="66217"/>
                        <a:pt x="25176" y="70941"/>
                        <a:pt x="22255" y="74251"/>
                      </a:cubicBezTo>
                      <a:lnTo>
                        <a:pt x="22437" y="74411"/>
                      </a:lnTo>
                      <a:cubicBezTo>
                        <a:pt x="25405" y="71033"/>
                        <a:pt x="26592" y="66239"/>
                        <a:pt x="25542" y="61880"/>
                      </a:cubicBezTo>
                      <a:cubicBezTo>
                        <a:pt x="25359" y="61058"/>
                        <a:pt x="25085" y="60213"/>
                        <a:pt x="24811" y="59392"/>
                      </a:cubicBezTo>
                      <a:cubicBezTo>
                        <a:pt x="24104" y="57246"/>
                        <a:pt x="23350" y="55009"/>
                        <a:pt x="24058" y="52909"/>
                      </a:cubicBezTo>
                      <a:cubicBezTo>
                        <a:pt x="24423" y="51814"/>
                        <a:pt x="25154" y="50878"/>
                        <a:pt x="25861" y="49942"/>
                      </a:cubicBezTo>
                      <a:cubicBezTo>
                        <a:pt x="26729" y="48801"/>
                        <a:pt x="27642" y="47591"/>
                        <a:pt x="27824" y="46153"/>
                      </a:cubicBezTo>
                      <a:cubicBezTo>
                        <a:pt x="28121" y="44144"/>
                        <a:pt x="27002" y="42387"/>
                        <a:pt x="25907" y="40675"/>
                      </a:cubicBezTo>
                      <a:cubicBezTo>
                        <a:pt x="25382" y="39831"/>
                        <a:pt x="24857" y="38963"/>
                        <a:pt x="24469" y="38073"/>
                      </a:cubicBezTo>
                      <a:cubicBezTo>
                        <a:pt x="23099" y="34900"/>
                        <a:pt x="23830" y="31157"/>
                        <a:pt x="24514" y="28600"/>
                      </a:cubicBezTo>
                      <a:cubicBezTo>
                        <a:pt x="24697" y="27916"/>
                        <a:pt x="24902" y="27208"/>
                        <a:pt x="25108" y="26546"/>
                      </a:cubicBezTo>
                      <a:cubicBezTo>
                        <a:pt x="25793" y="24127"/>
                        <a:pt x="26523" y="21616"/>
                        <a:pt x="26523" y="19082"/>
                      </a:cubicBezTo>
                      <a:cubicBezTo>
                        <a:pt x="26546" y="13467"/>
                        <a:pt x="23008" y="7875"/>
                        <a:pt x="17279" y="4497"/>
                      </a:cubicBezTo>
                      <a:cubicBezTo>
                        <a:pt x="11732" y="1210"/>
                        <a:pt x="5136" y="366"/>
                        <a:pt x="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4" name="Google Shape;4184;p46"/>
                <p:cNvSpPr/>
                <p:nvPr/>
              </p:nvSpPr>
              <p:spPr>
                <a:xfrm>
                  <a:off x="1296765" y="2537197"/>
                  <a:ext cx="200123" cy="71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3" h="59273" extrusionOk="0">
                      <a:moveTo>
                        <a:pt x="16571" y="1"/>
                      </a:moveTo>
                      <a:cubicBezTo>
                        <a:pt x="14060" y="1279"/>
                        <a:pt x="11846" y="3105"/>
                        <a:pt x="10112" y="5342"/>
                      </a:cubicBezTo>
                      <a:cubicBezTo>
                        <a:pt x="8400" y="7579"/>
                        <a:pt x="7167" y="10181"/>
                        <a:pt x="6597" y="12942"/>
                      </a:cubicBezTo>
                      <a:cubicBezTo>
                        <a:pt x="6003" y="15704"/>
                        <a:pt x="6049" y="18580"/>
                        <a:pt x="6688" y="21319"/>
                      </a:cubicBezTo>
                      <a:cubicBezTo>
                        <a:pt x="6848" y="22004"/>
                        <a:pt x="7030" y="22689"/>
                        <a:pt x="7281" y="23351"/>
                      </a:cubicBezTo>
                      <a:cubicBezTo>
                        <a:pt x="7510" y="24013"/>
                        <a:pt x="7806" y="24675"/>
                        <a:pt x="8057" y="25314"/>
                      </a:cubicBezTo>
                      <a:cubicBezTo>
                        <a:pt x="8308" y="25976"/>
                        <a:pt x="8537" y="26615"/>
                        <a:pt x="8674" y="27300"/>
                      </a:cubicBezTo>
                      <a:cubicBezTo>
                        <a:pt x="8811" y="27961"/>
                        <a:pt x="8879" y="28669"/>
                        <a:pt x="8719" y="29331"/>
                      </a:cubicBezTo>
                      <a:cubicBezTo>
                        <a:pt x="8582" y="29993"/>
                        <a:pt x="8263" y="30609"/>
                        <a:pt x="7806" y="31134"/>
                      </a:cubicBezTo>
                      <a:cubicBezTo>
                        <a:pt x="7327" y="31636"/>
                        <a:pt x="6779" y="32070"/>
                        <a:pt x="6231" y="32481"/>
                      </a:cubicBezTo>
                      <a:cubicBezTo>
                        <a:pt x="5661" y="32892"/>
                        <a:pt x="5067" y="33280"/>
                        <a:pt x="4542" y="33759"/>
                      </a:cubicBezTo>
                      <a:cubicBezTo>
                        <a:pt x="3994" y="34216"/>
                        <a:pt x="3492" y="34741"/>
                        <a:pt x="3173" y="35380"/>
                      </a:cubicBezTo>
                      <a:cubicBezTo>
                        <a:pt x="2830" y="36019"/>
                        <a:pt x="2671" y="36726"/>
                        <a:pt x="2648" y="37434"/>
                      </a:cubicBezTo>
                      <a:cubicBezTo>
                        <a:pt x="2625" y="38142"/>
                        <a:pt x="2716" y="38849"/>
                        <a:pt x="2853" y="39534"/>
                      </a:cubicBezTo>
                      <a:cubicBezTo>
                        <a:pt x="3173" y="40926"/>
                        <a:pt x="3721" y="42227"/>
                        <a:pt x="4063" y="43574"/>
                      </a:cubicBezTo>
                      <a:cubicBezTo>
                        <a:pt x="4223" y="44236"/>
                        <a:pt x="4337" y="44943"/>
                        <a:pt x="4337" y="45628"/>
                      </a:cubicBezTo>
                      <a:cubicBezTo>
                        <a:pt x="4337" y="46313"/>
                        <a:pt x="4200" y="46998"/>
                        <a:pt x="3972" y="47660"/>
                      </a:cubicBezTo>
                      <a:cubicBezTo>
                        <a:pt x="3538" y="48984"/>
                        <a:pt x="2762" y="50170"/>
                        <a:pt x="2031" y="51357"/>
                      </a:cubicBezTo>
                      <a:cubicBezTo>
                        <a:pt x="1666" y="51951"/>
                        <a:pt x="1278" y="52544"/>
                        <a:pt x="982" y="53183"/>
                      </a:cubicBezTo>
                      <a:cubicBezTo>
                        <a:pt x="662" y="53822"/>
                        <a:pt x="411" y="54484"/>
                        <a:pt x="251" y="55169"/>
                      </a:cubicBezTo>
                      <a:cubicBezTo>
                        <a:pt x="91" y="55854"/>
                        <a:pt x="0" y="56562"/>
                        <a:pt x="91" y="57269"/>
                      </a:cubicBezTo>
                      <a:cubicBezTo>
                        <a:pt x="160" y="57977"/>
                        <a:pt x="411" y="58661"/>
                        <a:pt x="845" y="59255"/>
                      </a:cubicBezTo>
                      <a:cubicBezTo>
                        <a:pt x="845" y="59266"/>
                        <a:pt x="856" y="59272"/>
                        <a:pt x="870" y="59272"/>
                      </a:cubicBezTo>
                      <a:cubicBezTo>
                        <a:pt x="885" y="59272"/>
                        <a:pt x="902" y="59266"/>
                        <a:pt x="913" y="59255"/>
                      </a:cubicBezTo>
                      <a:cubicBezTo>
                        <a:pt x="936" y="59232"/>
                        <a:pt x="936" y="59209"/>
                        <a:pt x="936" y="59186"/>
                      </a:cubicBezTo>
                      <a:cubicBezTo>
                        <a:pt x="525" y="58616"/>
                        <a:pt x="274" y="57954"/>
                        <a:pt x="205" y="57269"/>
                      </a:cubicBezTo>
                      <a:cubicBezTo>
                        <a:pt x="137" y="56562"/>
                        <a:pt x="205" y="55877"/>
                        <a:pt x="388" y="55192"/>
                      </a:cubicBezTo>
                      <a:cubicBezTo>
                        <a:pt x="548" y="54530"/>
                        <a:pt x="799" y="53868"/>
                        <a:pt x="1096" y="53252"/>
                      </a:cubicBezTo>
                      <a:cubicBezTo>
                        <a:pt x="1392" y="52613"/>
                        <a:pt x="1780" y="52019"/>
                        <a:pt x="2146" y="51426"/>
                      </a:cubicBezTo>
                      <a:cubicBezTo>
                        <a:pt x="2876" y="50239"/>
                        <a:pt x="3652" y="49052"/>
                        <a:pt x="4131" y="47705"/>
                      </a:cubicBezTo>
                      <a:cubicBezTo>
                        <a:pt x="4360" y="47043"/>
                        <a:pt x="4497" y="46336"/>
                        <a:pt x="4497" y="45628"/>
                      </a:cubicBezTo>
                      <a:cubicBezTo>
                        <a:pt x="4497" y="44921"/>
                        <a:pt x="4382" y="44213"/>
                        <a:pt x="4223" y="43528"/>
                      </a:cubicBezTo>
                      <a:cubicBezTo>
                        <a:pt x="3880" y="42159"/>
                        <a:pt x="3333" y="40858"/>
                        <a:pt x="3036" y="39511"/>
                      </a:cubicBezTo>
                      <a:cubicBezTo>
                        <a:pt x="2899" y="38826"/>
                        <a:pt x="2808" y="38119"/>
                        <a:pt x="2830" y="37434"/>
                      </a:cubicBezTo>
                      <a:cubicBezTo>
                        <a:pt x="2853" y="36749"/>
                        <a:pt x="3013" y="36064"/>
                        <a:pt x="3333" y="35471"/>
                      </a:cubicBezTo>
                      <a:cubicBezTo>
                        <a:pt x="3652" y="34855"/>
                        <a:pt x="4131" y="34353"/>
                        <a:pt x="4656" y="33896"/>
                      </a:cubicBezTo>
                      <a:cubicBezTo>
                        <a:pt x="5204" y="33462"/>
                        <a:pt x="5775" y="33051"/>
                        <a:pt x="6345" y="32641"/>
                      </a:cubicBezTo>
                      <a:cubicBezTo>
                        <a:pt x="6916" y="32230"/>
                        <a:pt x="7487" y="31796"/>
                        <a:pt x="7966" y="31271"/>
                      </a:cubicBezTo>
                      <a:cubicBezTo>
                        <a:pt x="8445" y="30746"/>
                        <a:pt x="8788" y="30084"/>
                        <a:pt x="8948" y="29377"/>
                      </a:cubicBezTo>
                      <a:cubicBezTo>
                        <a:pt x="9107" y="28669"/>
                        <a:pt x="9039" y="27939"/>
                        <a:pt x="8902" y="27254"/>
                      </a:cubicBezTo>
                      <a:cubicBezTo>
                        <a:pt x="8765" y="26546"/>
                        <a:pt x="8514" y="25884"/>
                        <a:pt x="8263" y="25222"/>
                      </a:cubicBezTo>
                      <a:cubicBezTo>
                        <a:pt x="7738" y="23921"/>
                        <a:pt x="7213" y="22643"/>
                        <a:pt x="6916" y="21274"/>
                      </a:cubicBezTo>
                      <a:cubicBezTo>
                        <a:pt x="6277" y="18557"/>
                        <a:pt x="6231" y="15704"/>
                        <a:pt x="6802" y="12988"/>
                      </a:cubicBezTo>
                      <a:cubicBezTo>
                        <a:pt x="7920" y="7510"/>
                        <a:pt x="11664" y="2671"/>
                        <a:pt x="16617" y="115"/>
                      </a:cubicBezTo>
                      <a:cubicBezTo>
                        <a:pt x="16640" y="92"/>
                        <a:pt x="16663" y="69"/>
                        <a:pt x="16640" y="23"/>
                      </a:cubicBezTo>
                      <a:cubicBezTo>
                        <a:pt x="16640" y="1"/>
                        <a:pt x="16594" y="1"/>
                        <a:pt x="165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5" name="Google Shape;4185;p46"/>
                <p:cNvSpPr/>
                <p:nvPr/>
              </p:nvSpPr>
              <p:spPr>
                <a:xfrm>
                  <a:off x="1301967" y="3565728"/>
                  <a:ext cx="548281" cy="60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52" h="50021" extrusionOk="0">
                      <a:moveTo>
                        <a:pt x="21546" y="1"/>
                      </a:moveTo>
                      <a:cubicBezTo>
                        <a:pt x="12496" y="1"/>
                        <a:pt x="3131" y="2379"/>
                        <a:pt x="1210" y="6931"/>
                      </a:cubicBezTo>
                      <a:cubicBezTo>
                        <a:pt x="1" y="9807"/>
                        <a:pt x="297" y="47263"/>
                        <a:pt x="297" y="47263"/>
                      </a:cubicBezTo>
                      <a:cubicBezTo>
                        <a:pt x="3503" y="49427"/>
                        <a:pt x="6230" y="49977"/>
                        <a:pt x="8176" y="49977"/>
                      </a:cubicBezTo>
                      <a:cubicBezTo>
                        <a:pt x="10191" y="49977"/>
                        <a:pt x="11368" y="49386"/>
                        <a:pt x="11368" y="49386"/>
                      </a:cubicBezTo>
                      <a:lnTo>
                        <a:pt x="19516" y="22635"/>
                      </a:lnTo>
                      <a:lnTo>
                        <a:pt x="25017" y="21630"/>
                      </a:lnTo>
                      <a:lnTo>
                        <a:pt x="34421" y="49842"/>
                      </a:lnTo>
                      <a:cubicBezTo>
                        <a:pt x="35185" y="49967"/>
                        <a:pt x="35949" y="50020"/>
                        <a:pt x="36699" y="50020"/>
                      </a:cubicBezTo>
                      <a:cubicBezTo>
                        <a:pt x="41460" y="50020"/>
                        <a:pt x="45651" y="47857"/>
                        <a:pt x="45651" y="47857"/>
                      </a:cubicBezTo>
                      <a:cubicBezTo>
                        <a:pt x="45651" y="47857"/>
                        <a:pt x="42456" y="16335"/>
                        <a:pt x="39877" y="6771"/>
                      </a:cubicBezTo>
                      <a:cubicBezTo>
                        <a:pt x="38646" y="2197"/>
                        <a:pt x="30242" y="1"/>
                        <a:pt x="215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6" name="Google Shape;4186;p46"/>
                <p:cNvSpPr/>
                <p:nvPr/>
              </p:nvSpPr>
              <p:spPr>
                <a:xfrm>
                  <a:off x="1307456" y="3565728"/>
                  <a:ext cx="493719" cy="220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09" h="18344" extrusionOk="0">
                      <a:moveTo>
                        <a:pt x="21089" y="1"/>
                      </a:moveTo>
                      <a:cubicBezTo>
                        <a:pt x="12039" y="1"/>
                        <a:pt x="2674" y="2379"/>
                        <a:pt x="753" y="6931"/>
                      </a:cubicBezTo>
                      <a:cubicBezTo>
                        <a:pt x="365" y="7867"/>
                        <a:pt x="137" y="12523"/>
                        <a:pt x="0" y="18344"/>
                      </a:cubicBezTo>
                      <a:cubicBezTo>
                        <a:pt x="10021" y="17294"/>
                        <a:pt x="20018" y="17431"/>
                        <a:pt x="29650" y="16244"/>
                      </a:cubicBezTo>
                      <a:cubicBezTo>
                        <a:pt x="33439" y="15947"/>
                        <a:pt x="37251" y="15605"/>
                        <a:pt x="41109" y="15262"/>
                      </a:cubicBezTo>
                      <a:cubicBezTo>
                        <a:pt x="40538" y="11793"/>
                        <a:pt x="39967" y="8780"/>
                        <a:pt x="39420" y="6771"/>
                      </a:cubicBezTo>
                      <a:cubicBezTo>
                        <a:pt x="38189" y="2197"/>
                        <a:pt x="29785" y="1"/>
                        <a:pt x="2108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7" name="Google Shape;4187;p46"/>
                <p:cNvSpPr/>
                <p:nvPr/>
              </p:nvSpPr>
              <p:spPr>
                <a:xfrm>
                  <a:off x="1481554" y="3818963"/>
                  <a:ext cx="181207" cy="2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" h="2078" extrusionOk="0">
                      <a:moveTo>
                        <a:pt x="15065" y="1"/>
                      </a:moveTo>
                      <a:cubicBezTo>
                        <a:pt x="12531" y="252"/>
                        <a:pt x="10021" y="548"/>
                        <a:pt x="7510" y="845"/>
                      </a:cubicBezTo>
                      <a:cubicBezTo>
                        <a:pt x="6254" y="1005"/>
                        <a:pt x="4999" y="1188"/>
                        <a:pt x="3744" y="1347"/>
                      </a:cubicBezTo>
                      <a:cubicBezTo>
                        <a:pt x="2511" y="1530"/>
                        <a:pt x="1256" y="1713"/>
                        <a:pt x="0" y="1918"/>
                      </a:cubicBezTo>
                      <a:lnTo>
                        <a:pt x="23" y="2078"/>
                      </a:lnTo>
                      <a:cubicBezTo>
                        <a:pt x="1279" y="1964"/>
                        <a:pt x="2534" y="1849"/>
                        <a:pt x="3789" y="1690"/>
                      </a:cubicBezTo>
                      <a:cubicBezTo>
                        <a:pt x="5045" y="1530"/>
                        <a:pt x="6300" y="1393"/>
                        <a:pt x="7555" y="1210"/>
                      </a:cubicBezTo>
                      <a:cubicBezTo>
                        <a:pt x="10066" y="891"/>
                        <a:pt x="12577" y="548"/>
                        <a:pt x="15088" y="160"/>
                      </a:cubicBezTo>
                      <a:lnTo>
                        <a:pt x="150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8" name="Google Shape;4188;p46"/>
                <p:cNvSpPr/>
                <p:nvPr/>
              </p:nvSpPr>
              <p:spPr>
                <a:xfrm>
                  <a:off x="1559137" y="3636634"/>
                  <a:ext cx="5224" cy="1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13400" extrusionOk="0">
                      <a:moveTo>
                        <a:pt x="24" y="1"/>
                      </a:moveTo>
                      <a:cubicBezTo>
                        <a:pt x="1" y="2238"/>
                        <a:pt x="1" y="4475"/>
                        <a:pt x="24" y="6689"/>
                      </a:cubicBezTo>
                      <a:cubicBezTo>
                        <a:pt x="24" y="7807"/>
                        <a:pt x="69" y="8925"/>
                        <a:pt x="69" y="10044"/>
                      </a:cubicBezTo>
                      <a:cubicBezTo>
                        <a:pt x="115" y="11162"/>
                        <a:pt x="161" y="12281"/>
                        <a:pt x="206" y="13399"/>
                      </a:cubicBezTo>
                      <a:lnTo>
                        <a:pt x="389" y="13399"/>
                      </a:lnTo>
                      <a:cubicBezTo>
                        <a:pt x="412" y="12281"/>
                        <a:pt x="435" y="11162"/>
                        <a:pt x="435" y="10044"/>
                      </a:cubicBezTo>
                      <a:cubicBezTo>
                        <a:pt x="412" y="8925"/>
                        <a:pt x="412" y="7807"/>
                        <a:pt x="389" y="6689"/>
                      </a:cubicBezTo>
                      <a:cubicBezTo>
                        <a:pt x="366" y="4452"/>
                        <a:pt x="298" y="2238"/>
                        <a:pt x="2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89" name="Google Shape;4189;p46"/>
                <p:cNvSpPr/>
                <p:nvPr/>
              </p:nvSpPr>
              <p:spPr>
                <a:xfrm>
                  <a:off x="1563534" y="3654736"/>
                  <a:ext cx="30986" cy="13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1048" fill="none" extrusionOk="0">
                      <a:moveTo>
                        <a:pt x="0" y="11048"/>
                      </a:moveTo>
                      <a:cubicBezTo>
                        <a:pt x="0" y="11048"/>
                        <a:pt x="1735" y="10865"/>
                        <a:pt x="2146" y="9245"/>
                      </a:cubicBezTo>
                      <a:cubicBezTo>
                        <a:pt x="2579" y="7624"/>
                        <a:pt x="2511" y="0"/>
                        <a:pt x="2511" y="0"/>
                      </a:cubicBezTo>
                    </a:path>
                  </a:pathLst>
                </a:custGeom>
                <a:solidFill>
                  <a:schemeClr val="dk2"/>
                </a:solidFill>
                <a:ln w="9700" cap="flat" cmpd="sng">
                  <a:solidFill>
                    <a:schemeClr val="dk1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0" name="Google Shape;4190;p46"/>
                <p:cNvSpPr/>
                <p:nvPr/>
              </p:nvSpPr>
              <p:spPr>
                <a:xfrm>
                  <a:off x="1722268" y="3689006"/>
                  <a:ext cx="70739" cy="90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" h="7556" extrusionOk="0">
                      <a:moveTo>
                        <a:pt x="161" y="0"/>
                      </a:moveTo>
                      <a:lnTo>
                        <a:pt x="1" y="46"/>
                      </a:lnTo>
                      <a:cubicBezTo>
                        <a:pt x="138" y="845"/>
                        <a:pt x="389" y="1621"/>
                        <a:pt x="731" y="2374"/>
                      </a:cubicBezTo>
                      <a:cubicBezTo>
                        <a:pt x="1097" y="3127"/>
                        <a:pt x="1507" y="3835"/>
                        <a:pt x="2010" y="4474"/>
                      </a:cubicBezTo>
                      <a:cubicBezTo>
                        <a:pt x="3037" y="5775"/>
                        <a:pt x="4315" y="6848"/>
                        <a:pt x="5799" y="7556"/>
                      </a:cubicBezTo>
                      <a:lnTo>
                        <a:pt x="5890" y="7419"/>
                      </a:lnTo>
                      <a:cubicBezTo>
                        <a:pt x="4497" y="6597"/>
                        <a:pt x="3288" y="5524"/>
                        <a:pt x="2306" y="4246"/>
                      </a:cubicBezTo>
                      <a:cubicBezTo>
                        <a:pt x="1827" y="3607"/>
                        <a:pt x="1393" y="2945"/>
                        <a:pt x="1051" y="2237"/>
                      </a:cubicBezTo>
                      <a:cubicBezTo>
                        <a:pt x="686" y="1507"/>
                        <a:pt x="389" y="776"/>
                        <a:pt x="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1" name="Google Shape;4191;p46"/>
                <p:cNvSpPr/>
                <p:nvPr/>
              </p:nvSpPr>
              <p:spPr>
                <a:xfrm>
                  <a:off x="1309642" y="3639926"/>
                  <a:ext cx="92669" cy="152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12669" extrusionOk="0">
                      <a:moveTo>
                        <a:pt x="7533" y="1"/>
                      </a:moveTo>
                      <a:cubicBezTo>
                        <a:pt x="7191" y="2489"/>
                        <a:pt x="6323" y="4885"/>
                        <a:pt x="5022" y="7031"/>
                      </a:cubicBezTo>
                      <a:cubicBezTo>
                        <a:pt x="4360" y="8081"/>
                        <a:pt x="3630" y="9085"/>
                        <a:pt x="2763" y="10021"/>
                      </a:cubicBezTo>
                      <a:cubicBezTo>
                        <a:pt x="1941" y="10934"/>
                        <a:pt x="1005" y="11779"/>
                        <a:pt x="1" y="12532"/>
                      </a:cubicBezTo>
                      <a:lnTo>
                        <a:pt x="92" y="12669"/>
                      </a:lnTo>
                      <a:cubicBezTo>
                        <a:pt x="1165" y="11984"/>
                        <a:pt x="2146" y="11162"/>
                        <a:pt x="3037" y="10249"/>
                      </a:cubicBezTo>
                      <a:cubicBezTo>
                        <a:pt x="3904" y="9313"/>
                        <a:pt x="4680" y="8309"/>
                        <a:pt x="5342" y="7213"/>
                      </a:cubicBezTo>
                      <a:cubicBezTo>
                        <a:pt x="6643" y="5022"/>
                        <a:pt x="7488" y="2557"/>
                        <a:pt x="7716" y="24"/>
                      </a:cubicBez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2" name="Google Shape;4192;p46"/>
                <p:cNvSpPr/>
                <p:nvPr/>
              </p:nvSpPr>
              <p:spPr>
                <a:xfrm>
                  <a:off x="1227122" y="3100399"/>
                  <a:ext cx="639833" cy="613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5" h="51057" extrusionOk="0">
                      <a:moveTo>
                        <a:pt x="13925" y="0"/>
                      </a:moveTo>
                      <a:cubicBezTo>
                        <a:pt x="12361" y="0"/>
                        <a:pt x="10956" y="358"/>
                        <a:pt x="9884" y="1320"/>
                      </a:cubicBezTo>
                      <a:cubicBezTo>
                        <a:pt x="7761" y="3192"/>
                        <a:pt x="0" y="44985"/>
                        <a:pt x="4565" y="47907"/>
                      </a:cubicBezTo>
                      <a:cubicBezTo>
                        <a:pt x="8172" y="50235"/>
                        <a:pt x="17051" y="51057"/>
                        <a:pt x="26158" y="51057"/>
                      </a:cubicBezTo>
                      <a:cubicBezTo>
                        <a:pt x="37731" y="51057"/>
                        <a:pt x="45103" y="50235"/>
                        <a:pt x="48710" y="47907"/>
                      </a:cubicBezTo>
                      <a:cubicBezTo>
                        <a:pt x="53275" y="44985"/>
                        <a:pt x="45172" y="2599"/>
                        <a:pt x="42775" y="1001"/>
                      </a:cubicBezTo>
                      <a:cubicBezTo>
                        <a:pt x="41731" y="309"/>
                        <a:pt x="40510" y="42"/>
                        <a:pt x="39198" y="42"/>
                      </a:cubicBezTo>
                      <a:cubicBezTo>
                        <a:pt x="35061" y="42"/>
                        <a:pt x="30026" y="2692"/>
                        <a:pt x="26820" y="2987"/>
                      </a:cubicBezTo>
                      <a:cubicBezTo>
                        <a:pt x="23724" y="2702"/>
                        <a:pt x="18223" y="0"/>
                        <a:pt x="1392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3" name="Google Shape;4193;p46"/>
                <p:cNvSpPr/>
                <p:nvPr/>
              </p:nvSpPr>
              <p:spPr>
                <a:xfrm>
                  <a:off x="1633718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4908" y="1"/>
                      </a:moveTo>
                      <a:cubicBezTo>
                        <a:pt x="1945" y="1"/>
                        <a:pt x="334" y="2413"/>
                        <a:pt x="114" y="5354"/>
                      </a:cubicBezTo>
                      <a:lnTo>
                        <a:pt x="69" y="5947"/>
                      </a:lnTo>
                      <a:cubicBezTo>
                        <a:pt x="0" y="6929"/>
                        <a:pt x="320" y="7727"/>
                        <a:pt x="708" y="8435"/>
                      </a:cubicBezTo>
                      <a:cubicBezTo>
                        <a:pt x="1142" y="9120"/>
                        <a:pt x="1598" y="9804"/>
                        <a:pt x="2032" y="10489"/>
                      </a:cubicBezTo>
                      <a:cubicBezTo>
                        <a:pt x="2899" y="11836"/>
                        <a:pt x="3767" y="13205"/>
                        <a:pt x="4543" y="14575"/>
                      </a:cubicBezTo>
                      <a:cubicBezTo>
                        <a:pt x="5341" y="15922"/>
                        <a:pt x="6118" y="17291"/>
                        <a:pt x="6757" y="18569"/>
                      </a:cubicBezTo>
                      <a:cubicBezTo>
                        <a:pt x="7053" y="19231"/>
                        <a:pt x="7350" y="19848"/>
                        <a:pt x="7556" y="20418"/>
                      </a:cubicBezTo>
                      <a:cubicBezTo>
                        <a:pt x="7624" y="20555"/>
                        <a:pt x="7670" y="20692"/>
                        <a:pt x="7715" y="20806"/>
                      </a:cubicBezTo>
                      <a:cubicBezTo>
                        <a:pt x="7852" y="20989"/>
                        <a:pt x="7852" y="20829"/>
                        <a:pt x="7852" y="20989"/>
                      </a:cubicBezTo>
                      <a:cubicBezTo>
                        <a:pt x="12098" y="21582"/>
                        <a:pt x="16343" y="21993"/>
                        <a:pt x="20589" y="22313"/>
                      </a:cubicBezTo>
                      <a:cubicBezTo>
                        <a:pt x="20634" y="21833"/>
                        <a:pt x="20657" y="21286"/>
                        <a:pt x="20657" y="20898"/>
                      </a:cubicBezTo>
                      <a:cubicBezTo>
                        <a:pt x="20612" y="20327"/>
                        <a:pt x="20543" y="19825"/>
                        <a:pt x="20475" y="19437"/>
                      </a:cubicBezTo>
                      <a:cubicBezTo>
                        <a:pt x="20315" y="18592"/>
                        <a:pt x="18329" y="11608"/>
                        <a:pt x="13307" y="3938"/>
                      </a:cubicBezTo>
                      <a:cubicBezTo>
                        <a:pt x="10728" y="766"/>
                        <a:pt x="5798" y="35"/>
                        <a:pt x="5273" y="12"/>
                      </a:cubicBezTo>
                      <a:cubicBezTo>
                        <a:pt x="5149" y="4"/>
                        <a:pt x="5028" y="1"/>
                        <a:pt x="490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4" name="Google Shape;4194;p46"/>
                <p:cNvSpPr/>
                <p:nvPr/>
              </p:nvSpPr>
              <p:spPr>
                <a:xfrm>
                  <a:off x="1197513" y="4181699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5341" y="0"/>
                      </a:moveTo>
                      <a:lnTo>
                        <a:pt x="5341" y="0"/>
                      </a:lnTo>
                      <a:cubicBezTo>
                        <a:pt x="0" y="1050"/>
                        <a:pt x="936" y="4406"/>
                        <a:pt x="936" y="4406"/>
                      </a:cubicBezTo>
                      <a:cubicBezTo>
                        <a:pt x="2488" y="4725"/>
                        <a:pt x="3287" y="4954"/>
                        <a:pt x="5136" y="5113"/>
                      </a:cubicBezTo>
                      <a:cubicBezTo>
                        <a:pt x="5912" y="3470"/>
                        <a:pt x="6140" y="1735"/>
                        <a:pt x="53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5" name="Google Shape;4195;p46"/>
                <p:cNvSpPr/>
                <p:nvPr/>
              </p:nvSpPr>
              <p:spPr>
                <a:xfrm>
                  <a:off x="1258100" y="4121999"/>
                  <a:ext cx="187740" cy="12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2" h="10229" extrusionOk="0">
                      <a:moveTo>
                        <a:pt x="5650" y="0"/>
                      </a:moveTo>
                      <a:cubicBezTo>
                        <a:pt x="1563" y="0"/>
                        <a:pt x="2032" y="4582"/>
                        <a:pt x="2032" y="4582"/>
                      </a:cubicBezTo>
                      <a:cubicBezTo>
                        <a:pt x="1507" y="4605"/>
                        <a:pt x="1461" y="4628"/>
                        <a:pt x="229" y="4856"/>
                      </a:cubicBezTo>
                      <a:cubicBezTo>
                        <a:pt x="1005" y="6591"/>
                        <a:pt x="800" y="8326"/>
                        <a:pt x="1" y="9969"/>
                      </a:cubicBezTo>
                      <a:cubicBezTo>
                        <a:pt x="2328" y="10159"/>
                        <a:pt x="4561" y="10228"/>
                        <a:pt x="6574" y="10228"/>
                      </a:cubicBezTo>
                      <a:cubicBezTo>
                        <a:pt x="11806" y="10228"/>
                        <a:pt x="15545" y="9764"/>
                        <a:pt x="15545" y="9764"/>
                      </a:cubicBezTo>
                      <a:lnTo>
                        <a:pt x="15613" y="4263"/>
                      </a:lnTo>
                      <a:cubicBezTo>
                        <a:pt x="15632" y="2521"/>
                        <a:pt x="14206" y="1235"/>
                        <a:pt x="12615" y="1235"/>
                      </a:cubicBezTo>
                      <a:cubicBezTo>
                        <a:pt x="12226" y="1235"/>
                        <a:pt x="11826" y="1312"/>
                        <a:pt x="11436" y="1478"/>
                      </a:cubicBezTo>
                      <a:cubicBezTo>
                        <a:pt x="10156" y="2040"/>
                        <a:pt x="9760" y="2734"/>
                        <a:pt x="9573" y="3256"/>
                      </a:cubicBezTo>
                      <a:lnTo>
                        <a:pt x="9573" y="3256"/>
                      </a:lnTo>
                      <a:cubicBezTo>
                        <a:pt x="9573" y="3255"/>
                        <a:pt x="9572" y="3255"/>
                        <a:pt x="9572" y="3255"/>
                      </a:cubicBezTo>
                      <a:cubicBezTo>
                        <a:pt x="9570" y="3255"/>
                        <a:pt x="9568" y="3257"/>
                        <a:pt x="9566" y="3263"/>
                      </a:cubicBezTo>
                      <a:lnTo>
                        <a:pt x="9566" y="3263"/>
                      </a:lnTo>
                      <a:cubicBezTo>
                        <a:pt x="9664" y="2230"/>
                        <a:pt x="8500" y="222"/>
                        <a:pt x="6095" y="17"/>
                      </a:cubicBezTo>
                      <a:cubicBezTo>
                        <a:pt x="5941" y="6"/>
                        <a:pt x="5793" y="0"/>
                        <a:pt x="56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6" name="Google Shape;4196;p46"/>
                <p:cNvSpPr/>
                <p:nvPr/>
              </p:nvSpPr>
              <p:spPr>
                <a:xfrm>
                  <a:off x="1384499" y="4178960"/>
                  <a:ext cx="34000" cy="34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831" extrusionOk="0">
                      <a:moveTo>
                        <a:pt x="1438" y="0"/>
                      </a:moveTo>
                      <a:cubicBezTo>
                        <a:pt x="662" y="0"/>
                        <a:pt x="23" y="639"/>
                        <a:pt x="23" y="1415"/>
                      </a:cubicBezTo>
                      <a:cubicBezTo>
                        <a:pt x="0" y="2191"/>
                        <a:pt x="639" y="2831"/>
                        <a:pt x="1415" y="2831"/>
                      </a:cubicBezTo>
                      <a:cubicBezTo>
                        <a:pt x="2191" y="2831"/>
                        <a:pt x="2830" y="2214"/>
                        <a:pt x="2830" y="1415"/>
                      </a:cubicBezTo>
                      <a:cubicBezTo>
                        <a:pt x="2830" y="639"/>
                        <a:pt x="2214" y="23"/>
                        <a:pt x="14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7" name="Google Shape;4197;p46"/>
                <p:cNvSpPr/>
                <p:nvPr/>
              </p:nvSpPr>
              <p:spPr>
                <a:xfrm>
                  <a:off x="1280033" y="4175080"/>
                  <a:ext cx="65262" cy="10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4" h="871" extrusionOk="0">
                      <a:moveTo>
                        <a:pt x="257" y="1"/>
                      </a:moveTo>
                      <a:cubicBezTo>
                        <a:pt x="119" y="1"/>
                        <a:pt x="22" y="109"/>
                        <a:pt x="1" y="255"/>
                      </a:cubicBezTo>
                      <a:cubicBezTo>
                        <a:pt x="1" y="414"/>
                        <a:pt x="115" y="529"/>
                        <a:pt x="275" y="551"/>
                      </a:cubicBezTo>
                      <a:lnTo>
                        <a:pt x="5136" y="871"/>
                      </a:lnTo>
                      <a:cubicBezTo>
                        <a:pt x="5296" y="871"/>
                        <a:pt x="5410" y="757"/>
                        <a:pt x="5433" y="620"/>
                      </a:cubicBezTo>
                      <a:cubicBezTo>
                        <a:pt x="5433" y="460"/>
                        <a:pt x="5319" y="323"/>
                        <a:pt x="5159" y="323"/>
                      </a:cubicBezTo>
                      <a:lnTo>
                        <a:pt x="297" y="4"/>
                      </a:lnTo>
                      <a:cubicBezTo>
                        <a:pt x="284" y="2"/>
                        <a:pt x="270" y="1"/>
                        <a:pt x="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8" name="Google Shape;4198;p46"/>
                <p:cNvSpPr/>
                <p:nvPr/>
              </p:nvSpPr>
              <p:spPr>
                <a:xfrm>
                  <a:off x="1253992" y="4116570"/>
                  <a:ext cx="95684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693" extrusionOk="0">
                      <a:moveTo>
                        <a:pt x="2580" y="561"/>
                      </a:moveTo>
                      <a:cubicBezTo>
                        <a:pt x="2602" y="561"/>
                        <a:pt x="2671" y="583"/>
                        <a:pt x="2716" y="606"/>
                      </a:cubicBezTo>
                      <a:cubicBezTo>
                        <a:pt x="2831" y="675"/>
                        <a:pt x="2922" y="812"/>
                        <a:pt x="2990" y="926"/>
                      </a:cubicBezTo>
                      <a:cubicBezTo>
                        <a:pt x="3287" y="1451"/>
                        <a:pt x="3424" y="1999"/>
                        <a:pt x="3561" y="2592"/>
                      </a:cubicBezTo>
                      <a:cubicBezTo>
                        <a:pt x="3607" y="2798"/>
                        <a:pt x="3652" y="2980"/>
                        <a:pt x="3698" y="3186"/>
                      </a:cubicBezTo>
                      <a:cubicBezTo>
                        <a:pt x="3675" y="3163"/>
                        <a:pt x="3630" y="3117"/>
                        <a:pt x="3607" y="3094"/>
                      </a:cubicBezTo>
                      <a:cubicBezTo>
                        <a:pt x="3127" y="2478"/>
                        <a:pt x="2762" y="1770"/>
                        <a:pt x="2511" y="1040"/>
                      </a:cubicBezTo>
                      <a:cubicBezTo>
                        <a:pt x="2443" y="812"/>
                        <a:pt x="2420" y="629"/>
                        <a:pt x="2488" y="583"/>
                      </a:cubicBezTo>
                      <a:cubicBezTo>
                        <a:pt x="2511" y="561"/>
                        <a:pt x="2534" y="561"/>
                        <a:pt x="2580" y="561"/>
                      </a:cubicBezTo>
                      <a:close/>
                      <a:moveTo>
                        <a:pt x="890" y="1885"/>
                      </a:moveTo>
                      <a:cubicBezTo>
                        <a:pt x="1073" y="1885"/>
                        <a:pt x="1279" y="1999"/>
                        <a:pt x="1461" y="2113"/>
                      </a:cubicBezTo>
                      <a:cubicBezTo>
                        <a:pt x="2077" y="2501"/>
                        <a:pt x="2671" y="2957"/>
                        <a:pt x="3196" y="3459"/>
                      </a:cubicBezTo>
                      <a:cubicBezTo>
                        <a:pt x="3219" y="3505"/>
                        <a:pt x="3264" y="3551"/>
                        <a:pt x="3310" y="3596"/>
                      </a:cubicBezTo>
                      <a:cubicBezTo>
                        <a:pt x="2465" y="3437"/>
                        <a:pt x="1598" y="3026"/>
                        <a:pt x="868" y="2432"/>
                      </a:cubicBezTo>
                      <a:cubicBezTo>
                        <a:pt x="639" y="2250"/>
                        <a:pt x="594" y="2136"/>
                        <a:pt x="617" y="2067"/>
                      </a:cubicBezTo>
                      <a:cubicBezTo>
                        <a:pt x="617" y="1976"/>
                        <a:pt x="754" y="1885"/>
                        <a:pt x="890" y="1885"/>
                      </a:cubicBezTo>
                      <a:close/>
                      <a:moveTo>
                        <a:pt x="2582" y="1"/>
                      </a:moveTo>
                      <a:cubicBezTo>
                        <a:pt x="2421" y="1"/>
                        <a:pt x="2267" y="53"/>
                        <a:pt x="2146" y="150"/>
                      </a:cubicBezTo>
                      <a:cubicBezTo>
                        <a:pt x="1963" y="287"/>
                        <a:pt x="1781" y="606"/>
                        <a:pt x="1986" y="1200"/>
                      </a:cubicBezTo>
                      <a:cubicBezTo>
                        <a:pt x="2077" y="1474"/>
                        <a:pt x="2169" y="1748"/>
                        <a:pt x="2283" y="1999"/>
                      </a:cubicBezTo>
                      <a:cubicBezTo>
                        <a:pt x="2123" y="1862"/>
                        <a:pt x="1940" y="1748"/>
                        <a:pt x="1758" y="1633"/>
                      </a:cubicBezTo>
                      <a:cubicBezTo>
                        <a:pt x="1507" y="1496"/>
                        <a:pt x="1233" y="1337"/>
                        <a:pt x="890" y="1337"/>
                      </a:cubicBezTo>
                      <a:cubicBezTo>
                        <a:pt x="502" y="1337"/>
                        <a:pt x="92" y="1588"/>
                        <a:pt x="46" y="1999"/>
                      </a:cubicBezTo>
                      <a:cubicBezTo>
                        <a:pt x="0" y="2432"/>
                        <a:pt x="388" y="2752"/>
                        <a:pt x="525" y="2866"/>
                      </a:cubicBezTo>
                      <a:cubicBezTo>
                        <a:pt x="982" y="3231"/>
                        <a:pt x="1598" y="3619"/>
                        <a:pt x="2306" y="3893"/>
                      </a:cubicBezTo>
                      <a:cubicBezTo>
                        <a:pt x="2283" y="4030"/>
                        <a:pt x="2397" y="4167"/>
                        <a:pt x="2557" y="4190"/>
                      </a:cubicBezTo>
                      <a:lnTo>
                        <a:pt x="4018" y="4327"/>
                      </a:lnTo>
                      <a:cubicBezTo>
                        <a:pt x="4063" y="4350"/>
                        <a:pt x="4109" y="4372"/>
                        <a:pt x="4154" y="4372"/>
                      </a:cubicBezTo>
                      <a:cubicBezTo>
                        <a:pt x="4177" y="4372"/>
                        <a:pt x="4223" y="4372"/>
                        <a:pt x="4246" y="4350"/>
                      </a:cubicBezTo>
                      <a:lnTo>
                        <a:pt x="7647" y="4692"/>
                      </a:lnTo>
                      <a:lnTo>
                        <a:pt x="7670" y="4692"/>
                      </a:lnTo>
                      <a:cubicBezTo>
                        <a:pt x="7807" y="4692"/>
                        <a:pt x="7943" y="4578"/>
                        <a:pt x="7943" y="4441"/>
                      </a:cubicBezTo>
                      <a:cubicBezTo>
                        <a:pt x="7966" y="4281"/>
                        <a:pt x="7852" y="4144"/>
                        <a:pt x="7692" y="4144"/>
                      </a:cubicBezTo>
                      <a:lnTo>
                        <a:pt x="4520" y="3825"/>
                      </a:lnTo>
                      <a:cubicBezTo>
                        <a:pt x="4314" y="3414"/>
                        <a:pt x="4200" y="2957"/>
                        <a:pt x="4109" y="2478"/>
                      </a:cubicBezTo>
                      <a:cubicBezTo>
                        <a:pt x="3972" y="1862"/>
                        <a:pt x="3812" y="1245"/>
                        <a:pt x="3470" y="652"/>
                      </a:cubicBezTo>
                      <a:cubicBezTo>
                        <a:pt x="3356" y="447"/>
                        <a:pt x="3219" y="264"/>
                        <a:pt x="3013" y="127"/>
                      </a:cubicBezTo>
                      <a:cubicBezTo>
                        <a:pt x="2874" y="41"/>
                        <a:pt x="2725" y="1"/>
                        <a:pt x="258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199" name="Google Shape;4199;p46"/>
                <p:cNvSpPr/>
                <p:nvPr/>
              </p:nvSpPr>
              <p:spPr>
                <a:xfrm>
                  <a:off x="1884030" y="4178131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800" y="1"/>
                      </a:moveTo>
                      <a:lnTo>
                        <a:pt x="800" y="1"/>
                      </a:lnTo>
                      <a:cubicBezTo>
                        <a:pt x="1" y="1735"/>
                        <a:pt x="229" y="3470"/>
                        <a:pt x="1005" y="5114"/>
                      </a:cubicBezTo>
                      <a:cubicBezTo>
                        <a:pt x="2854" y="4954"/>
                        <a:pt x="3653" y="4726"/>
                        <a:pt x="5205" y="4406"/>
                      </a:cubicBezTo>
                      <a:cubicBezTo>
                        <a:pt x="5205" y="4406"/>
                        <a:pt x="6141" y="1051"/>
                        <a:pt x="8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0" name="Google Shape;4200;p46"/>
                <p:cNvSpPr/>
                <p:nvPr/>
              </p:nvSpPr>
              <p:spPr>
                <a:xfrm>
                  <a:off x="1709440" y="4118408"/>
                  <a:ext cx="187464" cy="122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9" h="10221" extrusionOk="0">
                      <a:moveTo>
                        <a:pt x="9989" y="0"/>
                      </a:moveTo>
                      <a:cubicBezTo>
                        <a:pt x="9837" y="0"/>
                        <a:pt x="9679" y="7"/>
                        <a:pt x="9514" y="20"/>
                      </a:cubicBezTo>
                      <a:cubicBezTo>
                        <a:pt x="7145" y="223"/>
                        <a:pt x="5980" y="2189"/>
                        <a:pt x="6064" y="3248"/>
                      </a:cubicBezTo>
                      <a:lnTo>
                        <a:pt x="6064" y="3248"/>
                      </a:lnTo>
                      <a:cubicBezTo>
                        <a:pt x="6063" y="3243"/>
                        <a:pt x="6061" y="3240"/>
                        <a:pt x="6060" y="3240"/>
                      </a:cubicBezTo>
                      <a:cubicBezTo>
                        <a:pt x="6058" y="3240"/>
                        <a:pt x="6056" y="3247"/>
                        <a:pt x="6059" y="3258"/>
                      </a:cubicBezTo>
                      <a:lnTo>
                        <a:pt x="6059" y="3258"/>
                      </a:lnTo>
                      <a:cubicBezTo>
                        <a:pt x="5872" y="2736"/>
                        <a:pt x="5476" y="2042"/>
                        <a:pt x="4196" y="1480"/>
                      </a:cubicBezTo>
                      <a:cubicBezTo>
                        <a:pt x="3802" y="1308"/>
                        <a:pt x="3399" y="1229"/>
                        <a:pt x="3006" y="1229"/>
                      </a:cubicBezTo>
                      <a:cubicBezTo>
                        <a:pt x="1420" y="1229"/>
                        <a:pt x="1" y="2527"/>
                        <a:pt x="19" y="4265"/>
                      </a:cubicBezTo>
                      <a:lnTo>
                        <a:pt x="87" y="9766"/>
                      </a:lnTo>
                      <a:cubicBezTo>
                        <a:pt x="87" y="9766"/>
                        <a:pt x="3842" y="10220"/>
                        <a:pt x="9084" y="10220"/>
                      </a:cubicBezTo>
                      <a:cubicBezTo>
                        <a:pt x="11085" y="10220"/>
                        <a:pt x="13301" y="10154"/>
                        <a:pt x="15609" y="9971"/>
                      </a:cubicBezTo>
                      <a:cubicBezTo>
                        <a:pt x="14833" y="8328"/>
                        <a:pt x="14627" y="6593"/>
                        <a:pt x="15403" y="4859"/>
                      </a:cubicBezTo>
                      <a:cubicBezTo>
                        <a:pt x="14148" y="4607"/>
                        <a:pt x="14125" y="4607"/>
                        <a:pt x="13600" y="4562"/>
                      </a:cubicBezTo>
                      <a:cubicBezTo>
                        <a:pt x="13600" y="4562"/>
                        <a:pt x="14067" y="0"/>
                        <a:pt x="9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1" name="Google Shape;4201;p46"/>
                <p:cNvSpPr/>
                <p:nvPr/>
              </p:nvSpPr>
              <p:spPr>
                <a:xfrm>
                  <a:off x="1731866" y="4175392"/>
                  <a:ext cx="34012" cy="3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809" extrusionOk="0">
                      <a:moveTo>
                        <a:pt x="1416" y="0"/>
                      </a:moveTo>
                      <a:cubicBezTo>
                        <a:pt x="640" y="0"/>
                        <a:pt x="24" y="617"/>
                        <a:pt x="1" y="1393"/>
                      </a:cubicBezTo>
                      <a:cubicBezTo>
                        <a:pt x="1" y="2169"/>
                        <a:pt x="640" y="2808"/>
                        <a:pt x="1416" y="2808"/>
                      </a:cubicBezTo>
                      <a:cubicBezTo>
                        <a:pt x="1429" y="2808"/>
                        <a:pt x="1443" y="2809"/>
                        <a:pt x="1456" y="2809"/>
                      </a:cubicBezTo>
                      <a:cubicBezTo>
                        <a:pt x="2213" y="2809"/>
                        <a:pt x="2809" y="2178"/>
                        <a:pt x="2831" y="1416"/>
                      </a:cubicBezTo>
                      <a:cubicBezTo>
                        <a:pt x="2831" y="640"/>
                        <a:pt x="2192" y="0"/>
                        <a:pt x="14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2" name="Google Shape;4202;p46"/>
                <p:cNvSpPr/>
                <p:nvPr/>
              </p:nvSpPr>
              <p:spPr>
                <a:xfrm>
                  <a:off x="1209041" y="4226573"/>
                  <a:ext cx="238555" cy="29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3" h="2464" extrusionOk="0">
                      <a:moveTo>
                        <a:pt x="19540" y="1"/>
                      </a:moveTo>
                      <a:cubicBezTo>
                        <a:pt x="19533" y="1"/>
                        <a:pt x="19525" y="1"/>
                        <a:pt x="19517" y="3"/>
                      </a:cubicBezTo>
                      <a:cubicBezTo>
                        <a:pt x="15131" y="713"/>
                        <a:pt x="10732" y="908"/>
                        <a:pt x="7224" y="908"/>
                      </a:cubicBezTo>
                      <a:cubicBezTo>
                        <a:pt x="2952" y="908"/>
                        <a:pt x="1" y="619"/>
                        <a:pt x="1" y="619"/>
                      </a:cubicBezTo>
                      <a:lnTo>
                        <a:pt x="1" y="1852"/>
                      </a:lnTo>
                      <a:cubicBezTo>
                        <a:pt x="1" y="1852"/>
                        <a:pt x="4233" y="2464"/>
                        <a:pt x="9368" y="2464"/>
                      </a:cubicBezTo>
                      <a:cubicBezTo>
                        <a:pt x="12649" y="2464"/>
                        <a:pt x="16298" y="2214"/>
                        <a:pt x="19448" y="1395"/>
                      </a:cubicBezTo>
                      <a:cubicBezTo>
                        <a:pt x="19448" y="1395"/>
                        <a:pt x="19862" y="1"/>
                        <a:pt x="195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3" name="Google Shape;4203;p46"/>
                <p:cNvSpPr/>
                <p:nvPr/>
              </p:nvSpPr>
              <p:spPr>
                <a:xfrm>
                  <a:off x="1810014" y="4171284"/>
                  <a:ext cx="65250" cy="1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3" h="891" extrusionOk="0">
                      <a:moveTo>
                        <a:pt x="5136" y="0"/>
                      </a:moveTo>
                      <a:lnTo>
                        <a:pt x="274" y="320"/>
                      </a:lnTo>
                      <a:cubicBezTo>
                        <a:pt x="114" y="342"/>
                        <a:pt x="0" y="479"/>
                        <a:pt x="0" y="616"/>
                      </a:cubicBezTo>
                      <a:cubicBezTo>
                        <a:pt x="23" y="776"/>
                        <a:pt x="137" y="890"/>
                        <a:pt x="274" y="890"/>
                      </a:cubicBezTo>
                      <a:lnTo>
                        <a:pt x="297" y="890"/>
                      </a:lnTo>
                      <a:lnTo>
                        <a:pt x="5159" y="571"/>
                      </a:lnTo>
                      <a:cubicBezTo>
                        <a:pt x="5318" y="548"/>
                        <a:pt x="5432" y="411"/>
                        <a:pt x="5432" y="274"/>
                      </a:cubicBezTo>
                      <a:cubicBezTo>
                        <a:pt x="5410" y="114"/>
                        <a:pt x="5273" y="0"/>
                        <a:pt x="5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4" name="Google Shape;4204;p46"/>
                <p:cNvSpPr/>
                <p:nvPr/>
              </p:nvSpPr>
              <p:spPr>
                <a:xfrm>
                  <a:off x="1805618" y="4112882"/>
                  <a:ext cx="95684" cy="56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703" extrusionOk="0">
                      <a:moveTo>
                        <a:pt x="5456" y="571"/>
                      </a:moveTo>
                      <a:cubicBezTo>
                        <a:pt x="5525" y="639"/>
                        <a:pt x="5525" y="822"/>
                        <a:pt x="5456" y="1027"/>
                      </a:cubicBezTo>
                      <a:cubicBezTo>
                        <a:pt x="5205" y="1781"/>
                        <a:pt x="4840" y="2488"/>
                        <a:pt x="4360" y="3105"/>
                      </a:cubicBezTo>
                      <a:cubicBezTo>
                        <a:pt x="4315" y="3127"/>
                        <a:pt x="4292" y="3150"/>
                        <a:pt x="4269" y="3196"/>
                      </a:cubicBezTo>
                      <a:cubicBezTo>
                        <a:pt x="4315" y="2990"/>
                        <a:pt x="4360" y="2785"/>
                        <a:pt x="4406" y="2602"/>
                      </a:cubicBezTo>
                      <a:cubicBezTo>
                        <a:pt x="4543" y="2009"/>
                        <a:pt x="4657" y="1461"/>
                        <a:pt x="4977" y="936"/>
                      </a:cubicBezTo>
                      <a:cubicBezTo>
                        <a:pt x="5045" y="822"/>
                        <a:pt x="5136" y="685"/>
                        <a:pt x="5251" y="594"/>
                      </a:cubicBezTo>
                      <a:cubicBezTo>
                        <a:pt x="5296" y="571"/>
                        <a:pt x="5342" y="571"/>
                        <a:pt x="5388" y="571"/>
                      </a:cubicBezTo>
                      <a:close/>
                      <a:moveTo>
                        <a:pt x="7077" y="1895"/>
                      </a:moveTo>
                      <a:cubicBezTo>
                        <a:pt x="7214" y="1895"/>
                        <a:pt x="7351" y="1986"/>
                        <a:pt x="7351" y="2077"/>
                      </a:cubicBezTo>
                      <a:cubicBezTo>
                        <a:pt x="7373" y="2123"/>
                        <a:pt x="7328" y="2237"/>
                        <a:pt x="7099" y="2420"/>
                      </a:cubicBezTo>
                      <a:cubicBezTo>
                        <a:pt x="6369" y="3013"/>
                        <a:pt x="5479" y="3447"/>
                        <a:pt x="4657" y="3607"/>
                      </a:cubicBezTo>
                      <a:cubicBezTo>
                        <a:pt x="4703" y="3561"/>
                        <a:pt x="4726" y="3515"/>
                        <a:pt x="4771" y="3470"/>
                      </a:cubicBezTo>
                      <a:cubicBezTo>
                        <a:pt x="5296" y="2945"/>
                        <a:pt x="5867" y="2511"/>
                        <a:pt x="6506" y="2123"/>
                      </a:cubicBezTo>
                      <a:cubicBezTo>
                        <a:pt x="6689" y="2009"/>
                        <a:pt x="6894" y="1895"/>
                        <a:pt x="7077" y="1895"/>
                      </a:cubicBezTo>
                      <a:close/>
                      <a:moveTo>
                        <a:pt x="5405" y="0"/>
                      </a:moveTo>
                      <a:cubicBezTo>
                        <a:pt x="5251" y="0"/>
                        <a:pt x="5091" y="46"/>
                        <a:pt x="4954" y="137"/>
                      </a:cubicBezTo>
                      <a:cubicBezTo>
                        <a:pt x="4748" y="251"/>
                        <a:pt x="4612" y="457"/>
                        <a:pt x="4497" y="662"/>
                      </a:cubicBezTo>
                      <a:cubicBezTo>
                        <a:pt x="4155" y="1233"/>
                        <a:pt x="3995" y="1872"/>
                        <a:pt x="3858" y="2465"/>
                      </a:cubicBezTo>
                      <a:cubicBezTo>
                        <a:pt x="3744" y="2945"/>
                        <a:pt x="3653" y="3401"/>
                        <a:pt x="3447" y="3835"/>
                      </a:cubicBezTo>
                      <a:lnTo>
                        <a:pt x="275" y="4132"/>
                      </a:lnTo>
                      <a:cubicBezTo>
                        <a:pt x="115" y="4154"/>
                        <a:pt x="1" y="4291"/>
                        <a:pt x="24" y="4451"/>
                      </a:cubicBezTo>
                      <a:cubicBezTo>
                        <a:pt x="24" y="4588"/>
                        <a:pt x="161" y="4702"/>
                        <a:pt x="298" y="4702"/>
                      </a:cubicBezTo>
                      <a:lnTo>
                        <a:pt x="320" y="4702"/>
                      </a:lnTo>
                      <a:lnTo>
                        <a:pt x="3721" y="4360"/>
                      </a:lnTo>
                      <a:cubicBezTo>
                        <a:pt x="3744" y="4383"/>
                        <a:pt x="3790" y="4383"/>
                        <a:pt x="3813" y="4383"/>
                      </a:cubicBezTo>
                      <a:cubicBezTo>
                        <a:pt x="3858" y="4383"/>
                        <a:pt x="3904" y="4360"/>
                        <a:pt x="3950" y="4337"/>
                      </a:cubicBezTo>
                      <a:lnTo>
                        <a:pt x="5410" y="4200"/>
                      </a:lnTo>
                      <a:cubicBezTo>
                        <a:pt x="5570" y="4177"/>
                        <a:pt x="5684" y="4040"/>
                        <a:pt x="5661" y="3881"/>
                      </a:cubicBezTo>
                      <a:cubicBezTo>
                        <a:pt x="6369" y="3630"/>
                        <a:pt x="6985" y="3241"/>
                        <a:pt x="7442" y="2853"/>
                      </a:cubicBezTo>
                      <a:cubicBezTo>
                        <a:pt x="7579" y="2762"/>
                        <a:pt x="7967" y="2443"/>
                        <a:pt x="7921" y="2009"/>
                      </a:cubicBezTo>
                      <a:cubicBezTo>
                        <a:pt x="7876" y="1575"/>
                        <a:pt x="7442" y="1324"/>
                        <a:pt x="7077" y="1324"/>
                      </a:cubicBezTo>
                      <a:cubicBezTo>
                        <a:pt x="6734" y="1347"/>
                        <a:pt x="6460" y="1507"/>
                        <a:pt x="6209" y="1644"/>
                      </a:cubicBezTo>
                      <a:cubicBezTo>
                        <a:pt x="6027" y="1758"/>
                        <a:pt x="5844" y="1872"/>
                        <a:pt x="5661" y="2009"/>
                      </a:cubicBezTo>
                      <a:cubicBezTo>
                        <a:pt x="5798" y="1735"/>
                        <a:pt x="5890" y="1484"/>
                        <a:pt x="5981" y="1210"/>
                      </a:cubicBezTo>
                      <a:cubicBezTo>
                        <a:pt x="6186" y="594"/>
                        <a:pt x="6004" y="297"/>
                        <a:pt x="5821" y="137"/>
                      </a:cubicBezTo>
                      <a:cubicBezTo>
                        <a:pt x="5707" y="46"/>
                        <a:pt x="5559" y="0"/>
                        <a:pt x="5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5" name="Google Shape;4205;p46"/>
                <p:cNvSpPr/>
                <p:nvPr/>
              </p:nvSpPr>
              <p:spPr>
                <a:xfrm>
                  <a:off x="1180780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15750" y="1"/>
                      </a:moveTo>
                      <a:cubicBezTo>
                        <a:pt x="15631" y="1"/>
                        <a:pt x="15509" y="4"/>
                        <a:pt x="15385" y="12"/>
                      </a:cubicBezTo>
                      <a:cubicBezTo>
                        <a:pt x="14883" y="35"/>
                        <a:pt x="9930" y="766"/>
                        <a:pt x="7351" y="3938"/>
                      </a:cubicBezTo>
                      <a:cubicBezTo>
                        <a:pt x="2352" y="11608"/>
                        <a:pt x="343" y="18592"/>
                        <a:pt x="206" y="19437"/>
                      </a:cubicBezTo>
                      <a:cubicBezTo>
                        <a:pt x="115" y="19825"/>
                        <a:pt x="47" y="20327"/>
                        <a:pt x="24" y="20898"/>
                      </a:cubicBezTo>
                      <a:cubicBezTo>
                        <a:pt x="1" y="21286"/>
                        <a:pt x="24" y="21833"/>
                        <a:pt x="92" y="22313"/>
                      </a:cubicBezTo>
                      <a:cubicBezTo>
                        <a:pt x="4315" y="21993"/>
                        <a:pt x="8560" y="21582"/>
                        <a:pt x="12806" y="20989"/>
                      </a:cubicBezTo>
                      <a:cubicBezTo>
                        <a:pt x="12806" y="20829"/>
                        <a:pt x="12829" y="20989"/>
                        <a:pt x="12966" y="20806"/>
                      </a:cubicBezTo>
                      <a:cubicBezTo>
                        <a:pt x="13011" y="20692"/>
                        <a:pt x="13057" y="20555"/>
                        <a:pt x="13103" y="20418"/>
                      </a:cubicBezTo>
                      <a:cubicBezTo>
                        <a:pt x="13331" y="19848"/>
                        <a:pt x="13605" y="19231"/>
                        <a:pt x="13924" y="18569"/>
                      </a:cubicBezTo>
                      <a:cubicBezTo>
                        <a:pt x="14563" y="17291"/>
                        <a:pt x="15317" y="15922"/>
                        <a:pt x="16116" y="14575"/>
                      </a:cubicBezTo>
                      <a:cubicBezTo>
                        <a:pt x="16914" y="13205"/>
                        <a:pt x="17759" y="11836"/>
                        <a:pt x="18649" y="10489"/>
                      </a:cubicBezTo>
                      <a:cubicBezTo>
                        <a:pt x="19083" y="9804"/>
                        <a:pt x="19539" y="9120"/>
                        <a:pt x="19973" y="8435"/>
                      </a:cubicBezTo>
                      <a:cubicBezTo>
                        <a:pt x="20361" y="7727"/>
                        <a:pt x="20658" y="6929"/>
                        <a:pt x="20589" y="5947"/>
                      </a:cubicBezTo>
                      <a:lnTo>
                        <a:pt x="20544" y="5354"/>
                      </a:lnTo>
                      <a:cubicBezTo>
                        <a:pt x="20346" y="2413"/>
                        <a:pt x="18715" y="1"/>
                        <a:pt x="157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6" name="Google Shape;4206;p46"/>
                <p:cNvSpPr/>
                <p:nvPr/>
              </p:nvSpPr>
              <p:spPr>
                <a:xfrm>
                  <a:off x="1541600" y="2935680"/>
                  <a:ext cx="192172" cy="23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1" h="19814" extrusionOk="0">
                      <a:moveTo>
                        <a:pt x="9205" y="1"/>
                      </a:moveTo>
                      <a:cubicBezTo>
                        <a:pt x="6659" y="1"/>
                        <a:pt x="4321" y="1664"/>
                        <a:pt x="3584" y="4237"/>
                      </a:cubicBezTo>
                      <a:lnTo>
                        <a:pt x="890" y="13595"/>
                      </a:lnTo>
                      <a:cubicBezTo>
                        <a:pt x="0" y="16677"/>
                        <a:pt x="2237" y="18389"/>
                        <a:pt x="5341" y="19279"/>
                      </a:cubicBezTo>
                      <a:lnTo>
                        <a:pt x="5661" y="19370"/>
                      </a:lnTo>
                      <a:cubicBezTo>
                        <a:pt x="6626" y="19649"/>
                        <a:pt x="7564" y="19814"/>
                        <a:pt x="8424" y="19814"/>
                      </a:cubicBezTo>
                      <a:cubicBezTo>
                        <a:pt x="10312" y="19814"/>
                        <a:pt x="11828" y="19022"/>
                        <a:pt x="12440" y="16905"/>
                      </a:cubicBezTo>
                      <a:lnTo>
                        <a:pt x="15110" y="7547"/>
                      </a:lnTo>
                      <a:cubicBezTo>
                        <a:pt x="16001" y="4443"/>
                        <a:pt x="14220" y="1201"/>
                        <a:pt x="11116" y="311"/>
                      </a:cubicBezTo>
                      <a:lnTo>
                        <a:pt x="10796" y="220"/>
                      </a:lnTo>
                      <a:cubicBezTo>
                        <a:pt x="10265" y="71"/>
                        <a:pt x="9731" y="1"/>
                        <a:pt x="920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7" name="Google Shape;4207;p46"/>
                <p:cNvSpPr/>
                <p:nvPr/>
              </p:nvSpPr>
              <p:spPr>
                <a:xfrm>
                  <a:off x="1551186" y="2965469"/>
                  <a:ext cx="174085" cy="165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5" h="13788" extrusionOk="0">
                      <a:moveTo>
                        <a:pt x="7681" y="0"/>
                      </a:moveTo>
                      <a:cubicBezTo>
                        <a:pt x="5142" y="0"/>
                        <a:pt x="2814" y="1674"/>
                        <a:pt x="2078" y="4222"/>
                      </a:cubicBezTo>
                      <a:lnTo>
                        <a:pt x="1" y="11412"/>
                      </a:lnTo>
                      <a:cubicBezTo>
                        <a:pt x="2335" y="12467"/>
                        <a:pt x="6259" y="13787"/>
                        <a:pt x="11556" y="13787"/>
                      </a:cubicBezTo>
                      <a:cubicBezTo>
                        <a:pt x="11645" y="13787"/>
                        <a:pt x="11734" y="13787"/>
                        <a:pt x="11824" y="13786"/>
                      </a:cubicBezTo>
                      <a:lnTo>
                        <a:pt x="13605" y="7532"/>
                      </a:lnTo>
                      <a:cubicBezTo>
                        <a:pt x="14495" y="4450"/>
                        <a:pt x="12715" y="1209"/>
                        <a:pt x="9610" y="319"/>
                      </a:cubicBezTo>
                      <a:lnTo>
                        <a:pt x="9291" y="228"/>
                      </a:lnTo>
                      <a:cubicBezTo>
                        <a:pt x="8753" y="74"/>
                        <a:pt x="8213" y="0"/>
                        <a:pt x="76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8" name="Google Shape;4208;p46"/>
                <p:cNvSpPr/>
                <p:nvPr/>
              </p:nvSpPr>
              <p:spPr>
                <a:xfrm>
                  <a:off x="1309642" y="2739622"/>
                  <a:ext cx="196291" cy="172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4" h="14377" extrusionOk="0">
                      <a:moveTo>
                        <a:pt x="8218" y="0"/>
                      </a:moveTo>
                      <a:cubicBezTo>
                        <a:pt x="5812" y="0"/>
                        <a:pt x="3456" y="1213"/>
                        <a:pt x="2101" y="3417"/>
                      </a:cubicBezTo>
                      <a:cubicBezTo>
                        <a:pt x="1" y="6795"/>
                        <a:pt x="1028" y="11224"/>
                        <a:pt x="4383" y="13301"/>
                      </a:cubicBezTo>
                      <a:cubicBezTo>
                        <a:pt x="5549" y="14030"/>
                        <a:pt x="6844" y="14377"/>
                        <a:pt x="8125" y="14377"/>
                      </a:cubicBezTo>
                      <a:cubicBezTo>
                        <a:pt x="10532" y="14377"/>
                        <a:pt x="12888" y="13154"/>
                        <a:pt x="14244" y="10950"/>
                      </a:cubicBezTo>
                      <a:cubicBezTo>
                        <a:pt x="16344" y="7572"/>
                        <a:pt x="15317" y="3143"/>
                        <a:pt x="11961" y="1066"/>
                      </a:cubicBezTo>
                      <a:cubicBezTo>
                        <a:pt x="10795" y="344"/>
                        <a:pt x="9499" y="0"/>
                        <a:pt x="82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09" name="Google Shape;4209;p46"/>
                <p:cNvSpPr/>
                <p:nvPr/>
              </p:nvSpPr>
              <p:spPr>
                <a:xfrm>
                  <a:off x="1324729" y="2792966"/>
                  <a:ext cx="146942" cy="119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5" h="9920" extrusionOk="0">
                      <a:moveTo>
                        <a:pt x="5313" y="1"/>
                      </a:moveTo>
                      <a:cubicBezTo>
                        <a:pt x="3683" y="1"/>
                        <a:pt x="2190" y="699"/>
                        <a:pt x="1370" y="2012"/>
                      </a:cubicBezTo>
                      <a:cubicBezTo>
                        <a:pt x="0" y="4226"/>
                        <a:pt x="1027" y="7330"/>
                        <a:pt x="3652" y="8951"/>
                      </a:cubicBezTo>
                      <a:cubicBezTo>
                        <a:pt x="4709" y="9603"/>
                        <a:pt x="5862" y="9919"/>
                        <a:pt x="6952" y="9919"/>
                      </a:cubicBezTo>
                      <a:cubicBezTo>
                        <a:pt x="8569" y="9919"/>
                        <a:pt x="10047" y="9224"/>
                        <a:pt x="10865" y="7901"/>
                      </a:cubicBezTo>
                      <a:cubicBezTo>
                        <a:pt x="12235" y="5687"/>
                        <a:pt x="11207" y="2583"/>
                        <a:pt x="8605" y="962"/>
                      </a:cubicBezTo>
                      <a:cubicBezTo>
                        <a:pt x="7554" y="313"/>
                        <a:pt x="6403" y="1"/>
                        <a:pt x="531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0" name="Google Shape;4210;p46"/>
                <p:cNvSpPr/>
                <p:nvPr/>
              </p:nvSpPr>
              <p:spPr>
                <a:xfrm>
                  <a:off x="1338158" y="2793002"/>
                  <a:ext cx="138175" cy="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5" h="5717" extrusionOk="0">
                      <a:moveTo>
                        <a:pt x="3493" y="0"/>
                      </a:moveTo>
                      <a:cubicBezTo>
                        <a:pt x="2922" y="0"/>
                        <a:pt x="2352" y="23"/>
                        <a:pt x="1804" y="115"/>
                      </a:cubicBezTo>
                      <a:cubicBezTo>
                        <a:pt x="1256" y="206"/>
                        <a:pt x="708" y="320"/>
                        <a:pt x="160" y="525"/>
                      </a:cubicBezTo>
                      <a:cubicBezTo>
                        <a:pt x="46" y="571"/>
                        <a:pt x="1" y="685"/>
                        <a:pt x="23" y="799"/>
                      </a:cubicBezTo>
                      <a:cubicBezTo>
                        <a:pt x="42" y="893"/>
                        <a:pt x="122" y="971"/>
                        <a:pt x="226" y="971"/>
                      </a:cubicBezTo>
                      <a:cubicBezTo>
                        <a:pt x="249" y="971"/>
                        <a:pt x="273" y="967"/>
                        <a:pt x="297" y="959"/>
                      </a:cubicBezTo>
                      <a:lnTo>
                        <a:pt x="320" y="959"/>
                      </a:lnTo>
                      <a:cubicBezTo>
                        <a:pt x="1225" y="753"/>
                        <a:pt x="2204" y="659"/>
                        <a:pt x="3157" y="659"/>
                      </a:cubicBezTo>
                      <a:cubicBezTo>
                        <a:pt x="3262" y="659"/>
                        <a:pt x="3366" y="660"/>
                        <a:pt x="3470" y="662"/>
                      </a:cubicBezTo>
                      <a:cubicBezTo>
                        <a:pt x="4520" y="708"/>
                        <a:pt x="5570" y="913"/>
                        <a:pt x="6552" y="1302"/>
                      </a:cubicBezTo>
                      <a:cubicBezTo>
                        <a:pt x="7533" y="1690"/>
                        <a:pt x="8423" y="2260"/>
                        <a:pt x="9154" y="3013"/>
                      </a:cubicBezTo>
                      <a:cubicBezTo>
                        <a:pt x="9564" y="3356"/>
                        <a:pt x="9861" y="3812"/>
                        <a:pt x="10204" y="4223"/>
                      </a:cubicBezTo>
                      <a:cubicBezTo>
                        <a:pt x="10363" y="4429"/>
                        <a:pt x="10477" y="4680"/>
                        <a:pt x="10637" y="4885"/>
                      </a:cubicBezTo>
                      <a:lnTo>
                        <a:pt x="11025" y="5593"/>
                      </a:lnTo>
                      <a:lnTo>
                        <a:pt x="11048" y="5615"/>
                      </a:lnTo>
                      <a:cubicBezTo>
                        <a:pt x="11094" y="5676"/>
                        <a:pt x="11170" y="5717"/>
                        <a:pt x="11249" y="5717"/>
                      </a:cubicBezTo>
                      <a:cubicBezTo>
                        <a:pt x="11289" y="5717"/>
                        <a:pt x="11330" y="5707"/>
                        <a:pt x="11368" y="5684"/>
                      </a:cubicBezTo>
                      <a:cubicBezTo>
                        <a:pt x="11482" y="5638"/>
                        <a:pt x="11505" y="5501"/>
                        <a:pt x="11459" y="5387"/>
                      </a:cubicBezTo>
                      <a:lnTo>
                        <a:pt x="11071" y="4634"/>
                      </a:lnTo>
                      <a:cubicBezTo>
                        <a:pt x="10934" y="4406"/>
                        <a:pt x="10820" y="4132"/>
                        <a:pt x="10637" y="3904"/>
                      </a:cubicBezTo>
                      <a:cubicBezTo>
                        <a:pt x="10318" y="3447"/>
                        <a:pt x="10021" y="2968"/>
                        <a:pt x="9587" y="2603"/>
                      </a:cubicBezTo>
                      <a:cubicBezTo>
                        <a:pt x="9382" y="2397"/>
                        <a:pt x="9222" y="2169"/>
                        <a:pt x="8971" y="2009"/>
                      </a:cubicBezTo>
                      <a:lnTo>
                        <a:pt x="8309" y="1484"/>
                      </a:lnTo>
                      <a:cubicBezTo>
                        <a:pt x="7830" y="1187"/>
                        <a:pt x="7328" y="868"/>
                        <a:pt x="6803" y="685"/>
                      </a:cubicBezTo>
                      <a:cubicBezTo>
                        <a:pt x="5753" y="252"/>
                        <a:pt x="4611" y="23"/>
                        <a:pt x="34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1" name="Google Shape;4211;p46"/>
                <p:cNvSpPr/>
                <p:nvPr/>
              </p:nvSpPr>
              <p:spPr>
                <a:xfrm>
                  <a:off x="1381748" y="2840161"/>
                  <a:ext cx="107201" cy="54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6" h="4521" extrusionOk="0">
                      <a:moveTo>
                        <a:pt x="2694" y="0"/>
                      </a:moveTo>
                      <a:cubicBezTo>
                        <a:pt x="1804" y="0"/>
                        <a:pt x="937" y="137"/>
                        <a:pt x="115" y="480"/>
                      </a:cubicBezTo>
                      <a:cubicBezTo>
                        <a:pt x="47" y="525"/>
                        <a:pt x="1" y="594"/>
                        <a:pt x="1" y="685"/>
                      </a:cubicBezTo>
                      <a:cubicBezTo>
                        <a:pt x="21" y="764"/>
                        <a:pt x="92" y="827"/>
                        <a:pt x="170" y="827"/>
                      </a:cubicBezTo>
                      <a:cubicBezTo>
                        <a:pt x="182" y="827"/>
                        <a:pt x="194" y="825"/>
                        <a:pt x="206" y="822"/>
                      </a:cubicBezTo>
                      <a:lnTo>
                        <a:pt x="229" y="822"/>
                      </a:lnTo>
                      <a:cubicBezTo>
                        <a:pt x="895" y="727"/>
                        <a:pt x="1592" y="679"/>
                        <a:pt x="2269" y="679"/>
                      </a:cubicBezTo>
                      <a:cubicBezTo>
                        <a:pt x="2404" y="679"/>
                        <a:pt x="2538" y="681"/>
                        <a:pt x="2671" y="685"/>
                      </a:cubicBezTo>
                      <a:cubicBezTo>
                        <a:pt x="3493" y="708"/>
                        <a:pt x="4292" y="845"/>
                        <a:pt x="5045" y="1142"/>
                      </a:cubicBezTo>
                      <a:cubicBezTo>
                        <a:pt x="5799" y="1438"/>
                        <a:pt x="6483" y="1872"/>
                        <a:pt x="7054" y="2466"/>
                      </a:cubicBezTo>
                      <a:cubicBezTo>
                        <a:pt x="7373" y="2717"/>
                        <a:pt x="7602" y="3059"/>
                        <a:pt x="7876" y="3379"/>
                      </a:cubicBezTo>
                      <a:cubicBezTo>
                        <a:pt x="8127" y="3698"/>
                        <a:pt x="8309" y="4063"/>
                        <a:pt x="8560" y="4406"/>
                      </a:cubicBezTo>
                      <a:lnTo>
                        <a:pt x="8560" y="4451"/>
                      </a:lnTo>
                      <a:cubicBezTo>
                        <a:pt x="8605" y="4496"/>
                        <a:pt x="8658" y="4521"/>
                        <a:pt x="8709" y="4521"/>
                      </a:cubicBezTo>
                      <a:cubicBezTo>
                        <a:pt x="8737" y="4521"/>
                        <a:pt x="8764" y="4513"/>
                        <a:pt x="8789" y="4497"/>
                      </a:cubicBezTo>
                      <a:cubicBezTo>
                        <a:pt x="8880" y="4451"/>
                        <a:pt x="8926" y="4337"/>
                        <a:pt x="8880" y="4269"/>
                      </a:cubicBezTo>
                      <a:cubicBezTo>
                        <a:pt x="8674" y="3881"/>
                        <a:pt x="8515" y="3470"/>
                        <a:pt x="8264" y="3105"/>
                      </a:cubicBezTo>
                      <a:cubicBezTo>
                        <a:pt x="8013" y="2739"/>
                        <a:pt x="7784" y="2374"/>
                        <a:pt x="7465" y="2055"/>
                      </a:cubicBezTo>
                      <a:cubicBezTo>
                        <a:pt x="7168" y="1712"/>
                        <a:pt x="6826" y="1461"/>
                        <a:pt x="6460" y="1187"/>
                      </a:cubicBezTo>
                      <a:cubicBezTo>
                        <a:pt x="6095" y="936"/>
                        <a:pt x="5707" y="708"/>
                        <a:pt x="5296" y="548"/>
                      </a:cubicBezTo>
                      <a:cubicBezTo>
                        <a:pt x="4475" y="206"/>
                        <a:pt x="3584" y="23"/>
                        <a:pt x="269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2" name="Google Shape;4212;p46"/>
                <p:cNvSpPr/>
                <p:nvPr/>
              </p:nvSpPr>
              <p:spPr>
                <a:xfrm>
                  <a:off x="1836608" y="2933914"/>
                  <a:ext cx="183405" cy="173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1" h="14406" extrusionOk="0">
                      <a:moveTo>
                        <a:pt x="7639" y="1"/>
                      </a:moveTo>
                      <a:cubicBezTo>
                        <a:pt x="4129" y="1"/>
                        <a:pt x="1049" y="2618"/>
                        <a:pt x="548" y="6210"/>
                      </a:cubicBezTo>
                      <a:cubicBezTo>
                        <a:pt x="0" y="10159"/>
                        <a:pt x="2716" y="13788"/>
                        <a:pt x="6642" y="14336"/>
                      </a:cubicBezTo>
                      <a:cubicBezTo>
                        <a:pt x="6977" y="14383"/>
                        <a:pt x="7309" y="14406"/>
                        <a:pt x="7637" y="14406"/>
                      </a:cubicBezTo>
                      <a:cubicBezTo>
                        <a:pt x="11141" y="14406"/>
                        <a:pt x="14201" y="11806"/>
                        <a:pt x="14722" y="8196"/>
                      </a:cubicBezTo>
                      <a:cubicBezTo>
                        <a:pt x="15270" y="4270"/>
                        <a:pt x="12531" y="618"/>
                        <a:pt x="8628" y="70"/>
                      </a:cubicBezTo>
                      <a:cubicBezTo>
                        <a:pt x="8296" y="24"/>
                        <a:pt x="7966" y="1"/>
                        <a:pt x="76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3" name="Google Shape;4213;p46"/>
                <p:cNvSpPr/>
                <p:nvPr/>
              </p:nvSpPr>
              <p:spPr>
                <a:xfrm>
                  <a:off x="1853605" y="2989253"/>
                  <a:ext cx="144480" cy="58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" h="4846" extrusionOk="0">
                      <a:moveTo>
                        <a:pt x="4120" y="1"/>
                      </a:moveTo>
                      <a:cubicBezTo>
                        <a:pt x="3871" y="1"/>
                        <a:pt x="3636" y="51"/>
                        <a:pt x="3401" y="51"/>
                      </a:cubicBezTo>
                      <a:cubicBezTo>
                        <a:pt x="2831" y="97"/>
                        <a:pt x="2283" y="256"/>
                        <a:pt x="1735" y="393"/>
                      </a:cubicBezTo>
                      <a:cubicBezTo>
                        <a:pt x="1461" y="462"/>
                        <a:pt x="1210" y="599"/>
                        <a:pt x="959" y="690"/>
                      </a:cubicBezTo>
                      <a:lnTo>
                        <a:pt x="183" y="1010"/>
                      </a:lnTo>
                      <a:cubicBezTo>
                        <a:pt x="69" y="1055"/>
                        <a:pt x="0" y="1192"/>
                        <a:pt x="46" y="1306"/>
                      </a:cubicBezTo>
                      <a:cubicBezTo>
                        <a:pt x="80" y="1409"/>
                        <a:pt x="166" y="1460"/>
                        <a:pt x="255" y="1460"/>
                      </a:cubicBezTo>
                      <a:cubicBezTo>
                        <a:pt x="284" y="1460"/>
                        <a:pt x="314" y="1455"/>
                        <a:pt x="343" y="1443"/>
                      </a:cubicBezTo>
                      <a:lnTo>
                        <a:pt x="365" y="1443"/>
                      </a:lnTo>
                      <a:lnTo>
                        <a:pt x="1119" y="1169"/>
                      </a:lnTo>
                      <a:cubicBezTo>
                        <a:pt x="1393" y="1101"/>
                        <a:pt x="1621" y="964"/>
                        <a:pt x="1895" y="918"/>
                      </a:cubicBezTo>
                      <a:cubicBezTo>
                        <a:pt x="2420" y="827"/>
                        <a:pt x="2922" y="667"/>
                        <a:pt x="3447" y="667"/>
                      </a:cubicBezTo>
                      <a:cubicBezTo>
                        <a:pt x="3693" y="641"/>
                        <a:pt x="3941" y="628"/>
                        <a:pt x="4189" y="628"/>
                      </a:cubicBezTo>
                      <a:cubicBezTo>
                        <a:pt x="4996" y="628"/>
                        <a:pt x="5800" y="765"/>
                        <a:pt x="6551" y="1010"/>
                      </a:cubicBezTo>
                      <a:cubicBezTo>
                        <a:pt x="7555" y="1329"/>
                        <a:pt x="8491" y="1854"/>
                        <a:pt x="9336" y="2493"/>
                      </a:cubicBezTo>
                      <a:cubicBezTo>
                        <a:pt x="10157" y="3155"/>
                        <a:pt x="10934" y="3908"/>
                        <a:pt x="11573" y="4730"/>
                      </a:cubicBezTo>
                      <a:lnTo>
                        <a:pt x="11573" y="4753"/>
                      </a:lnTo>
                      <a:cubicBezTo>
                        <a:pt x="11624" y="4817"/>
                        <a:pt x="11690" y="4845"/>
                        <a:pt x="11758" y="4845"/>
                      </a:cubicBezTo>
                      <a:cubicBezTo>
                        <a:pt x="11811" y="4845"/>
                        <a:pt x="11865" y="4829"/>
                        <a:pt x="11915" y="4799"/>
                      </a:cubicBezTo>
                      <a:cubicBezTo>
                        <a:pt x="12006" y="4730"/>
                        <a:pt x="12029" y="4593"/>
                        <a:pt x="11961" y="4502"/>
                      </a:cubicBezTo>
                      <a:cubicBezTo>
                        <a:pt x="11664" y="4000"/>
                        <a:pt x="11344" y="3543"/>
                        <a:pt x="10956" y="3132"/>
                      </a:cubicBezTo>
                      <a:cubicBezTo>
                        <a:pt x="10591" y="2699"/>
                        <a:pt x="10180" y="2334"/>
                        <a:pt x="9747" y="1968"/>
                      </a:cubicBezTo>
                      <a:cubicBezTo>
                        <a:pt x="8856" y="1261"/>
                        <a:pt x="7852" y="713"/>
                        <a:pt x="6757" y="371"/>
                      </a:cubicBezTo>
                      <a:cubicBezTo>
                        <a:pt x="6232" y="188"/>
                        <a:pt x="5661" y="97"/>
                        <a:pt x="5090" y="28"/>
                      </a:cubicBezTo>
                      <a:lnTo>
                        <a:pt x="4246" y="5"/>
                      </a:lnTo>
                      <a:cubicBezTo>
                        <a:pt x="4203" y="2"/>
                        <a:pt x="4161" y="1"/>
                        <a:pt x="41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4" name="Google Shape;4214;p46"/>
                <p:cNvSpPr/>
                <p:nvPr/>
              </p:nvSpPr>
              <p:spPr>
                <a:xfrm>
                  <a:off x="1822891" y="3009277"/>
                  <a:ext cx="111861" cy="4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4" h="3800" extrusionOk="0">
                      <a:moveTo>
                        <a:pt x="3421" y="1"/>
                      </a:moveTo>
                      <a:cubicBezTo>
                        <a:pt x="3154" y="1"/>
                        <a:pt x="2886" y="9"/>
                        <a:pt x="2626" y="50"/>
                      </a:cubicBezTo>
                      <a:cubicBezTo>
                        <a:pt x="2192" y="73"/>
                        <a:pt x="1758" y="210"/>
                        <a:pt x="1347" y="324"/>
                      </a:cubicBezTo>
                      <a:cubicBezTo>
                        <a:pt x="914" y="461"/>
                        <a:pt x="526" y="667"/>
                        <a:pt x="138" y="826"/>
                      </a:cubicBezTo>
                      <a:cubicBezTo>
                        <a:pt x="46" y="872"/>
                        <a:pt x="1" y="986"/>
                        <a:pt x="46" y="1077"/>
                      </a:cubicBezTo>
                      <a:cubicBezTo>
                        <a:pt x="65" y="1134"/>
                        <a:pt x="130" y="1175"/>
                        <a:pt x="204" y="1175"/>
                      </a:cubicBezTo>
                      <a:cubicBezTo>
                        <a:pt x="220" y="1175"/>
                        <a:pt x="236" y="1173"/>
                        <a:pt x="252" y="1169"/>
                      </a:cubicBezTo>
                      <a:lnTo>
                        <a:pt x="275" y="1169"/>
                      </a:lnTo>
                      <a:cubicBezTo>
                        <a:pt x="686" y="1055"/>
                        <a:pt x="1074" y="872"/>
                        <a:pt x="1462" y="781"/>
                      </a:cubicBezTo>
                      <a:cubicBezTo>
                        <a:pt x="1872" y="712"/>
                        <a:pt x="2283" y="598"/>
                        <a:pt x="2671" y="598"/>
                      </a:cubicBezTo>
                      <a:cubicBezTo>
                        <a:pt x="2829" y="585"/>
                        <a:pt x="2987" y="578"/>
                        <a:pt x="3144" y="578"/>
                      </a:cubicBezTo>
                      <a:cubicBezTo>
                        <a:pt x="3806" y="578"/>
                        <a:pt x="4459" y="692"/>
                        <a:pt x="5068" y="895"/>
                      </a:cubicBezTo>
                      <a:cubicBezTo>
                        <a:pt x="5844" y="1146"/>
                        <a:pt x="6552" y="1557"/>
                        <a:pt x="7191" y="2036"/>
                      </a:cubicBezTo>
                      <a:cubicBezTo>
                        <a:pt x="7830" y="2538"/>
                        <a:pt x="8446" y="3109"/>
                        <a:pt x="8971" y="3725"/>
                      </a:cubicBezTo>
                      <a:lnTo>
                        <a:pt x="8994" y="3748"/>
                      </a:lnTo>
                      <a:cubicBezTo>
                        <a:pt x="9028" y="3782"/>
                        <a:pt x="9074" y="3799"/>
                        <a:pt x="9120" y="3799"/>
                      </a:cubicBezTo>
                      <a:cubicBezTo>
                        <a:pt x="9165" y="3799"/>
                        <a:pt x="9211" y="3782"/>
                        <a:pt x="9245" y="3748"/>
                      </a:cubicBezTo>
                      <a:cubicBezTo>
                        <a:pt x="9314" y="3702"/>
                        <a:pt x="9314" y="3611"/>
                        <a:pt x="9291" y="3543"/>
                      </a:cubicBezTo>
                      <a:cubicBezTo>
                        <a:pt x="8880" y="2744"/>
                        <a:pt x="8286" y="2082"/>
                        <a:pt x="7602" y="1511"/>
                      </a:cubicBezTo>
                      <a:cubicBezTo>
                        <a:pt x="6917" y="963"/>
                        <a:pt x="6118" y="530"/>
                        <a:pt x="5273" y="279"/>
                      </a:cubicBezTo>
                      <a:cubicBezTo>
                        <a:pt x="4840" y="119"/>
                        <a:pt x="4406" y="73"/>
                        <a:pt x="3950" y="5"/>
                      </a:cubicBezTo>
                      <a:cubicBezTo>
                        <a:pt x="3776" y="5"/>
                        <a:pt x="3599" y="1"/>
                        <a:pt x="34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5" name="Google Shape;4215;p46"/>
                <p:cNvSpPr/>
                <p:nvPr/>
              </p:nvSpPr>
              <p:spPr>
                <a:xfrm>
                  <a:off x="1405604" y="2521461"/>
                  <a:ext cx="634632" cy="575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2" h="47911" extrusionOk="0">
                      <a:moveTo>
                        <a:pt x="26627" y="0"/>
                      </a:moveTo>
                      <a:cubicBezTo>
                        <a:pt x="18373" y="0"/>
                        <a:pt x="10350" y="4457"/>
                        <a:pt x="6118" y="12289"/>
                      </a:cubicBezTo>
                      <a:cubicBezTo>
                        <a:pt x="1" y="23611"/>
                        <a:pt x="2078" y="37511"/>
                        <a:pt x="15180" y="44656"/>
                      </a:cubicBezTo>
                      <a:cubicBezTo>
                        <a:pt x="19298" y="46910"/>
                        <a:pt x="23198" y="47910"/>
                        <a:pt x="26807" y="47910"/>
                      </a:cubicBezTo>
                      <a:cubicBezTo>
                        <a:pt x="35440" y="47910"/>
                        <a:pt x="42410" y="42185"/>
                        <a:pt x="46724" y="34202"/>
                      </a:cubicBezTo>
                      <a:cubicBezTo>
                        <a:pt x="52841" y="22880"/>
                        <a:pt x="48710" y="8797"/>
                        <a:pt x="37480" y="2749"/>
                      </a:cubicBezTo>
                      <a:cubicBezTo>
                        <a:pt x="34026" y="885"/>
                        <a:pt x="30304" y="0"/>
                        <a:pt x="2662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6" name="Google Shape;4216;p46"/>
                <p:cNvSpPr/>
                <p:nvPr/>
              </p:nvSpPr>
              <p:spPr>
                <a:xfrm>
                  <a:off x="1429183" y="2472777"/>
                  <a:ext cx="664513" cy="440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0" h="36680" extrusionOk="0">
                      <a:moveTo>
                        <a:pt x="21613" y="0"/>
                      </a:moveTo>
                      <a:cubicBezTo>
                        <a:pt x="20032" y="0"/>
                        <a:pt x="18541" y="142"/>
                        <a:pt x="17188" y="433"/>
                      </a:cubicBezTo>
                      <a:cubicBezTo>
                        <a:pt x="8378" y="2305"/>
                        <a:pt x="1" y="8810"/>
                        <a:pt x="617" y="23053"/>
                      </a:cubicBezTo>
                      <a:cubicBezTo>
                        <a:pt x="617" y="23053"/>
                        <a:pt x="13194" y="20337"/>
                        <a:pt x="22004" y="10271"/>
                      </a:cubicBezTo>
                      <a:cubicBezTo>
                        <a:pt x="22004" y="10271"/>
                        <a:pt x="29970" y="28508"/>
                        <a:pt x="46747" y="36680"/>
                      </a:cubicBezTo>
                      <a:cubicBezTo>
                        <a:pt x="46747" y="36680"/>
                        <a:pt x="55329" y="20976"/>
                        <a:pt x="48002" y="11960"/>
                      </a:cubicBezTo>
                      <a:cubicBezTo>
                        <a:pt x="41800" y="4328"/>
                        <a:pt x="30332" y="0"/>
                        <a:pt x="2161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7" name="Google Shape;4217;p46"/>
                <p:cNvSpPr/>
                <p:nvPr/>
              </p:nvSpPr>
              <p:spPr>
                <a:xfrm>
                  <a:off x="1455500" y="2809183"/>
                  <a:ext cx="186695" cy="14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2212" extrusionOk="0">
                      <a:moveTo>
                        <a:pt x="14244" y="10112"/>
                      </a:moveTo>
                      <a:cubicBezTo>
                        <a:pt x="12920" y="12212"/>
                        <a:pt x="8971" y="12143"/>
                        <a:pt x="5410" y="9929"/>
                      </a:cubicBezTo>
                      <a:cubicBezTo>
                        <a:pt x="1850" y="7715"/>
                        <a:pt x="1" y="4223"/>
                        <a:pt x="1302" y="2123"/>
                      </a:cubicBezTo>
                      <a:cubicBezTo>
                        <a:pt x="2626" y="0"/>
                        <a:pt x="6575" y="69"/>
                        <a:pt x="10135" y="2283"/>
                      </a:cubicBezTo>
                      <a:cubicBezTo>
                        <a:pt x="13719" y="4497"/>
                        <a:pt x="15545" y="7989"/>
                        <a:pt x="14244" y="10112"/>
                      </a:cubicBezTo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8" name="Google Shape;4218;p46"/>
                <p:cNvSpPr/>
                <p:nvPr/>
              </p:nvSpPr>
              <p:spPr>
                <a:xfrm>
                  <a:off x="1703350" y="2922527"/>
                  <a:ext cx="192460" cy="119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5" h="9911" extrusionOk="0">
                      <a:moveTo>
                        <a:pt x="6281" y="0"/>
                      </a:moveTo>
                      <a:cubicBezTo>
                        <a:pt x="3437" y="0"/>
                        <a:pt x="1140" y="1159"/>
                        <a:pt x="640" y="3072"/>
                      </a:cubicBezTo>
                      <a:cubicBezTo>
                        <a:pt x="1" y="5583"/>
                        <a:pt x="2763" y="8482"/>
                        <a:pt x="6826" y="9532"/>
                      </a:cubicBezTo>
                      <a:cubicBezTo>
                        <a:pt x="7821" y="9789"/>
                        <a:pt x="8803" y="9911"/>
                        <a:pt x="9728" y="9911"/>
                      </a:cubicBezTo>
                      <a:cubicBezTo>
                        <a:pt x="12576" y="9911"/>
                        <a:pt x="14880" y="8757"/>
                        <a:pt x="15362" y="6861"/>
                      </a:cubicBezTo>
                      <a:cubicBezTo>
                        <a:pt x="16024" y="4328"/>
                        <a:pt x="13240" y="1429"/>
                        <a:pt x="9177" y="379"/>
                      </a:cubicBezTo>
                      <a:cubicBezTo>
                        <a:pt x="8182" y="122"/>
                        <a:pt x="7203" y="0"/>
                        <a:pt x="62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19" name="Google Shape;4219;p46"/>
                <p:cNvSpPr/>
                <p:nvPr/>
              </p:nvSpPr>
              <p:spPr>
                <a:xfrm>
                  <a:off x="1644961" y="2908161"/>
                  <a:ext cx="74294" cy="43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3612" extrusionOk="0">
                      <a:moveTo>
                        <a:pt x="183" y="0"/>
                      </a:moveTo>
                      <a:cubicBezTo>
                        <a:pt x="114" y="0"/>
                        <a:pt x="69" y="46"/>
                        <a:pt x="69" y="114"/>
                      </a:cubicBezTo>
                      <a:cubicBezTo>
                        <a:pt x="0" y="822"/>
                        <a:pt x="251" y="1507"/>
                        <a:pt x="662" y="2054"/>
                      </a:cubicBezTo>
                      <a:cubicBezTo>
                        <a:pt x="1096" y="2602"/>
                        <a:pt x="1689" y="3036"/>
                        <a:pt x="2328" y="3287"/>
                      </a:cubicBezTo>
                      <a:cubicBezTo>
                        <a:pt x="2789" y="3475"/>
                        <a:pt x="3300" y="3611"/>
                        <a:pt x="3815" y="3611"/>
                      </a:cubicBezTo>
                      <a:cubicBezTo>
                        <a:pt x="3989" y="3611"/>
                        <a:pt x="4164" y="3595"/>
                        <a:pt x="4337" y="3561"/>
                      </a:cubicBezTo>
                      <a:cubicBezTo>
                        <a:pt x="5045" y="3470"/>
                        <a:pt x="5661" y="3104"/>
                        <a:pt x="6140" y="2648"/>
                      </a:cubicBezTo>
                      <a:cubicBezTo>
                        <a:pt x="6186" y="2602"/>
                        <a:pt x="6186" y="2534"/>
                        <a:pt x="6163" y="2488"/>
                      </a:cubicBezTo>
                      <a:cubicBezTo>
                        <a:pt x="6135" y="2460"/>
                        <a:pt x="6098" y="2440"/>
                        <a:pt x="6058" y="2440"/>
                      </a:cubicBezTo>
                      <a:cubicBezTo>
                        <a:pt x="6033" y="2440"/>
                        <a:pt x="6007" y="2448"/>
                        <a:pt x="5980" y="2465"/>
                      </a:cubicBezTo>
                      <a:cubicBezTo>
                        <a:pt x="5478" y="2830"/>
                        <a:pt x="4908" y="3104"/>
                        <a:pt x="4291" y="3173"/>
                      </a:cubicBezTo>
                      <a:cubicBezTo>
                        <a:pt x="4185" y="3185"/>
                        <a:pt x="4078" y="3190"/>
                        <a:pt x="3971" y="3190"/>
                      </a:cubicBezTo>
                      <a:cubicBezTo>
                        <a:pt x="3463" y="3190"/>
                        <a:pt x="2960" y="3061"/>
                        <a:pt x="2488" y="2853"/>
                      </a:cubicBezTo>
                      <a:cubicBezTo>
                        <a:pt x="1917" y="2602"/>
                        <a:pt x="1393" y="2260"/>
                        <a:pt x="1004" y="1803"/>
                      </a:cubicBezTo>
                      <a:cubicBezTo>
                        <a:pt x="616" y="1324"/>
                        <a:pt x="365" y="731"/>
                        <a:pt x="297" y="137"/>
                      </a:cubicBezTo>
                      <a:lnTo>
                        <a:pt x="297" y="114"/>
                      </a:lnTo>
                      <a:cubicBezTo>
                        <a:pt x="297" y="69"/>
                        <a:pt x="251" y="23"/>
                        <a:pt x="1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0" name="Google Shape;4220;p46"/>
                <p:cNvSpPr/>
                <p:nvPr/>
              </p:nvSpPr>
              <p:spPr>
                <a:xfrm>
                  <a:off x="1515823" y="2686769"/>
                  <a:ext cx="167780" cy="60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5018" extrusionOk="0">
                      <a:moveTo>
                        <a:pt x="10079" y="1"/>
                      </a:moveTo>
                      <a:cubicBezTo>
                        <a:pt x="7074" y="1"/>
                        <a:pt x="2397" y="2545"/>
                        <a:pt x="2397" y="2545"/>
                      </a:cubicBezTo>
                      <a:cubicBezTo>
                        <a:pt x="1" y="4559"/>
                        <a:pt x="3613" y="5017"/>
                        <a:pt x="5035" y="5017"/>
                      </a:cubicBezTo>
                      <a:cubicBezTo>
                        <a:pt x="5144" y="5017"/>
                        <a:pt x="5239" y="5015"/>
                        <a:pt x="5319" y="5010"/>
                      </a:cubicBezTo>
                      <a:cubicBezTo>
                        <a:pt x="6414" y="4941"/>
                        <a:pt x="13970" y="3640"/>
                        <a:pt x="12212" y="901"/>
                      </a:cubicBezTo>
                      <a:cubicBezTo>
                        <a:pt x="11794" y="249"/>
                        <a:pt x="11018" y="1"/>
                        <a:pt x="100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1" name="Google Shape;4221;p46"/>
                <p:cNvSpPr/>
                <p:nvPr/>
              </p:nvSpPr>
              <p:spPr>
                <a:xfrm>
                  <a:off x="1790267" y="2769435"/>
                  <a:ext cx="116101" cy="11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" h="9398" extrusionOk="0">
                      <a:moveTo>
                        <a:pt x="3601" y="0"/>
                      </a:moveTo>
                      <a:cubicBezTo>
                        <a:pt x="3443" y="0"/>
                        <a:pt x="3285" y="22"/>
                        <a:pt x="3128" y="68"/>
                      </a:cubicBezTo>
                      <a:cubicBezTo>
                        <a:pt x="1" y="981"/>
                        <a:pt x="4862" y="6916"/>
                        <a:pt x="5661" y="7692"/>
                      </a:cubicBezTo>
                      <a:cubicBezTo>
                        <a:pt x="6151" y="8181"/>
                        <a:pt x="7749" y="9398"/>
                        <a:pt x="8730" y="9398"/>
                      </a:cubicBezTo>
                      <a:cubicBezTo>
                        <a:pt x="9304" y="9398"/>
                        <a:pt x="9667" y="8982"/>
                        <a:pt x="9473" y="7760"/>
                      </a:cubicBezTo>
                      <a:cubicBezTo>
                        <a:pt x="9473" y="7760"/>
                        <a:pt x="6571" y="0"/>
                        <a:pt x="360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2" name="Google Shape;4222;p46"/>
                <p:cNvSpPr/>
                <p:nvPr/>
              </p:nvSpPr>
              <p:spPr>
                <a:xfrm>
                  <a:off x="1685537" y="2766504"/>
                  <a:ext cx="57852" cy="146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7" h="12188" extrusionOk="0">
                      <a:moveTo>
                        <a:pt x="3155" y="0"/>
                      </a:moveTo>
                      <a:cubicBezTo>
                        <a:pt x="3124" y="0"/>
                        <a:pt x="3095" y="11"/>
                        <a:pt x="3082" y="38"/>
                      </a:cubicBezTo>
                      <a:cubicBezTo>
                        <a:pt x="2306" y="1408"/>
                        <a:pt x="1621" y="2823"/>
                        <a:pt x="1027" y="4306"/>
                      </a:cubicBezTo>
                      <a:cubicBezTo>
                        <a:pt x="731" y="5037"/>
                        <a:pt x="480" y="5790"/>
                        <a:pt x="343" y="6589"/>
                      </a:cubicBezTo>
                      <a:cubicBezTo>
                        <a:pt x="320" y="6794"/>
                        <a:pt x="297" y="7000"/>
                        <a:pt x="320" y="7228"/>
                      </a:cubicBezTo>
                      <a:cubicBezTo>
                        <a:pt x="343" y="7456"/>
                        <a:pt x="411" y="7730"/>
                        <a:pt x="685" y="7913"/>
                      </a:cubicBezTo>
                      <a:cubicBezTo>
                        <a:pt x="1096" y="8141"/>
                        <a:pt x="1530" y="8164"/>
                        <a:pt x="1918" y="8210"/>
                      </a:cubicBezTo>
                      <a:cubicBezTo>
                        <a:pt x="2123" y="8221"/>
                        <a:pt x="2323" y="8221"/>
                        <a:pt x="2517" y="8221"/>
                      </a:cubicBezTo>
                      <a:cubicBezTo>
                        <a:pt x="2711" y="8221"/>
                        <a:pt x="2899" y="8221"/>
                        <a:pt x="3082" y="8232"/>
                      </a:cubicBezTo>
                      <a:cubicBezTo>
                        <a:pt x="3470" y="8255"/>
                        <a:pt x="3835" y="8324"/>
                        <a:pt x="4086" y="8506"/>
                      </a:cubicBezTo>
                      <a:cubicBezTo>
                        <a:pt x="4314" y="8689"/>
                        <a:pt x="4383" y="9031"/>
                        <a:pt x="4383" y="9396"/>
                      </a:cubicBezTo>
                      <a:cubicBezTo>
                        <a:pt x="4360" y="9579"/>
                        <a:pt x="4337" y="9762"/>
                        <a:pt x="4291" y="9944"/>
                      </a:cubicBezTo>
                      <a:lnTo>
                        <a:pt x="4223" y="10195"/>
                      </a:lnTo>
                      <a:cubicBezTo>
                        <a:pt x="4177" y="10287"/>
                        <a:pt x="4132" y="10355"/>
                        <a:pt x="4109" y="10446"/>
                      </a:cubicBezTo>
                      <a:cubicBezTo>
                        <a:pt x="4040" y="10606"/>
                        <a:pt x="3903" y="10743"/>
                        <a:pt x="3812" y="10880"/>
                      </a:cubicBezTo>
                      <a:cubicBezTo>
                        <a:pt x="3675" y="10994"/>
                        <a:pt x="3561" y="11154"/>
                        <a:pt x="3401" y="11245"/>
                      </a:cubicBezTo>
                      <a:cubicBezTo>
                        <a:pt x="3105" y="11451"/>
                        <a:pt x="2739" y="11588"/>
                        <a:pt x="2374" y="11702"/>
                      </a:cubicBezTo>
                      <a:cubicBezTo>
                        <a:pt x="1772" y="11896"/>
                        <a:pt x="1103" y="11958"/>
                        <a:pt x="452" y="11958"/>
                      </a:cubicBezTo>
                      <a:cubicBezTo>
                        <a:pt x="339" y="11958"/>
                        <a:pt x="226" y="11956"/>
                        <a:pt x="114" y="11953"/>
                      </a:cubicBezTo>
                      <a:lnTo>
                        <a:pt x="92" y="11953"/>
                      </a:lnTo>
                      <a:cubicBezTo>
                        <a:pt x="46" y="11953"/>
                        <a:pt x="0" y="11976"/>
                        <a:pt x="0" y="12021"/>
                      </a:cubicBezTo>
                      <a:cubicBezTo>
                        <a:pt x="0" y="12090"/>
                        <a:pt x="23" y="12135"/>
                        <a:pt x="92" y="12135"/>
                      </a:cubicBezTo>
                      <a:cubicBezTo>
                        <a:pt x="381" y="12169"/>
                        <a:pt x="676" y="12188"/>
                        <a:pt x="973" y="12188"/>
                      </a:cubicBezTo>
                      <a:cubicBezTo>
                        <a:pt x="1473" y="12188"/>
                        <a:pt x="1978" y="12136"/>
                        <a:pt x="2465" y="12021"/>
                      </a:cubicBezTo>
                      <a:cubicBezTo>
                        <a:pt x="2853" y="11907"/>
                        <a:pt x="3264" y="11770"/>
                        <a:pt x="3607" y="11542"/>
                      </a:cubicBezTo>
                      <a:cubicBezTo>
                        <a:pt x="3789" y="11451"/>
                        <a:pt x="3926" y="11291"/>
                        <a:pt x="4086" y="11154"/>
                      </a:cubicBezTo>
                      <a:cubicBezTo>
                        <a:pt x="4223" y="10971"/>
                        <a:pt x="4383" y="10834"/>
                        <a:pt x="4451" y="10629"/>
                      </a:cubicBezTo>
                      <a:cubicBezTo>
                        <a:pt x="4520" y="10538"/>
                        <a:pt x="4565" y="10446"/>
                        <a:pt x="4611" y="10332"/>
                      </a:cubicBezTo>
                      <a:lnTo>
                        <a:pt x="4702" y="10036"/>
                      </a:lnTo>
                      <a:cubicBezTo>
                        <a:pt x="4771" y="9830"/>
                        <a:pt x="4794" y="9625"/>
                        <a:pt x="4794" y="9419"/>
                      </a:cubicBezTo>
                      <a:cubicBezTo>
                        <a:pt x="4816" y="9214"/>
                        <a:pt x="4816" y="8986"/>
                        <a:pt x="4748" y="8757"/>
                      </a:cubicBezTo>
                      <a:cubicBezTo>
                        <a:pt x="4680" y="8552"/>
                        <a:pt x="4543" y="8324"/>
                        <a:pt x="4360" y="8164"/>
                      </a:cubicBezTo>
                      <a:cubicBezTo>
                        <a:pt x="3972" y="7867"/>
                        <a:pt x="3515" y="7821"/>
                        <a:pt x="3127" y="7776"/>
                      </a:cubicBezTo>
                      <a:cubicBezTo>
                        <a:pt x="2717" y="7753"/>
                        <a:pt x="2328" y="7753"/>
                        <a:pt x="1940" y="7730"/>
                      </a:cubicBezTo>
                      <a:cubicBezTo>
                        <a:pt x="1575" y="7730"/>
                        <a:pt x="1187" y="7685"/>
                        <a:pt x="913" y="7525"/>
                      </a:cubicBezTo>
                      <a:cubicBezTo>
                        <a:pt x="845" y="7479"/>
                        <a:pt x="776" y="7365"/>
                        <a:pt x="754" y="7182"/>
                      </a:cubicBezTo>
                      <a:cubicBezTo>
                        <a:pt x="754" y="7023"/>
                        <a:pt x="754" y="6840"/>
                        <a:pt x="776" y="6657"/>
                      </a:cubicBezTo>
                      <a:cubicBezTo>
                        <a:pt x="891" y="5904"/>
                        <a:pt x="1142" y="5174"/>
                        <a:pt x="1393" y="4443"/>
                      </a:cubicBezTo>
                      <a:cubicBezTo>
                        <a:pt x="1940" y="2983"/>
                        <a:pt x="2580" y="1545"/>
                        <a:pt x="3264" y="129"/>
                      </a:cubicBezTo>
                      <a:cubicBezTo>
                        <a:pt x="3264" y="84"/>
                        <a:pt x="3264" y="38"/>
                        <a:pt x="3219" y="15"/>
                      </a:cubicBezTo>
                      <a:cubicBezTo>
                        <a:pt x="3200" y="6"/>
                        <a:pt x="3177" y="0"/>
                        <a:pt x="315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3" name="Google Shape;4223;p46"/>
                <p:cNvSpPr/>
                <p:nvPr/>
              </p:nvSpPr>
              <p:spPr>
                <a:xfrm>
                  <a:off x="1757919" y="2863044"/>
                  <a:ext cx="105820" cy="78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1" h="6571" extrusionOk="0">
                      <a:moveTo>
                        <a:pt x="4166" y="0"/>
                      </a:moveTo>
                      <a:cubicBezTo>
                        <a:pt x="3475" y="0"/>
                        <a:pt x="2784" y="155"/>
                        <a:pt x="2169" y="469"/>
                      </a:cubicBezTo>
                      <a:cubicBezTo>
                        <a:pt x="1027" y="1017"/>
                        <a:pt x="183" y="2135"/>
                        <a:pt x="0" y="3345"/>
                      </a:cubicBezTo>
                      <a:cubicBezTo>
                        <a:pt x="0" y="3414"/>
                        <a:pt x="46" y="3505"/>
                        <a:pt x="114" y="3528"/>
                      </a:cubicBezTo>
                      <a:cubicBezTo>
                        <a:pt x="130" y="3532"/>
                        <a:pt x="146" y="3534"/>
                        <a:pt x="163" y="3534"/>
                      </a:cubicBezTo>
                      <a:cubicBezTo>
                        <a:pt x="242" y="3534"/>
                        <a:pt x="324" y="3489"/>
                        <a:pt x="343" y="3414"/>
                      </a:cubicBezTo>
                      <a:cubicBezTo>
                        <a:pt x="639" y="2341"/>
                        <a:pt x="1438" y="1451"/>
                        <a:pt x="2420" y="1017"/>
                      </a:cubicBezTo>
                      <a:cubicBezTo>
                        <a:pt x="2942" y="791"/>
                        <a:pt x="3502" y="677"/>
                        <a:pt x="4060" y="677"/>
                      </a:cubicBezTo>
                      <a:cubicBezTo>
                        <a:pt x="4574" y="677"/>
                        <a:pt x="5088" y="774"/>
                        <a:pt x="5570" y="971"/>
                      </a:cubicBezTo>
                      <a:cubicBezTo>
                        <a:pt x="6072" y="1177"/>
                        <a:pt x="6505" y="1474"/>
                        <a:pt x="6893" y="1839"/>
                      </a:cubicBezTo>
                      <a:cubicBezTo>
                        <a:pt x="7259" y="2227"/>
                        <a:pt x="7578" y="2683"/>
                        <a:pt x="7761" y="3163"/>
                      </a:cubicBezTo>
                      <a:cubicBezTo>
                        <a:pt x="8172" y="4167"/>
                        <a:pt x="8080" y="5331"/>
                        <a:pt x="7533" y="6313"/>
                      </a:cubicBezTo>
                      <a:cubicBezTo>
                        <a:pt x="7510" y="6381"/>
                        <a:pt x="7510" y="6472"/>
                        <a:pt x="7578" y="6541"/>
                      </a:cubicBezTo>
                      <a:cubicBezTo>
                        <a:pt x="7616" y="6560"/>
                        <a:pt x="7654" y="6571"/>
                        <a:pt x="7690" y="6571"/>
                      </a:cubicBezTo>
                      <a:cubicBezTo>
                        <a:pt x="7741" y="6571"/>
                        <a:pt x="7789" y="6549"/>
                        <a:pt x="7829" y="6495"/>
                      </a:cubicBezTo>
                      <a:cubicBezTo>
                        <a:pt x="8583" y="5536"/>
                        <a:pt x="8811" y="4144"/>
                        <a:pt x="8400" y="2934"/>
                      </a:cubicBezTo>
                      <a:cubicBezTo>
                        <a:pt x="7989" y="1725"/>
                        <a:pt x="7008" y="743"/>
                        <a:pt x="5821" y="309"/>
                      </a:cubicBezTo>
                      <a:cubicBezTo>
                        <a:pt x="5297" y="104"/>
                        <a:pt x="4732" y="0"/>
                        <a:pt x="416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4" name="Google Shape;4224;p46"/>
                <p:cNvSpPr/>
                <p:nvPr/>
              </p:nvSpPr>
              <p:spPr>
                <a:xfrm>
                  <a:off x="1853052" y="2927211"/>
                  <a:ext cx="28524" cy="12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031" extrusionOk="0">
                      <a:moveTo>
                        <a:pt x="328" y="0"/>
                      </a:moveTo>
                      <a:cubicBezTo>
                        <a:pt x="194" y="0"/>
                        <a:pt x="65" y="89"/>
                        <a:pt x="46" y="240"/>
                      </a:cubicBezTo>
                      <a:cubicBezTo>
                        <a:pt x="1" y="400"/>
                        <a:pt x="115" y="560"/>
                        <a:pt x="274" y="605"/>
                      </a:cubicBezTo>
                      <a:lnTo>
                        <a:pt x="2101" y="1016"/>
                      </a:lnTo>
                      <a:cubicBezTo>
                        <a:pt x="2121" y="1026"/>
                        <a:pt x="2142" y="1031"/>
                        <a:pt x="2163" y="1031"/>
                      </a:cubicBezTo>
                      <a:cubicBezTo>
                        <a:pt x="2237" y="1031"/>
                        <a:pt x="2311" y="973"/>
                        <a:pt x="2329" y="902"/>
                      </a:cubicBezTo>
                      <a:cubicBezTo>
                        <a:pt x="2374" y="788"/>
                        <a:pt x="2329" y="651"/>
                        <a:pt x="2215" y="628"/>
                      </a:cubicBezTo>
                      <a:lnTo>
                        <a:pt x="434" y="12"/>
                      </a:lnTo>
                      <a:lnTo>
                        <a:pt x="411" y="12"/>
                      </a:lnTo>
                      <a:cubicBezTo>
                        <a:pt x="384" y="4"/>
                        <a:pt x="356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5" name="Google Shape;4225;p46"/>
                <p:cNvSpPr/>
                <p:nvPr/>
              </p:nvSpPr>
              <p:spPr>
                <a:xfrm>
                  <a:off x="1854698" y="2918299"/>
                  <a:ext cx="28800" cy="7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640" extrusionOk="0">
                      <a:moveTo>
                        <a:pt x="297" y="1"/>
                      </a:moveTo>
                      <a:cubicBezTo>
                        <a:pt x="137" y="1"/>
                        <a:pt x="1" y="138"/>
                        <a:pt x="1" y="297"/>
                      </a:cubicBezTo>
                      <a:cubicBezTo>
                        <a:pt x="1" y="457"/>
                        <a:pt x="137" y="617"/>
                        <a:pt x="297" y="617"/>
                      </a:cubicBezTo>
                      <a:lnTo>
                        <a:pt x="2169" y="640"/>
                      </a:lnTo>
                      <a:cubicBezTo>
                        <a:pt x="2283" y="640"/>
                        <a:pt x="2374" y="548"/>
                        <a:pt x="2374" y="434"/>
                      </a:cubicBezTo>
                      <a:cubicBezTo>
                        <a:pt x="2397" y="320"/>
                        <a:pt x="2306" y="229"/>
                        <a:pt x="2192" y="206"/>
                      </a:cubicBezTo>
                      <a:lnTo>
                        <a:pt x="343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6" name="Google Shape;4226;p46"/>
                <p:cNvSpPr/>
                <p:nvPr/>
              </p:nvSpPr>
              <p:spPr>
                <a:xfrm>
                  <a:off x="1856067" y="2904821"/>
                  <a:ext cx="28800" cy="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814" extrusionOk="0">
                      <a:moveTo>
                        <a:pt x="2204" y="1"/>
                      </a:moveTo>
                      <a:cubicBezTo>
                        <a:pt x="2193" y="1"/>
                        <a:pt x="2181" y="2"/>
                        <a:pt x="2169" y="4"/>
                      </a:cubicBezTo>
                      <a:lnTo>
                        <a:pt x="297" y="210"/>
                      </a:lnTo>
                      <a:lnTo>
                        <a:pt x="275" y="210"/>
                      </a:lnTo>
                      <a:cubicBezTo>
                        <a:pt x="115" y="255"/>
                        <a:pt x="1" y="415"/>
                        <a:pt x="46" y="575"/>
                      </a:cubicBezTo>
                      <a:cubicBezTo>
                        <a:pt x="66" y="710"/>
                        <a:pt x="184" y="813"/>
                        <a:pt x="331" y="813"/>
                      </a:cubicBezTo>
                      <a:cubicBezTo>
                        <a:pt x="357" y="813"/>
                        <a:pt x="384" y="810"/>
                        <a:pt x="412" y="803"/>
                      </a:cubicBezTo>
                      <a:lnTo>
                        <a:pt x="2238" y="415"/>
                      </a:lnTo>
                      <a:cubicBezTo>
                        <a:pt x="2329" y="392"/>
                        <a:pt x="2397" y="278"/>
                        <a:pt x="2397" y="187"/>
                      </a:cubicBezTo>
                      <a:cubicBezTo>
                        <a:pt x="2377" y="85"/>
                        <a:pt x="2301" y="1"/>
                        <a:pt x="22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7" name="Google Shape;4227;p46"/>
                <p:cNvSpPr/>
                <p:nvPr/>
              </p:nvSpPr>
              <p:spPr>
                <a:xfrm>
                  <a:off x="1541865" y="2776750"/>
                  <a:ext cx="106925" cy="8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6856" extrusionOk="0">
                      <a:moveTo>
                        <a:pt x="4108" y="0"/>
                      </a:moveTo>
                      <a:cubicBezTo>
                        <a:pt x="3431" y="0"/>
                        <a:pt x="2752" y="155"/>
                        <a:pt x="2146" y="463"/>
                      </a:cubicBezTo>
                      <a:cubicBezTo>
                        <a:pt x="982" y="1057"/>
                        <a:pt x="138" y="2221"/>
                        <a:pt x="1" y="3476"/>
                      </a:cubicBezTo>
                      <a:cubicBezTo>
                        <a:pt x="1" y="3568"/>
                        <a:pt x="47" y="3636"/>
                        <a:pt x="138" y="3659"/>
                      </a:cubicBezTo>
                      <a:cubicBezTo>
                        <a:pt x="158" y="3669"/>
                        <a:pt x="178" y="3673"/>
                        <a:pt x="197" y="3673"/>
                      </a:cubicBezTo>
                      <a:cubicBezTo>
                        <a:pt x="266" y="3673"/>
                        <a:pt x="325" y="3616"/>
                        <a:pt x="343" y="3545"/>
                      </a:cubicBezTo>
                      <a:cubicBezTo>
                        <a:pt x="663" y="2449"/>
                        <a:pt x="1439" y="1513"/>
                        <a:pt x="2443" y="1080"/>
                      </a:cubicBezTo>
                      <a:cubicBezTo>
                        <a:pt x="2945" y="874"/>
                        <a:pt x="3493" y="760"/>
                        <a:pt x="4041" y="737"/>
                      </a:cubicBezTo>
                      <a:cubicBezTo>
                        <a:pt x="4589" y="737"/>
                        <a:pt x="5137" y="851"/>
                        <a:pt x="5639" y="1057"/>
                      </a:cubicBezTo>
                      <a:cubicBezTo>
                        <a:pt x="6666" y="1468"/>
                        <a:pt x="7488" y="2312"/>
                        <a:pt x="7898" y="3339"/>
                      </a:cubicBezTo>
                      <a:cubicBezTo>
                        <a:pt x="8309" y="4389"/>
                        <a:pt x="8264" y="5599"/>
                        <a:pt x="7716" y="6603"/>
                      </a:cubicBezTo>
                      <a:cubicBezTo>
                        <a:pt x="7670" y="6672"/>
                        <a:pt x="7693" y="6786"/>
                        <a:pt x="7761" y="6832"/>
                      </a:cubicBezTo>
                      <a:cubicBezTo>
                        <a:pt x="7786" y="6848"/>
                        <a:pt x="7816" y="6855"/>
                        <a:pt x="7847" y="6855"/>
                      </a:cubicBezTo>
                      <a:cubicBezTo>
                        <a:pt x="7905" y="6855"/>
                        <a:pt x="7968" y="6830"/>
                        <a:pt x="8013" y="6786"/>
                      </a:cubicBezTo>
                      <a:cubicBezTo>
                        <a:pt x="8743" y="5759"/>
                        <a:pt x="8903" y="4344"/>
                        <a:pt x="8492" y="3134"/>
                      </a:cubicBezTo>
                      <a:cubicBezTo>
                        <a:pt x="8081" y="1901"/>
                        <a:pt x="7100" y="897"/>
                        <a:pt x="5913" y="395"/>
                      </a:cubicBezTo>
                      <a:cubicBezTo>
                        <a:pt x="5354" y="132"/>
                        <a:pt x="4732" y="0"/>
                        <a:pt x="41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8" name="Google Shape;4228;p46"/>
                <p:cNvSpPr/>
                <p:nvPr/>
              </p:nvSpPr>
              <p:spPr>
                <a:xfrm>
                  <a:off x="1522406" y="2793699"/>
                  <a:ext cx="27419" cy="17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1453" extrusionOk="0">
                      <a:moveTo>
                        <a:pt x="230" y="1"/>
                      </a:moveTo>
                      <a:cubicBezTo>
                        <a:pt x="158" y="1"/>
                        <a:pt x="92" y="41"/>
                        <a:pt x="46" y="102"/>
                      </a:cubicBezTo>
                      <a:cubicBezTo>
                        <a:pt x="0" y="216"/>
                        <a:pt x="23" y="331"/>
                        <a:pt x="137" y="399"/>
                      </a:cubicBezTo>
                      <a:lnTo>
                        <a:pt x="1758" y="1403"/>
                      </a:lnTo>
                      <a:cubicBezTo>
                        <a:pt x="1781" y="1403"/>
                        <a:pt x="1781" y="1403"/>
                        <a:pt x="1803" y="1426"/>
                      </a:cubicBezTo>
                      <a:cubicBezTo>
                        <a:pt x="1845" y="1444"/>
                        <a:pt x="1889" y="1453"/>
                        <a:pt x="1931" y="1453"/>
                      </a:cubicBezTo>
                      <a:cubicBezTo>
                        <a:pt x="2051" y="1453"/>
                        <a:pt x="2164" y="1384"/>
                        <a:pt x="2214" y="1266"/>
                      </a:cubicBezTo>
                      <a:cubicBezTo>
                        <a:pt x="2283" y="1107"/>
                        <a:pt x="2214" y="924"/>
                        <a:pt x="2055" y="855"/>
                      </a:cubicBezTo>
                      <a:lnTo>
                        <a:pt x="343" y="34"/>
                      </a:lnTo>
                      <a:cubicBezTo>
                        <a:pt x="305" y="11"/>
                        <a:pt x="267" y="1"/>
                        <a:pt x="2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29" name="Google Shape;4229;p46"/>
                <p:cNvSpPr/>
                <p:nvPr/>
              </p:nvSpPr>
              <p:spPr>
                <a:xfrm>
                  <a:off x="1530898" y="2782204"/>
                  <a:ext cx="24416" cy="21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" h="1795" extrusionOk="0">
                      <a:moveTo>
                        <a:pt x="233" y="0"/>
                      </a:moveTo>
                      <a:cubicBezTo>
                        <a:pt x="177" y="0"/>
                        <a:pt x="120" y="17"/>
                        <a:pt x="69" y="55"/>
                      </a:cubicBezTo>
                      <a:cubicBezTo>
                        <a:pt x="1" y="146"/>
                        <a:pt x="1" y="283"/>
                        <a:pt x="92" y="375"/>
                      </a:cubicBezTo>
                      <a:lnTo>
                        <a:pt x="1462" y="1698"/>
                      </a:lnTo>
                      <a:cubicBezTo>
                        <a:pt x="1462" y="1698"/>
                        <a:pt x="1484" y="1721"/>
                        <a:pt x="1484" y="1721"/>
                      </a:cubicBezTo>
                      <a:cubicBezTo>
                        <a:pt x="1544" y="1771"/>
                        <a:pt x="1616" y="1794"/>
                        <a:pt x="1688" y="1794"/>
                      </a:cubicBezTo>
                      <a:cubicBezTo>
                        <a:pt x="1782" y="1794"/>
                        <a:pt x="1876" y="1753"/>
                        <a:pt x="1941" y="1676"/>
                      </a:cubicBezTo>
                      <a:cubicBezTo>
                        <a:pt x="2032" y="1516"/>
                        <a:pt x="2009" y="1333"/>
                        <a:pt x="1873" y="1219"/>
                      </a:cubicBezTo>
                      <a:lnTo>
                        <a:pt x="366" y="32"/>
                      </a:lnTo>
                      <a:cubicBezTo>
                        <a:pt x="325" y="12"/>
                        <a:pt x="279" y="0"/>
                        <a:pt x="23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0" name="Google Shape;4230;p46"/>
                <p:cNvSpPr/>
                <p:nvPr/>
              </p:nvSpPr>
              <p:spPr>
                <a:xfrm>
                  <a:off x="1541048" y="2769339"/>
                  <a:ext cx="20849" cy="2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2090" extrusionOk="0">
                      <a:moveTo>
                        <a:pt x="258" y="0"/>
                      </a:moveTo>
                      <a:cubicBezTo>
                        <a:pt x="217" y="0"/>
                        <a:pt x="175" y="11"/>
                        <a:pt x="137" y="30"/>
                      </a:cubicBezTo>
                      <a:cubicBezTo>
                        <a:pt x="46" y="99"/>
                        <a:pt x="0" y="236"/>
                        <a:pt x="69" y="327"/>
                      </a:cubicBezTo>
                      <a:lnTo>
                        <a:pt x="1119" y="1948"/>
                      </a:lnTo>
                      <a:cubicBezTo>
                        <a:pt x="1119" y="1948"/>
                        <a:pt x="1142" y="1948"/>
                        <a:pt x="1142" y="1970"/>
                      </a:cubicBezTo>
                      <a:cubicBezTo>
                        <a:pt x="1206" y="2048"/>
                        <a:pt x="1293" y="2089"/>
                        <a:pt x="1381" y="2089"/>
                      </a:cubicBezTo>
                      <a:cubicBezTo>
                        <a:pt x="1448" y="2089"/>
                        <a:pt x="1516" y="2065"/>
                        <a:pt x="1575" y="2016"/>
                      </a:cubicBezTo>
                      <a:cubicBezTo>
                        <a:pt x="1712" y="1902"/>
                        <a:pt x="1735" y="1697"/>
                        <a:pt x="1621" y="1560"/>
                      </a:cubicBezTo>
                      <a:lnTo>
                        <a:pt x="411" y="76"/>
                      </a:lnTo>
                      <a:cubicBezTo>
                        <a:pt x="371" y="23"/>
                        <a:pt x="315" y="0"/>
                        <a:pt x="25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1" name="Google Shape;4231;p46"/>
                <p:cNvSpPr/>
                <p:nvPr/>
              </p:nvSpPr>
              <p:spPr>
                <a:xfrm>
                  <a:off x="1889520" y="2477149"/>
                  <a:ext cx="163120" cy="84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2" h="70023" extrusionOk="0">
                      <a:moveTo>
                        <a:pt x="92" y="1"/>
                      </a:moveTo>
                      <a:cubicBezTo>
                        <a:pt x="69" y="1"/>
                        <a:pt x="23" y="24"/>
                        <a:pt x="23" y="46"/>
                      </a:cubicBezTo>
                      <a:cubicBezTo>
                        <a:pt x="0" y="69"/>
                        <a:pt x="23" y="92"/>
                        <a:pt x="46" y="115"/>
                      </a:cubicBezTo>
                      <a:cubicBezTo>
                        <a:pt x="6049" y="2557"/>
                        <a:pt x="10842" y="7875"/>
                        <a:pt x="12440" y="14175"/>
                      </a:cubicBezTo>
                      <a:cubicBezTo>
                        <a:pt x="13262" y="17302"/>
                        <a:pt x="13353" y="20635"/>
                        <a:pt x="12691" y="23808"/>
                      </a:cubicBezTo>
                      <a:cubicBezTo>
                        <a:pt x="12372" y="25382"/>
                        <a:pt x="11847" y="26935"/>
                        <a:pt x="11390" y="28487"/>
                      </a:cubicBezTo>
                      <a:cubicBezTo>
                        <a:pt x="10934" y="30062"/>
                        <a:pt x="10546" y="31659"/>
                        <a:pt x="10454" y="33280"/>
                      </a:cubicBezTo>
                      <a:cubicBezTo>
                        <a:pt x="10363" y="34923"/>
                        <a:pt x="10591" y="36613"/>
                        <a:pt x="11322" y="38096"/>
                      </a:cubicBezTo>
                      <a:cubicBezTo>
                        <a:pt x="11687" y="38827"/>
                        <a:pt x="12098" y="39534"/>
                        <a:pt x="12463" y="40242"/>
                      </a:cubicBezTo>
                      <a:cubicBezTo>
                        <a:pt x="12828" y="40972"/>
                        <a:pt x="13102" y="41725"/>
                        <a:pt x="13125" y="42524"/>
                      </a:cubicBezTo>
                      <a:cubicBezTo>
                        <a:pt x="13148" y="42935"/>
                        <a:pt x="13079" y="43323"/>
                        <a:pt x="12965" y="43711"/>
                      </a:cubicBezTo>
                      <a:cubicBezTo>
                        <a:pt x="12851" y="44076"/>
                        <a:pt x="12714" y="44464"/>
                        <a:pt x="12509" y="44807"/>
                      </a:cubicBezTo>
                      <a:cubicBezTo>
                        <a:pt x="12098" y="45514"/>
                        <a:pt x="11596" y="46131"/>
                        <a:pt x="11116" y="46793"/>
                      </a:cubicBezTo>
                      <a:cubicBezTo>
                        <a:pt x="10637" y="47454"/>
                        <a:pt x="10180" y="48139"/>
                        <a:pt x="9884" y="48915"/>
                      </a:cubicBezTo>
                      <a:cubicBezTo>
                        <a:pt x="9587" y="49691"/>
                        <a:pt x="9496" y="50536"/>
                        <a:pt x="9610" y="51358"/>
                      </a:cubicBezTo>
                      <a:cubicBezTo>
                        <a:pt x="9815" y="53001"/>
                        <a:pt x="10591" y="54462"/>
                        <a:pt x="11230" y="55968"/>
                      </a:cubicBezTo>
                      <a:cubicBezTo>
                        <a:pt x="11550" y="56699"/>
                        <a:pt x="11824" y="57452"/>
                        <a:pt x="12029" y="58251"/>
                      </a:cubicBezTo>
                      <a:cubicBezTo>
                        <a:pt x="12212" y="59027"/>
                        <a:pt x="12372" y="59826"/>
                        <a:pt x="12440" y="60625"/>
                      </a:cubicBezTo>
                      <a:cubicBezTo>
                        <a:pt x="12737" y="63866"/>
                        <a:pt x="12006" y="67176"/>
                        <a:pt x="10295" y="69937"/>
                      </a:cubicBezTo>
                      <a:cubicBezTo>
                        <a:pt x="10295" y="69960"/>
                        <a:pt x="10295" y="70006"/>
                        <a:pt x="10317" y="70006"/>
                      </a:cubicBezTo>
                      <a:cubicBezTo>
                        <a:pt x="10329" y="70017"/>
                        <a:pt x="10346" y="70023"/>
                        <a:pt x="10363" y="70023"/>
                      </a:cubicBezTo>
                      <a:cubicBezTo>
                        <a:pt x="10380" y="70023"/>
                        <a:pt x="10397" y="70017"/>
                        <a:pt x="10409" y="70006"/>
                      </a:cubicBezTo>
                      <a:cubicBezTo>
                        <a:pt x="12121" y="67221"/>
                        <a:pt x="12874" y="63866"/>
                        <a:pt x="12577" y="60625"/>
                      </a:cubicBezTo>
                      <a:cubicBezTo>
                        <a:pt x="12531" y="59803"/>
                        <a:pt x="12349" y="59004"/>
                        <a:pt x="12166" y="58205"/>
                      </a:cubicBezTo>
                      <a:cubicBezTo>
                        <a:pt x="11961" y="57429"/>
                        <a:pt x="11687" y="56653"/>
                        <a:pt x="11367" y="55900"/>
                      </a:cubicBezTo>
                      <a:cubicBezTo>
                        <a:pt x="10728" y="54393"/>
                        <a:pt x="9975" y="52933"/>
                        <a:pt x="9770" y="51335"/>
                      </a:cubicBezTo>
                      <a:cubicBezTo>
                        <a:pt x="9678" y="50536"/>
                        <a:pt x="9747" y="49714"/>
                        <a:pt x="10043" y="48984"/>
                      </a:cubicBezTo>
                      <a:cubicBezTo>
                        <a:pt x="10340" y="48231"/>
                        <a:pt x="10774" y="47546"/>
                        <a:pt x="11276" y="46907"/>
                      </a:cubicBezTo>
                      <a:cubicBezTo>
                        <a:pt x="11755" y="46245"/>
                        <a:pt x="12258" y="45606"/>
                        <a:pt x="12668" y="44898"/>
                      </a:cubicBezTo>
                      <a:cubicBezTo>
                        <a:pt x="12874" y="44533"/>
                        <a:pt x="13034" y="44145"/>
                        <a:pt x="13148" y="43757"/>
                      </a:cubicBezTo>
                      <a:cubicBezTo>
                        <a:pt x="13262" y="43369"/>
                        <a:pt x="13330" y="42935"/>
                        <a:pt x="13330" y="42524"/>
                      </a:cubicBezTo>
                      <a:cubicBezTo>
                        <a:pt x="13285" y="41680"/>
                        <a:pt x="13011" y="40881"/>
                        <a:pt x="12646" y="40150"/>
                      </a:cubicBezTo>
                      <a:cubicBezTo>
                        <a:pt x="12280" y="39420"/>
                        <a:pt x="11870" y="38735"/>
                        <a:pt x="11527" y="38005"/>
                      </a:cubicBezTo>
                      <a:cubicBezTo>
                        <a:pt x="10797" y="36544"/>
                        <a:pt x="10568" y="34901"/>
                        <a:pt x="10683" y="33303"/>
                      </a:cubicBezTo>
                      <a:cubicBezTo>
                        <a:pt x="10865" y="30062"/>
                        <a:pt x="12258" y="27049"/>
                        <a:pt x="12919" y="23853"/>
                      </a:cubicBezTo>
                      <a:cubicBezTo>
                        <a:pt x="13581" y="20635"/>
                        <a:pt x="13490" y="17280"/>
                        <a:pt x="12623" y="14130"/>
                      </a:cubicBezTo>
                      <a:cubicBezTo>
                        <a:pt x="12235" y="12555"/>
                        <a:pt x="11618" y="11025"/>
                        <a:pt x="10842" y="9587"/>
                      </a:cubicBezTo>
                      <a:cubicBezTo>
                        <a:pt x="10066" y="8149"/>
                        <a:pt x="9130" y="6803"/>
                        <a:pt x="8035" y="5570"/>
                      </a:cubicBezTo>
                      <a:cubicBezTo>
                        <a:pt x="5866" y="3128"/>
                        <a:pt x="3105" y="1233"/>
                        <a:pt x="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2" name="Google Shape;4232;p46"/>
                <p:cNvSpPr/>
                <p:nvPr/>
              </p:nvSpPr>
              <p:spPr>
                <a:xfrm>
                  <a:off x="1425615" y="2913158"/>
                  <a:ext cx="42503" cy="321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" h="26741" extrusionOk="0">
                      <a:moveTo>
                        <a:pt x="2238" y="1"/>
                      </a:moveTo>
                      <a:cubicBezTo>
                        <a:pt x="2221" y="1"/>
                        <a:pt x="2204" y="6"/>
                        <a:pt x="2192" y="18"/>
                      </a:cubicBezTo>
                      <a:cubicBezTo>
                        <a:pt x="1211" y="725"/>
                        <a:pt x="594" y="1844"/>
                        <a:pt x="298" y="3008"/>
                      </a:cubicBezTo>
                      <a:cubicBezTo>
                        <a:pt x="1" y="4172"/>
                        <a:pt x="1" y="5405"/>
                        <a:pt x="229" y="6569"/>
                      </a:cubicBezTo>
                      <a:cubicBezTo>
                        <a:pt x="686" y="8942"/>
                        <a:pt x="1850" y="11065"/>
                        <a:pt x="2603" y="13302"/>
                      </a:cubicBezTo>
                      <a:cubicBezTo>
                        <a:pt x="2991" y="14421"/>
                        <a:pt x="3265" y="15562"/>
                        <a:pt x="3288" y="16749"/>
                      </a:cubicBezTo>
                      <a:cubicBezTo>
                        <a:pt x="3333" y="17913"/>
                        <a:pt x="3105" y="19100"/>
                        <a:pt x="2535" y="20127"/>
                      </a:cubicBezTo>
                      <a:cubicBezTo>
                        <a:pt x="2010" y="21177"/>
                        <a:pt x="1256" y="22135"/>
                        <a:pt x="823" y="23277"/>
                      </a:cubicBezTo>
                      <a:cubicBezTo>
                        <a:pt x="640" y="23825"/>
                        <a:pt x="503" y="24441"/>
                        <a:pt x="549" y="25034"/>
                      </a:cubicBezTo>
                      <a:cubicBezTo>
                        <a:pt x="572" y="25651"/>
                        <a:pt x="754" y="26267"/>
                        <a:pt x="1165" y="26723"/>
                      </a:cubicBezTo>
                      <a:cubicBezTo>
                        <a:pt x="1176" y="26735"/>
                        <a:pt x="1188" y="26740"/>
                        <a:pt x="1199" y="26740"/>
                      </a:cubicBezTo>
                      <a:cubicBezTo>
                        <a:pt x="1211" y="26740"/>
                        <a:pt x="1222" y="26735"/>
                        <a:pt x="1233" y="26723"/>
                      </a:cubicBezTo>
                      <a:cubicBezTo>
                        <a:pt x="1256" y="26701"/>
                        <a:pt x="1279" y="26678"/>
                        <a:pt x="1256" y="26655"/>
                      </a:cubicBezTo>
                      <a:cubicBezTo>
                        <a:pt x="868" y="26198"/>
                        <a:pt x="686" y="25628"/>
                        <a:pt x="686" y="25034"/>
                      </a:cubicBezTo>
                      <a:cubicBezTo>
                        <a:pt x="663" y="24464"/>
                        <a:pt x="777" y="23870"/>
                        <a:pt x="982" y="23322"/>
                      </a:cubicBezTo>
                      <a:cubicBezTo>
                        <a:pt x="1416" y="22227"/>
                        <a:pt x="2147" y="21291"/>
                        <a:pt x="2717" y="20218"/>
                      </a:cubicBezTo>
                      <a:cubicBezTo>
                        <a:pt x="3288" y="19168"/>
                        <a:pt x="3539" y="17936"/>
                        <a:pt x="3493" y="16749"/>
                      </a:cubicBezTo>
                      <a:cubicBezTo>
                        <a:pt x="3470" y="15539"/>
                        <a:pt x="3196" y="14352"/>
                        <a:pt x="2831" y="13234"/>
                      </a:cubicBezTo>
                      <a:cubicBezTo>
                        <a:pt x="2078" y="10951"/>
                        <a:pt x="891" y="8851"/>
                        <a:pt x="435" y="6523"/>
                      </a:cubicBezTo>
                      <a:cubicBezTo>
                        <a:pt x="206" y="5382"/>
                        <a:pt x="206" y="4172"/>
                        <a:pt x="480" y="3031"/>
                      </a:cubicBezTo>
                      <a:cubicBezTo>
                        <a:pt x="754" y="1912"/>
                        <a:pt x="1325" y="817"/>
                        <a:pt x="2261" y="109"/>
                      </a:cubicBezTo>
                      <a:cubicBezTo>
                        <a:pt x="2283" y="86"/>
                        <a:pt x="2283" y="41"/>
                        <a:pt x="2283" y="18"/>
                      </a:cubicBezTo>
                      <a:cubicBezTo>
                        <a:pt x="2272" y="6"/>
                        <a:pt x="2255" y="1"/>
                        <a:pt x="22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3" name="Google Shape;4233;p46"/>
                <p:cNvSpPr/>
                <p:nvPr/>
              </p:nvSpPr>
              <p:spPr>
                <a:xfrm>
                  <a:off x="1703350" y="2541305"/>
                  <a:ext cx="251670" cy="291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24297" extrusionOk="0">
                      <a:moveTo>
                        <a:pt x="47" y="1"/>
                      </a:moveTo>
                      <a:cubicBezTo>
                        <a:pt x="24" y="24"/>
                        <a:pt x="1" y="47"/>
                        <a:pt x="24" y="69"/>
                      </a:cubicBezTo>
                      <a:cubicBezTo>
                        <a:pt x="1005" y="2603"/>
                        <a:pt x="2215" y="5045"/>
                        <a:pt x="3630" y="7351"/>
                      </a:cubicBezTo>
                      <a:cubicBezTo>
                        <a:pt x="5045" y="9679"/>
                        <a:pt x="6643" y="11870"/>
                        <a:pt x="8424" y="13924"/>
                      </a:cubicBezTo>
                      <a:cubicBezTo>
                        <a:pt x="11984" y="18033"/>
                        <a:pt x="16184" y="21571"/>
                        <a:pt x="20863" y="24287"/>
                      </a:cubicBezTo>
                      <a:cubicBezTo>
                        <a:pt x="20877" y="24294"/>
                        <a:pt x="20888" y="24296"/>
                        <a:pt x="20898" y="24296"/>
                      </a:cubicBezTo>
                      <a:cubicBezTo>
                        <a:pt x="20922" y="24296"/>
                        <a:pt x="20938" y="24280"/>
                        <a:pt x="20955" y="24264"/>
                      </a:cubicBezTo>
                      <a:cubicBezTo>
                        <a:pt x="20955" y="24241"/>
                        <a:pt x="20955" y="24196"/>
                        <a:pt x="20932" y="24196"/>
                      </a:cubicBezTo>
                      <a:cubicBezTo>
                        <a:pt x="16298" y="21411"/>
                        <a:pt x="12098" y="17873"/>
                        <a:pt x="8583" y="13787"/>
                      </a:cubicBezTo>
                      <a:cubicBezTo>
                        <a:pt x="6849" y="11733"/>
                        <a:pt x="5228" y="9542"/>
                        <a:pt x="3813" y="7237"/>
                      </a:cubicBezTo>
                      <a:cubicBezTo>
                        <a:pt x="2398" y="4954"/>
                        <a:pt x="1165" y="2534"/>
                        <a:pt x="115" y="47"/>
                      </a:cubicBezTo>
                      <a:cubicBezTo>
                        <a:pt x="115" y="1"/>
                        <a:pt x="69" y="1"/>
                        <a:pt x="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4" name="Google Shape;4234;p46"/>
                <p:cNvSpPr/>
                <p:nvPr/>
              </p:nvSpPr>
              <p:spPr>
                <a:xfrm>
                  <a:off x="1789714" y="2561485"/>
                  <a:ext cx="190262" cy="191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2" h="15980" extrusionOk="0">
                      <a:moveTo>
                        <a:pt x="67" y="1"/>
                      </a:moveTo>
                      <a:cubicBezTo>
                        <a:pt x="60" y="1"/>
                        <a:pt x="53" y="3"/>
                        <a:pt x="47" y="10"/>
                      </a:cubicBezTo>
                      <a:cubicBezTo>
                        <a:pt x="1" y="33"/>
                        <a:pt x="1" y="56"/>
                        <a:pt x="24" y="78"/>
                      </a:cubicBezTo>
                      <a:cubicBezTo>
                        <a:pt x="868" y="1768"/>
                        <a:pt x="1895" y="3365"/>
                        <a:pt x="3014" y="4895"/>
                      </a:cubicBezTo>
                      <a:cubicBezTo>
                        <a:pt x="4132" y="6424"/>
                        <a:pt x="5342" y="7862"/>
                        <a:pt x="6689" y="9209"/>
                      </a:cubicBezTo>
                      <a:cubicBezTo>
                        <a:pt x="9359" y="11879"/>
                        <a:pt x="12418" y="14184"/>
                        <a:pt x="15750" y="15965"/>
                      </a:cubicBezTo>
                      <a:cubicBezTo>
                        <a:pt x="15760" y="15974"/>
                        <a:pt x="15769" y="15980"/>
                        <a:pt x="15779" y="15980"/>
                      </a:cubicBezTo>
                      <a:cubicBezTo>
                        <a:pt x="15792" y="15980"/>
                        <a:pt x="15806" y="15969"/>
                        <a:pt x="15819" y="15942"/>
                      </a:cubicBezTo>
                      <a:cubicBezTo>
                        <a:pt x="15842" y="15919"/>
                        <a:pt x="15819" y="15896"/>
                        <a:pt x="15796" y="15874"/>
                      </a:cubicBezTo>
                      <a:cubicBezTo>
                        <a:pt x="12509" y="14025"/>
                        <a:pt x="9496" y="11719"/>
                        <a:pt x="6849" y="9049"/>
                      </a:cubicBezTo>
                      <a:cubicBezTo>
                        <a:pt x="5547" y="7702"/>
                        <a:pt x="4292" y="6287"/>
                        <a:pt x="3174" y="4780"/>
                      </a:cubicBezTo>
                      <a:cubicBezTo>
                        <a:pt x="2055" y="3274"/>
                        <a:pt x="1028" y="1676"/>
                        <a:pt x="115" y="33"/>
                      </a:cubicBezTo>
                      <a:cubicBezTo>
                        <a:pt x="99" y="17"/>
                        <a:pt x="83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5" name="Google Shape;4235;p46"/>
                <p:cNvSpPr/>
                <p:nvPr/>
              </p:nvSpPr>
              <p:spPr>
                <a:xfrm>
                  <a:off x="1833317" y="2510495"/>
                  <a:ext cx="176823" cy="24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3" h="20210" extrusionOk="0">
                      <a:moveTo>
                        <a:pt x="71" y="0"/>
                      </a:moveTo>
                      <a:cubicBezTo>
                        <a:pt x="55" y="0"/>
                        <a:pt x="39" y="16"/>
                        <a:pt x="23" y="32"/>
                      </a:cubicBezTo>
                      <a:cubicBezTo>
                        <a:pt x="0" y="55"/>
                        <a:pt x="23" y="101"/>
                        <a:pt x="46" y="101"/>
                      </a:cubicBezTo>
                      <a:cubicBezTo>
                        <a:pt x="2032" y="968"/>
                        <a:pt x="3903" y="2109"/>
                        <a:pt x="5570" y="3479"/>
                      </a:cubicBezTo>
                      <a:cubicBezTo>
                        <a:pt x="7259" y="4848"/>
                        <a:pt x="8742" y="6446"/>
                        <a:pt x="10020" y="8181"/>
                      </a:cubicBezTo>
                      <a:cubicBezTo>
                        <a:pt x="12577" y="11673"/>
                        <a:pt x="14197" y="15850"/>
                        <a:pt x="14608" y="20164"/>
                      </a:cubicBezTo>
                      <a:cubicBezTo>
                        <a:pt x="14608" y="20187"/>
                        <a:pt x="14631" y="20210"/>
                        <a:pt x="14654" y="20210"/>
                      </a:cubicBezTo>
                      <a:cubicBezTo>
                        <a:pt x="14700" y="20210"/>
                        <a:pt x="14722" y="20187"/>
                        <a:pt x="14700" y="20141"/>
                      </a:cubicBezTo>
                      <a:cubicBezTo>
                        <a:pt x="14563" y="17973"/>
                        <a:pt x="14083" y="15827"/>
                        <a:pt x="13307" y="13796"/>
                      </a:cubicBezTo>
                      <a:cubicBezTo>
                        <a:pt x="12531" y="11742"/>
                        <a:pt x="11481" y="9824"/>
                        <a:pt x="10203" y="8044"/>
                      </a:cubicBezTo>
                      <a:cubicBezTo>
                        <a:pt x="8925" y="6264"/>
                        <a:pt x="7418" y="4689"/>
                        <a:pt x="5706" y="3319"/>
                      </a:cubicBezTo>
                      <a:cubicBezTo>
                        <a:pt x="4017" y="1950"/>
                        <a:pt x="2123" y="808"/>
                        <a:pt x="91" y="9"/>
                      </a:cubicBezTo>
                      <a:cubicBezTo>
                        <a:pt x="85" y="3"/>
                        <a:pt x="78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6" name="Google Shape;4236;p46"/>
                <p:cNvSpPr/>
                <p:nvPr/>
              </p:nvSpPr>
              <p:spPr>
                <a:xfrm>
                  <a:off x="1430011" y="2511419"/>
                  <a:ext cx="245905" cy="178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861" extrusionOk="0">
                      <a:moveTo>
                        <a:pt x="20452" y="1"/>
                      </a:moveTo>
                      <a:cubicBezTo>
                        <a:pt x="20406" y="1"/>
                        <a:pt x="20383" y="1"/>
                        <a:pt x="20360" y="24"/>
                      </a:cubicBezTo>
                      <a:cubicBezTo>
                        <a:pt x="18717" y="4109"/>
                        <a:pt x="15841" y="7670"/>
                        <a:pt x="12280" y="10227"/>
                      </a:cubicBezTo>
                      <a:cubicBezTo>
                        <a:pt x="10500" y="11505"/>
                        <a:pt x="8537" y="12578"/>
                        <a:pt x="6483" y="13354"/>
                      </a:cubicBezTo>
                      <a:cubicBezTo>
                        <a:pt x="4428" y="14107"/>
                        <a:pt x="2260" y="14586"/>
                        <a:pt x="69" y="14746"/>
                      </a:cubicBezTo>
                      <a:cubicBezTo>
                        <a:pt x="23" y="14746"/>
                        <a:pt x="0" y="14769"/>
                        <a:pt x="23" y="14815"/>
                      </a:cubicBezTo>
                      <a:cubicBezTo>
                        <a:pt x="23" y="14837"/>
                        <a:pt x="46" y="14860"/>
                        <a:pt x="69" y="14860"/>
                      </a:cubicBezTo>
                      <a:cubicBezTo>
                        <a:pt x="2283" y="14769"/>
                        <a:pt x="4474" y="14290"/>
                        <a:pt x="6551" y="13536"/>
                      </a:cubicBezTo>
                      <a:cubicBezTo>
                        <a:pt x="8651" y="12783"/>
                        <a:pt x="10614" y="11733"/>
                        <a:pt x="12417" y="10409"/>
                      </a:cubicBezTo>
                      <a:cubicBezTo>
                        <a:pt x="14197" y="9108"/>
                        <a:pt x="15818" y="7556"/>
                        <a:pt x="17188" y="5821"/>
                      </a:cubicBezTo>
                      <a:cubicBezTo>
                        <a:pt x="18557" y="4087"/>
                        <a:pt x="19676" y="2147"/>
                        <a:pt x="20474" y="69"/>
                      </a:cubicBezTo>
                      <a:cubicBezTo>
                        <a:pt x="20474" y="47"/>
                        <a:pt x="20474" y="24"/>
                        <a:pt x="204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7" name="Google Shape;4237;p46"/>
                <p:cNvSpPr/>
                <p:nvPr/>
              </p:nvSpPr>
              <p:spPr>
                <a:xfrm>
                  <a:off x="1474419" y="2538458"/>
                  <a:ext cx="155445" cy="101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3" h="8427" extrusionOk="0">
                      <a:moveTo>
                        <a:pt x="12886" y="0"/>
                      </a:moveTo>
                      <a:cubicBezTo>
                        <a:pt x="12876" y="0"/>
                        <a:pt x="12865" y="3"/>
                        <a:pt x="12851" y="10"/>
                      </a:cubicBezTo>
                      <a:cubicBezTo>
                        <a:pt x="10478" y="945"/>
                        <a:pt x="8195" y="2155"/>
                        <a:pt x="6027" y="3548"/>
                      </a:cubicBezTo>
                      <a:cubicBezTo>
                        <a:pt x="4954" y="4232"/>
                        <a:pt x="3927" y="4986"/>
                        <a:pt x="2922" y="5784"/>
                      </a:cubicBezTo>
                      <a:cubicBezTo>
                        <a:pt x="1918" y="6583"/>
                        <a:pt x="937" y="7428"/>
                        <a:pt x="24" y="8341"/>
                      </a:cubicBezTo>
                      <a:cubicBezTo>
                        <a:pt x="1" y="8364"/>
                        <a:pt x="1" y="8387"/>
                        <a:pt x="24" y="8409"/>
                      </a:cubicBezTo>
                      <a:cubicBezTo>
                        <a:pt x="35" y="8421"/>
                        <a:pt x="52" y="8426"/>
                        <a:pt x="69" y="8426"/>
                      </a:cubicBezTo>
                      <a:cubicBezTo>
                        <a:pt x="86" y="8426"/>
                        <a:pt x="104" y="8421"/>
                        <a:pt x="115" y="8409"/>
                      </a:cubicBezTo>
                      <a:cubicBezTo>
                        <a:pt x="1051" y="7565"/>
                        <a:pt x="2032" y="6743"/>
                        <a:pt x="3037" y="5944"/>
                      </a:cubicBezTo>
                      <a:cubicBezTo>
                        <a:pt x="4041" y="5168"/>
                        <a:pt x="5091" y="4438"/>
                        <a:pt x="6164" y="3730"/>
                      </a:cubicBezTo>
                      <a:cubicBezTo>
                        <a:pt x="8286" y="2315"/>
                        <a:pt x="10569" y="1128"/>
                        <a:pt x="12897" y="101"/>
                      </a:cubicBezTo>
                      <a:cubicBezTo>
                        <a:pt x="12920" y="101"/>
                        <a:pt x="12943" y="55"/>
                        <a:pt x="12920" y="32"/>
                      </a:cubicBezTo>
                      <a:cubicBezTo>
                        <a:pt x="12920" y="16"/>
                        <a:pt x="12909" y="0"/>
                        <a:pt x="128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8" name="Google Shape;4238;p46"/>
                <p:cNvSpPr/>
                <p:nvPr/>
              </p:nvSpPr>
              <p:spPr>
                <a:xfrm>
                  <a:off x="968029" y="2746673"/>
                  <a:ext cx="358030" cy="61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11" h="50810" extrusionOk="0">
                      <a:moveTo>
                        <a:pt x="0" y="0"/>
                      </a:moveTo>
                      <a:lnTo>
                        <a:pt x="6529" y="42387"/>
                      </a:lnTo>
                      <a:lnTo>
                        <a:pt x="29810" y="50809"/>
                      </a:lnTo>
                      <a:cubicBezTo>
                        <a:pt x="29810" y="50809"/>
                        <a:pt x="22986" y="10157"/>
                        <a:pt x="23008" y="10066"/>
                      </a:cubicBezTo>
                      <a:cubicBezTo>
                        <a:pt x="13673" y="3698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39" name="Google Shape;4239;p46"/>
                <p:cNvSpPr/>
                <p:nvPr/>
              </p:nvSpPr>
              <p:spPr>
                <a:xfrm>
                  <a:off x="958155" y="2760654"/>
                  <a:ext cx="368995" cy="604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4" h="50285" extrusionOk="0">
                      <a:moveTo>
                        <a:pt x="1" y="0"/>
                      </a:moveTo>
                      <a:lnTo>
                        <a:pt x="5913" y="41702"/>
                      </a:lnTo>
                      <a:lnTo>
                        <a:pt x="30724" y="50284"/>
                      </a:lnTo>
                      <a:cubicBezTo>
                        <a:pt x="30724" y="50284"/>
                        <a:pt x="23922" y="9632"/>
                        <a:pt x="23945" y="9564"/>
                      </a:cubicBezTo>
                      <a:cubicBezTo>
                        <a:pt x="14038" y="3104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0" name="Google Shape;4240;p46"/>
                <p:cNvSpPr/>
                <p:nvPr/>
              </p:nvSpPr>
              <p:spPr>
                <a:xfrm>
                  <a:off x="940342" y="2773807"/>
                  <a:ext cx="387899" cy="59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8" h="49806" extrusionOk="0">
                      <a:moveTo>
                        <a:pt x="0" y="1"/>
                      </a:moveTo>
                      <a:lnTo>
                        <a:pt x="7464" y="41200"/>
                      </a:lnTo>
                      <a:lnTo>
                        <a:pt x="32298" y="49805"/>
                      </a:lnTo>
                      <a:cubicBezTo>
                        <a:pt x="32298" y="49805"/>
                        <a:pt x="25473" y="9154"/>
                        <a:pt x="25496" y="9085"/>
                      </a:cubicBezTo>
                      <a:cubicBezTo>
                        <a:pt x="16731" y="347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1" name="Google Shape;4241;p46"/>
                <p:cNvSpPr/>
                <p:nvPr/>
              </p:nvSpPr>
              <p:spPr>
                <a:xfrm>
                  <a:off x="1245487" y="2659202"/>
                  <a:ext cx="335007" cy="69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94" h="57977" extrusionOk="0">
                      <a:moveTo>
                        <a:pt x="19105" y="1"/>
                      </a:moveTo>
                      <a:cubicBezTo>
                        <a:pt x="19105" y="1"/>
                        <a:pt x="7099" y="8583"/>
                        <a:pt x="1" y="17348"/>
                      </a:cubicBezTo>
                      <a:cubicBezTo>
                        <a:pt x="46" y="17416"/>
                        <a:pt x="7510" y="57977"/>
                        <a:pt x="7510" y="57977"/>
                      </a:cubicBezTo>
                      <a:lnTo>
                        <a:pt x="27893" y="43232"/>
                      </a:lnTo>
                      <a:lnTo>
                        <a:pt x="1910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2" name="Google Shape;4242;p46"/>
                <p:cNvSpPr/>
                <p:nvPr/>
              </p:nvSpPr>
              <p:spPr>
                <a:xfrm>
                  <a:off x="1246857" y="2673184"/>
                  <a:ext cx="353094" cy="69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453" extrusionOk="0">
                      <a:moveTo>
                        <a:pt x="20954" y="1"/>
                      </a:moveTo>
                      <a:cubicBezTo>
                        <a:pt x="20954" y="1"/>
                        <a:pt x="7670" y="7830"/>
                        <a:pt x="1" y="16823"/>
                      </a:cubicBezTo>
                      <a:cubicBezTo>
                        <a:pt x="46" y="16892"/>
                        <a:pt x="7533" y="57452"/>
                        <a:pt x="7533" y="57452"/>
                      </a:cubicBezTo>
                      <a:lnTo>
                        <a:pt x="29400" y="42091"/>
                      </a:lnTo>
                      <a:lnTo>
                        <a:pt x="20954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3" name="Google Shape;4243;p46"/>
                <p:cNvSpPr/>
                <p:nvPr/>
              </p:nvSpPr>
              <p:spPr>
                <a:xfrm>
                  <a:off x="1248502" y="2684427"/>
                  <a:ext cx="353094" cy="68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133" extrusionOk="0">
                      <a:moveTo>
                        <a:pt x="22461" y="1"/>
                      </a:moveTo>
                      <a:cubicBezTo>
                        <a:pt x="22461" y="1"/>
                        <a:pt x="6826" y="8629"/>
                        <a:pt x="1" y="16503"/>
                      </a:cubicBezTo>
                      <a:cubicBezTo>
                        <a:pt x="46" y="16572"/>
                        <a:pt x="7533" y="57132"/>
                        <a:pt x="7533" y="57132"/>
                      </a:cubicBezTo>
                      <a:lnTo>
                        <a:pt x="29400" y="41771"/>
                      </a:lnTo>
                      <a:lnTo>
                        <a:pt x="22461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4" name="Google Shape;4244;p46"/>
                <p:cNvSpPr/>
                <p:nvPr/>
              </p:nvSpPr>
              <p:spPr>
                <a:xfrm>
                  <a:off x="917856" y="2795105"/>
                  <a:ext cx="405734" cy="61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83" h="51510" extrusionOk="0">
                      <a:moveTo>
                        <a:pt x="951" y="1"/>
                      </a:moveTo>
                      <a:cubicBezTo>
                        <a:pt x="332" y="1"/>
                        <a:pt x="0" y="819"/>
                        <a:pt x="206" y="1971"/>
                      </a:cubicBezTo>
                      <a:lnTo>
                        <a:pt x="7327" y="42395"/>
                      </a:lnTo>
                      <a:cubicBezTo>
                        <a:pt x="7556" y="43673"/>
                        <a:pt x="8355" y="44860"/>
                        <a:pt x="9108" y="45065"/>
                      </a:cubicBezTo>
                      <a:lnTo>
                        <a:pt x="32618" y="51479"/>
                      </a:lnTo>
                      <a:cubicBezTo>
                        <a:pt x="32692" y="51499"/>
                        <a:pt x="32763" y="51509"/>
                        <a:pt x="32831" y="51509"/>
                      </a:cubicBezTo>
                      <a:cubicBezTo>
                        <a:pt x="33450" y="51509"/>
                        <a:pt x="33782" y="50691"/>
                        <a:pt x="33576" y="49539"/>
                      </a:cubicBezTo>
                      <a:lnTo>
                        <a:pt x="26478" y="9115"/>
                      </a:lnTo>
                      <a:cubicBezTo>
                        <a:pt x="26250" y="7837"/>
                        <a:pt x="25451" y="6650"/>
                        <a:pt x="24697" y="6445"/>
                      </a:cubicBezTo>
                      <a:lnTo>
                        <a:pt x="1165" y="31"/>
                      </a:lnTo>
                      <a:cubicBezTo>
                        <a:pt x="1090" y="11"/>
                        <a:pt x="1019" y="1"/>
                        <a:pt x="95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5" name="Google Shape;4245;p46"/>
                <p:cNvSpPr/>
                <p:nvPr/>
              </p:nvSpPr>
              <p:spPr>
                <a:xfrm>
                  <a:off x="1264406" y="2700955"/>
                  <a:ext cx="373103" cy="70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6" h="58649" extrusionOk="0">
                      <a:moveTo>
                        <a:pt x="22538" y="1"/>
                      </a:moveTo>
                      <a:cubicBezTo>
                        <a:pt x="22399" y="1"/>
                        <a:pt x="22258" y="43"/>
                        <a:pt x="22118" y="131"/>
                      </a:cubicBezTo>
                      <a:lnTo>
                        <a:pt x="1028" y="13484"/>
                      </a:lnTo>
                      <a:cubicBezTo>
                        <a:pt x="366" y="13895"/>
                        <a:pt x="1" y="15287"/>
                        <a:pt x="206" y="16565"/>
                      </a:cubicBezTo>
                      <a:lnTo>
                        <a:pt x="7305" y="56989"/>
                      </a:lnTo>
                      <a:cubicBezTo>
                        <a:pt x="7468" y="58007"/>
                        <a:pt x="7965" y="58648"/>
                        <a:pt x="8506" y="58648"/>
                      </a:cubicBezTo>
                      <a:cubicBezTo>
                        <a:pt x="8645" y="58648"/>
                        <a:pt x="8786" y="58606"/>
                        <a:pt x="8925" y="58518"/>
                      </a:cubicBezTo>
                      <a:lnTo>
                        <a:pt x="30016" y="45188"/>
                      </a:lnTo>
                      <a:cubicBezTo>
                        <a:pt x="30678" y="44755"/>
                        <a:pt x="31066" y="43362"/>
                        <a:pt x="30838" y="42084"/>
                      </a:cubicBezTo>
                      <a:lnTo>
                        <a:pt x="23762" y="1660"/>
                      </a:lnTo>
                      <a:cubicBezTo>
                        <a:pt x="23580" y="642"/>
                        <a:pt x="23080" y="1"/>
                        <a:pt x="2253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6" name="Google Shape;4246;p46"/>
                <p:cNvSpPr/>
                <p:nvPr/>
              </p:nvSpPr>
              <p:spPr>
                <a:xfrm>
                  <a:off x="1203266" y="2850539"/>
                  <a:ext cx="181759" cy="57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4" h="47553" extrusionOk="0">
                      <a:moveTo>
                        <a:pt x="6292" y="0"/>
                      </a:moveTo>
                      <a:cubicBezTo>
                        <a:pt x="6220" y="0"/>
                        <a:pt x="6146" y="9"/>
                        <a:pt x="6072" y="27"/>
                      </a:cubicBezTo>
                      <a:lnTo>
                        <a:pt x="959" y="1259"/>
                      </a:lnTo>
                      <a:cubicBezTo>
                        <a:pt x="389" y="1396"/>
                        <a:pt x="1" y="2035"/>
                        <a:pt x="115" y="2697"/>
                      </a:cubicBezTo>
                      <a:lnTo>
                        <a:pt x="7830" y="46590"/>
                      </a:lnTo>
                      <a:cubicBezTo>
                        <a:pt x="7929" y="47166"/>
                        <a:pt x="8374" y="47552"/>
                        <a:pt x="8864" y="47552"/>
                      </a:cubicBezTo>
                      <a:cubicBezTo>
                        <a:pt x="8937" y="47552"/>
                        <a:pt x="9011" y="47544"/>
                        <a:pt x="9085" y="47526"/>
                      </a:cubicBezTo>
                      <a:lnTo>
                        <a:pt x="14198" y="46293"/>
                      </a:lnTo>
                      <a:cubicBezTo>
                        <a:pt x="14769" y="46156"/>
                        <a:pt x="15134" y="45517"/>
                        <a:pt x="15020" y="44855"/>
                      </a:cubicBezTo>
                      <a:lnTo>
                        <a:pt x="7305" y="962"/>
                      </a:lnTo>
                      <a:cubicBezTo>
                        <a:pt x="7205" y="386"/>
                        <a:pt x="6777" y="0"/>
                        <a:pt x="62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7" name="Google Shape;4247;p46"/>
                <p:cNvSpPr/>
                <p:nvPr/>
              </p:nvSpPr>
              <p:spPr>
                <a:xfrm>
                  <a:off x="896475" y="2942959"/>
                  <a:ext cx="108474" cy="148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12336" extrusionOk="0">
                      <a:moveTo>
                        <a:pt x="2863" y="1"/>
                      </a:moveTo>
                      <a:cubicBezTo>
                        <a:pt x="1751" y="1"/>
                        <a:pt x="411" y="3083"/>
                        <a:pt x="411" y="3083"/>
                      </a:cubicBezTo>
                      <a:cubicBezTo>
                        <a:pt x="411" y="3083"/>
                        <a:pt x="0" y="9064"/>
                        <a:pt x="1644" y="11209"/>
                      </a:cubicBezTo>
                      <a:cubicBezTo>
                        <a:pt x="2272" y="12027"/>
                        <a:pt x="3395" y="12335"/>
                        <a:pt x="4565" y="12335"/>
                      </a:cubicBezTo>
                      <a:cubicBezTo>
                        <a:pt x="6494" y="12335"/>
                        <a:pt x="8549" y="11497"/>
                        <a:pt x="8719" y="10730"/>
                      </a:cubicBezTo>
                      <a:cubicBezTo>
                        <a:pt x="8877" y="9956"/>
                        <a:pt x="7010" y="9812"/>
                        <a:pt x="5598" y="9812"/>
                      </a:cubicBezTo>
                      <a:cubicBezTo>
                        <a:pt x="4943" y="9812"/>
                        <a:pt x="4386" y="9843"/>
                        <a:pt x="4175" y="9856"/>
                      </a:cubicBezTo>
                      <a:lnTo>
                        <a:pt x="4175" y="9856"/>
                      </a:lnTo>
                      <a:cubicBezTo>
                        <a:pt x="4845" y="9808"/>
                        <a:pt x="9032" y="9456"/>
                        <a:pt x="8948" y="8196"/>
                      </a:cubicBezTo>
                      <a:cubicBezTo>
                        <a:pt x="8896" y="7439"/>
                        <a:pt x="7202" y="7274"/>
                        <a:pt x="5727" y="7274"/>
                      </a:cubicBezTo>
                      <a:cubicBezTo>
                        <a:pt x="4577" y="7274"/>
                        <a:pt x="3561" y="7374"/>
                        <a:pt x="3561" y="7374"/>
                      </a:cubicBezTo>
                      <a:cubicBezTo>
                        <a:pt x="3561" y="7374"/>
                        <a:pt x="8445" y="6781"/>
                        <a:pt x="8194" y="5183"/>
                      </a:cubicBezTo>
                      <a:cubicBezTo>
                        <a:pt x="8093" y="4540"/>
                        <a:pt x="7198" y="4348"/>
                        <a:pt x="6164" y="4348"/>
                      </a:cubicBezTo>
                      <a:cubicBezTo>
                        <a:pt x="5246" y="4348"/>
                        <a:pt x="4218" y="4500"/>
                        <a:pt x="3540" y="4622"/>
                      </a:cubicBezTo>
                      <a:lnTo>
                        <a:pt x="3540" y="4622"/>
                      </a:lnTo>
                      <a:cubicBezTo>
                        <a:pt x="5088" y="4294"/>
                        <a:pt x="8437" y="3479"/>
                        <a:pt x="7943" y="2650"/>
                      </a:cubicBezTo>
                      <a:cubicBezTo>
                        <a:pt x="7738" y="2292"/>
                        <a:pt x="7101" y="2173"/>
                        <a:pt x="6344" y="2173"/>
                      </a:cubicBezTo>
                      <a:cubicBezTo>
                        <a:pt x="4829" y="2173"/>
                        <a:pt x="2830" y="2650"/>
                        <a:pt x="2830" y="2650"/>
                      </a:cubicBezTo>
                      <a:cubicBezTo>
                        <a:pt x="2830" y="2650"/>
                        <a:pt x="4017" y="93"/>
                        <a:pt x="2899" y="2"/>
                      </a:cubicBezTo>
                      <a:cubicBezTo>
                        <a:pt x="2887" y="1"/>
                        <a:pt x="2875" y="1"/>
                        <a:pt x="28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8" name="Google Shape;4248;p46"/>
                <p:cNvSpPr/>
                <p:nvPr/>
              </p:nvSpPr>
              <p:spPr>
                <a:xfrm>
                  <a:off x="1560507" y="3117384"/>
                  <a:ext cx="147495" cy="145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12118" extrusionOk="0">
                      <a:moveTo>
                        <a:pt x="6217" y="0"/>
                      </a:moveTo>
                      <a:cubicBezTo>
                        <a:pt x="4980" y="0"/>
                        <a:pt x="3738" y="412"/>
                        <a:pt x="2717" y="1253"/>
                      </a:cubicBezTo>
                      <a:cubicBezTo>
                        <a:pt x="343" y="3193"/>
                        <a:pt x="1" y="6686"/>
                        <a:pt x="1941" y="9059"/>
                      </a:cubicBezTo>
                      <a:lnTo>
                        <a:pt x="4452" y="12118"/>
                      </a:lnTo>
                      <a:cubicBezTo>
                        <a:pt x="6780" y="10794"/>
                        <a:pt x="10386" y="8101"/>
                        <a:pt x="12281" y="3399"/>
                      </a:cubicBezTo>
                      <a:lnTo>
                        <a:pt x="9793" y="1299"/>
                      </a:lnTo>
                      <a:cubicBezTo>
                        <a:pt x="8772" y="440"/>
                        <a:pt x="7497" y="0"/>
                        <a:pt x="62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49" name="Google Shape;4249;p46"/>
                <p:cNvSpPr/>
                <p:nvPr/>
              </p:nvSpPr>
              <p:spPr>
                <a:xfrm>
                  <a:off x="1613971" y="3158200"/>
                  <a:ext cx="303757" cy="299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2" h="24909" extrusionOk="0">
                      <a:moveTo>
                        <a:pt x="7830" y="1"/>
                      </a:moveTo>
                      <a:cubicBezTo>
                        <a:pt x="5935" y="4703"/>
                        <a:pt x="2329" y="7396"/>
                        <a:pt x="1" y="8720"/>
                      </a:cubicBezTo>
                      <a:lnTo>
                        <a:pt x="11048" y="22164"/>
                      </a:lnTo>
                      <a:cubicBezTo>
                        <a:pt x="11322" y="22506"/>
                        <a:pt x="11665" y="22849"/>
                        <a:pt x="12030" y="23146"/>
                      </a:cubicBezTo>
                      <a:cubicBezTo>
                        <a:pt x="13437" y="24330"/>
                        <a:pt x="15154" y="24908"/>
                        <a:pt x="16862" y="24908"/>
                      </a:cubicBezTo>
                      <a:cubicBezTo>
                        <a:pt x="19005" y="24908"/>
                        <a:pt x="21135" y="23998"/>
                        <a:pt x="22621" y="22233"/>
                      </a:cubicBezTo>
                      <a:cubicBezTo>
                        <a:pt x="25291" y="19037"/>
                        <a:pt x="24880" y="14312"/>
                        <a:pt x="21685" y="11642"/>
                      </a:cubicBezTo>
                      <a:lnTo>
                        <a:pt x="783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0" name="Google Shape;4250;p46"/>
                <p:cNvSpPr/>
                <p:nvPr/>
              </p:nvSpPr>
              <p:spPr>
                <a:xfrm>
                  <a:off x="1707194" y="3157384"/>
                  <a:ext cx="168056" cy="141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" h="11779" extrusionOk="0">
                      <a:moveTo>
                        <a:pt x="115" y="0"/>
                      </a:moveTo>
                      <a:lnTo>
                        <a:pt x="1" y="137"/>
                      </a:lnTo>
                      <a:cubicBezTo>
                        <a:pt x="2283" y="2123"/>
                        <a:pt x="4566" y="4086"/>
                        <a:pt x="6871" y="6026"/>
                      </a:cubicBezTo>
                      <a:cubicBezTo>
                        <a:pt x="8035" y="7008"/>
                        <a:pt x="9199" y="7966"/>
                        <a:pt x="10363" y="8925"/>
                      </a:cubicBezTo>
                      <a:cubicBezTo>
                        <a:pt x="11527" y="9884"/>
                        <a:pt x="12691" y="10842"/>
                        <a:pt x="13878" y="11778"/>
                      </a:cubicBezTo>
                      <a:lnTo>
                        <a:pt x="13992" y="11641"/>
                      </a:lnTo>
                      <a:cubicBezTo>
                        <a:pt x="12851" y="10637"/>
                        <a:pt x="11733" y="9633"/>
                        <a:pt x="10569" y="8651"/>
                      </a:cubicBezTo>
                      <a:cubicBezTo>
                        <a:pt x="9427" y="7670"/>
                        <a:pt x="8286" y="6711"/>
                        <a:pt x="7122" y="5729"/>
                      </a:cubicBezTo>
                      <a:cubicBezTo>
                        <a:pt x="4794" y="3812"/>
                        <a:pt x="2466" y="1872"/>
                        <a:pt x="11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1" name="Google Shape;4251;p46"/>
                <p:cNvSpPr/>
                <p:nvPr/>
              </p:nvSpPr>
              <p:spPr>
                <a:xfrm>
                  <a:off x="1613154" y="3262115"/>
                  <a:ext cx="264820" cy="19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50" h="16395" extrusionOk="0">
                      <a:moveTo>
                        <a:pt x="137" y="1"/>
                      </a:moveTo>
                      <a:lnTo>
                        <a:pt x="0" y="115"/>
                      </a:lnTo>
                      <a:cubicBezTo>
                        <a:pt x="1530" y="2055"/>
                        <a:pt x="3082" y="3972"/>
                        <a:pt x="4634" y="5889"/>
                      </a:cubicBezTo>
                      <a:cubicBezTo>
                        <a:pt x="6186" y="7807"/>
                        <a:pt x="7738" y="9724"/>
                        <a:pt x="9313" y="11619"/>
                      </a:cubicBezTo>
                      <a:lnTo>
                        <a:pt x="10500" y="13034"/>
                      </a:lnTo>
                      <a:cubicBezTo>
                        <a:pt x="10888" y="13513"/>
                        <a:pt x="11276" y="14015"/>
                        <a:pt x="11755" y="14426"/>
                      </a:cubicBezTo>
                      <a:cubicBezTo>
                        <a:pt x="12691" y="15271"/>
                        <a:pt x="13833" y="15864"/>
                        <a:pt x="15065" y="16184"/>
                      </a:cubicBezTo>
                      <a:cubicBezTo>
                        <a:pt x="15670" y="16321"/>
                        <a:pt x="16298" y="16395"/>
                        <a:pt x="16925" y="16395"/>
                      </a:cubicBezTo>
                      <a:cubicBezTo>
                        <a:pt x="17553" y="16395"/>
                        <a:pt x="18181" y="16321"/>
                        <a:pt x="18786" y="16161"/>
                      </a:cubicBezTo>
                      <a:cubicBezTo>
                        <a:pt x="20018" y="15841"/>
                        <a:pt x="21114" y="15202"/>
                        <a:pt x="22050" y="14358"/>
                      </a:cubicBezTo>
                      <a:lnTo>
                        <a:pt x="21936" y="14243"/>
                      </a:lnTo>
                      <a:cubicBezTo>
                        <a:pt x="20567" y="15458"/>
                        <a:pt x="18750" y="16108"/>
                        <a:pt x="16936" y="16108"/>
                      </a:cubicBezTo>
                      <a:cubicBezTo>
                        <a:pt x="16329" y="16108"/>
                        <a:pt x="15723" y="16036"/>
                        <a:pt x="15134" y="15887"/>
                      </a:cubicBezTo>
                      <a:cubicBezTo>
                        <a:pt x="13970" y="15590"/>
                        <a:pt x="12874" y="14997"/>
                        <a:pt x="11984" y="14175"/>
                      </a:cubicBezTo>
                      <a:cubicBezTo>
                        <a:pt x="11527" y="13787"/>
                        <a:pt x="11162" y="13308"/>
                        <a:pt x="10774" y="12828"/>
                      </a:cubicBezTo>
                      <a:lnTo>
                        <a:pt x="9610" y="11390"/>
                      </a:lnTo>
                      <a:cubicBezTo>
                        <a:pt x="8058" y="9473"/>
                        <a:pt x="6460" y="7578"/>
                        <a:pt x="4908" y="5661"/>
                      </a:cubicBezTo>
                      <a:cubicBezTo>
                        <a:pt x="3333" y="3767"/>
                        <a:pt x="1735" y="1895"/>
                        <a:pt x="1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2" name="Google Shape;4252;p46"/>
                <p:cNvSpPr/>
                <p:nvPr/>
              </p:nvSpPr>
              <p:spPr>
                <a:xfrm>
                  <a:off x="1510070" y="3058201"/>
                  <a:ext cx="159277" cy="163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2" h="13621" extrusionOk="0">
                      <a:moveTo>
                        <a:pt x="8561" y="0"/>
                      </a:moveTo>
                      <a:cubicBezTo>
                        <a:pt x="8509" y="0"/>
                        <a:pt x="8462" y="13"/>
                        <a:pt x="8423" y="40"/>
                      </a:cubicBezTo>
                      <a:cubicBezTo>
                        <a:pt x="7555" y="634"/>
                        <a:pt x="8149" y="3259"/>
                        <a:pt x="8149" y="3259"/>
                      </a:cubicBezTo>
                      <a:cubicBezTo>
                        <a:pt x="8149" y="3259"/>
                        <a:pt x="2123" y="3487"/>
                        <a:pt x="1096" y="4833"/>
                      </a:cubicBezTo>
                      <a:cubicBezTo>
                        <a:pt x="0" y="6271"/>
                        <a:pt x="1370" y="7230"/>
                        <a:pt x="1370" y="7230"/>
                      </a:cubicBezTo>
                      <a:cubicBezTo>
                        <a:pt x="1370" y="7230"/>
                        <a:pt x="91" y="8440"/>
                        <a:pt x="1712" y="9992"/>
                      </a:cubicBezTo>
                      <a:cubicBezTo>
                        <a:pt x="1712" y="9992"/>
                        <a:pt x="708" y="11704"/>
                        <a:pt x="2442" y="12594"/>
                      </a:cubicBezTo>
                      <a:cubicBezTo>
                        <a:pt x="3939" y="13383"/>
                        <a:pt x="5190" y="13621"/>
                        <a:pt x="6155" y="13621"/>
                      </a:cubicBezTo>
                      <a:cubicBezTo>
                        <a:pt x="7618" y="13621"/>
                        <a:pt x="8423" y="13073"/>
                        <a:pt x="8423" y="13073"/>
                      </a:cubicBezTo>
                      <a:lnTo>
                        <a:pt x="13262" y="5632"/>
                      </a:lnTo>
                      <a:cubicBezTo>
                        <a:pt x="13262" y="5632"/>
                        <a:pt x="9645" y="0"/>
                        <a:pt x="85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3" name="Google Shape;4253;p46"/>
                <p:cNvSpPr/>
                <p:nvPr/>
              </p:nvSpPr>
              <p:spPr>
                <a:xfrm>
                  <a:off x="1389700" y="2854876"/>
                  <a:ext cx="116797" cy="131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0948" extrusionOk="0">
                      <a:moveTo>
                        <a:pt x="8062" y="1"/>
                      </a:moveTo>
                      <a:cubicBezTo>
                        <a:pt x="7828" y="1"/>
                        <a:pt x="7569" y="76"/>
                        <a:pt x="7305" y="236"/>
                      </a:cubicBezTo>
                      <a:lnTo>
                        <a:pt x="1416" y="3888"/>
                      </a:lnTo>
                      <a:cubicBezTo>
                        <a:pt x="571" y="4413"/>
                        <a:pt x="1" y="5623"/>
                        <a:pt x="138" y="6604"/>
                      </a:cubicBezTo>
                      <a:lnTo>
                        <a:pt x="617" y="9869"/>
                      </a:lnTo>
                      <a:cubicBezTo>
                        <a:pt x="712" y="10552"/>
                        <a:pt x="1129" y="10948"/>
                        <a:pt x="1658" y="10948"/>
                      </a:cubicBezTo>
                      <a:cubicBezTo>
                        <a:pt x="1889" y="10948"/>
                        <a:pt x="2141" y="10872"/>
                        <a:pt x="2397" y="10713"/>
                      </a:cubicBezTo>
                      <a:lnTo>
                        <a:pt x="8309" y="7061"/>
                      </a:lnTo>
                      <a:cubicBezTo>
                        <a:pt x="9154" y="6536"/>
                        <a:pt x="9724" y="5326"/>
                        <a:pt x="9587" y="4345"/>
                      </a:cubicBezTo>
                      <a:lnTo>
                        <a:pt x="9108" y="1058"/>
                      </a:lnTo>
                      <a:cubicBezTo>
                        <a:pt x="9013" y="392"/>
                        <a:pt x="8598" y="1"/>
                        <a:pt x="8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4" name="Google Shape;4254;p46"/>
                <p:cNvSpPr/>
                <p:nvPr/>
              </p:nvSpPr>
              <p:spPr>
                <a:xfrm>
                  <a:off x="1515823" y="3056147"/>
                  <a:ext cx="154617" cy="16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4" h="13907" extrusionOk="0">
                      <a:moveTo>
                        <a:pt x="8098" y="0"/>
                      </a:moveTo>
                      <a:cubicBezTo>
                        <a:pt x="8049" y="0"/>
                        <a:pt x="7997" y="9"/>
                        <a:pt x="7944" y="29"/>
                      </a:cubicBezTo>
                      <a:cubicBezTo>
                        <a:pt x="7830" y="74"/>
                        <a:pt x="7807" y="120"/>
                        <a:pt x="7738" y="166"/>
                      </a:cubicBezTo>
                      <a:cubicBezTo>
                        <a:pt x="7693" y="211"/>
                        <a:pt x="7647" y="257"/>
                        <a:pt x="7601" y="325"/>
                      </a:cubicBezTo>
                      <a:cubicBezTo>
                        <a:pt x="7533" y="439"/>
                        <a:pt x="7487" y="554"/>
                        <a:pt x="7442" y="668"/>
                      </a:cubicBezTo>
                      <a:cubicBezTo>
                        <a:pt x="7282" y="1147"/>
                        <a:pt x="7282" y="1626"/>
                        <a:pt x="7305" y="2083"/>
                      </a:cubicBezTo>
                      <a:cubicBezTo>
                        <a:pt x="7324" y="2487"/>
                        <a:pt x="7375" y="2874"/>
                        <a:pt x="7446" y="3259"/>
                      </a:cubicBezTo>
                      <a:lnTo>
                        <a:pt x="7446" y="3259"/>
                      </a:lnTo>
                      <a:cubicBezTo>
                        <a:pt x="6660" y="3305"/>
                        <a:pt x="5908" y="3369"/>
                        <a:pt x="5136" y="3452"/>
                      </a:cubicBezTo>
                      <a:cubicBezTo>
                        <a:pt x="4292" y="3544"/>
                        <a:pt x="3470" y="3681"/>
                        <a:pt x="2648" y="3863"/>
                      </a:cubicBezTo>
                      <a:cubicBezTo>
                        <a:pt x="2215" y="3977"/>
                        <a:pt x="1804" y="4091"/>
                        <a:pt x="1416" y="4274"/>
                      </a:cubicBezTo>
                      <a:cubicBezTo>
                        <a:pt x="1210" y="4343"/>
                        <a:pt x="1005" y="4434"/>
                        <a:pt x="822" y="4571"/>
                      </a:cubicBezTo>
                      <a:cubicBezTo>
                        <a:pt x="640" y="4708"/>
                        <a:pt x="457" y="4890"/>
                        <a:pt x="343" y="5073"/>
                      </a:cubicBezTo>
                      <a:cubicBezTo>
                        <a:pt x="229" y="5256"/>
                        <a:pt x="137" y="5484"/>
                        <a:pt x="69" y="5689"/>
                      </a:cubicBezTo>
                      <a:cubicBezTo>
                        <a:pt x="23" y="5917"/>
                        <a:pt x="0" y="6169"/>
                        <a:pt x="46" y="6397"/>
                      </a:cubicBezTo>
                      <a:cubicBezTo>
                        <a:pt x="145" y="6813"/>
                        <a:pt x="365" y="7144"/>
                        <a:pt x="660" y="7403"/>
                      </a:cubicBezTo>
                      <a:lnTo>
                        <a:pt x="660" y="7403"/>
                      </a:lnTo>
                      <a:cubicBezTo>
                        <a:pt x="518" y="7587"/>
                        <a:pt x="416" y="7780"/>
                        <a:pt x="343" y="8017"/>
                      </a:cubicBezTo>
                      <a:cubicBezTo>
                        <a:pt x="252" y="8291"/>
                        <a:pt x="229" y="8565"/>
                        <a:pt x="274" y="8862"/>
                      </a:cubicBezTo>
                      <a:cubicBezTo>
                        <a:pt x="343" y="9136"/>
                        <a:pt x="434" y="9410"/>
                        <a:pt x="594" y="9638"/>
                      </a:cubicBezTo>
                      <a:cubicBezTo>
                        <a:pt x="662" y="9752"/>
                        <a:pt x="754" y="9866"/>
                        <a:pt x="845" y="9980"/>
                      </a:cubicBezTo>
                      <a:lnTo>
                        <a:pt x="1043" y="10195"/>
                      </a:lnTo>
                      <a:lnTo>
                        <a:pt x="1043" y="10195"/>
                      </a:lnTo>
                      <a:cubicBezTo>
                        <a:pt x="871" y="10534"/>
                        <a:pt x="779" y="10908"/>
                        <a:pt x="799" y="11281"/>
                      </a:cubicBezTo>
                      <a:cubicBezTo>
                        <a:pt x="799" y="11692"/>
                        <a:pt x="982" y="12126"/>
                        <a:pt x="1256" y="12423"/>
                      </a:cubicBezTo>
                      <a:cubicBezTo>
                        <a:pt x="1553" y="12742"/>
                        <a:pt x="1941" y="12925"/>
                        <a:pt x="2283" y="13085"/>
                      </a:cubicBezTo>
                      <a:cubicBezTo>
                        <a:pt x="2625" y="13267"/>
                        <a:pt x="3013" y="13404"/>
                        <a:pt x="3379" y="13518"/>
                      </a:cubicBezTo>
                      <a:cubicBezTo>
                        <a:pt x="4132" y="13769"/>
                        <a:pt x="4908" y="13906"/>
                        <a:pt x="5707" y="13906"/>
                      </a:cubicBezTo>
                      <a:cubicBezTo>
                        <a:pt x="6483" y="13883"/>
                        <a:pt x="7282" y="13724"/>
                        <a:pt x="7989" y="13313"/>
                      </a:cubicBezTo>
                      <a:cubicBezTo>
                        <a:pt x="8035" y="13290"/>
                        <a:pt x="8035" y="13244"/>
                        <a:pt x="8012" y="13199"/>
                      </a:cubicBezTo>
                      <a:cubicBezTo>
                        <a:pt x="7995" y="13165"/>
                        <a:pt x="7966" y="13144"/>
                        <a:pt x="7934" y="13144"/>
                      </a:cubicBezTo>
                      <a:cubicBezTo>
                        <a:pt x="7922" y="13144"/>
                        <a:pt x="7910" y="13147"/>
                        <a:pt x="7898" y="13153"/>
                      </a:cubicBezTo>
                      <a:lnTo>
                        <a:pt x="7875" y="13176"/>
                      </a:lnTo>
                      <a:cubicBezTo>
                        <a:pt x="7236" y="13541"/>
                        <a:pt x="6460" y="13678"/>
                        <a:pt x="5707" y="13678"/>
                      </a:cubicBezTo>
                      <a:cubicBezTo>
                        <a:pt x="4931" y="13678"/>
                        <a:pt x="4177" y="13518"/>
                        <a:pt x="3470" y="13267"/>
                      </a:cubicBezTo>
                      <a:cubicBezTo>
                        <a:pt x="3105" y="13130"/>
                        <a:pt x="2739" y="12993"/>
                        <a:pt x="2397" y="12834"/>
                      </a:cubicBezTo>
                      <a:cubicBezTo>
                        <a:pt x="2055" y="12674"/>
                        <a:pt x="1712" y="12491"/>
                        <a:pt x="1484" y="12240"/>
                      </a:cubicBezTo>
                      <a:cubicBezTo>
                        <a:pt x="1233" y="11966"/>
                        <a:pt x="1096" y="11624"/>
                        <a:pt x="1096" y="11281"/>
                      </a:cubicBezTo>
                      <a:cubicBezTo>
                        <a:pt x="1096" y="10916"/>
                        <a:pt x="1187" y="10551"/>
                        <a:pt x="1347" y="10231"/>
                      </a:cubicBezTo>
                      <a:cubicBezTo>
                        <a:pt x="1393" y="10186"/>
                        <a:pt x="1370" y="10117"/>
                        <a:pt x="1324" y="10049"/>
                      </a:cubicBezTo>
                      <a:lnTo>
                        <a:pt x="1073" y="9775"/>
                      </a:lnTo>
                      <a:cubicBezTo>
                        <a:pt x="1005" y="9684"/>
                        <a:pt x="913" y="9570"/>
                        <a:pt x="868" y="9478"/>
                      </a:cubicBezTo>
                      <a:cubicBezTo>
                        <a:pt x="731" y="9273"/>
                        <a:pt x="640" y="9045"/>
                        <a:pt x="594" y="8816"/>
                      </a:cubicBezTo>
                      <a:cubicBezTo>
                        <a:pt x="548" y="8565"/>
                        <a:pt x="571" y="8337"/>
                        <a:pt x="662" y="8109"/>
                      </a:cubicBezTo>
                      <a:cubicBezTo>
                        <a:pt x="731" y="7880"/>
                        <a:pt x="868" y="7675"/>
                        <a:pt x="1005" y="7515"/>
                      </a:cubicBezTo>
                      <a:lnTo>
                        <a:pt x="1028" y="7492"/>
                      </a:lnTo>
                      <a:cubicBezTo>
                        <a:pt x="1073" y="7424"/>
                        <a:pt x="1073" y="7310"/>
                        <a:pt x="982" y="7264"/>
                      </a:cubicBezTo>
                      <a:cubicBezTo>
                        <a:pt x="708" y="7036"/>
                        <a:pt x="457" y="6694"/>
                        <a:pt x="388" y="6328"/>
                      </a:cubicBezTo>
                      <a:cubicBezTo>
                        <a:pt x="320" y="5963"/>
                        <a:pt x="434" y="5598"/>
                        <a:pt x="640" y="5278"/>
                      </a:cubicBezTo>
                      <a:cubicBezTo>
                        <a:pt x="845" y="4936"/>
                        <a:pt x="1187" y="4753"/>
                        <a:pt x="1553" y="4594"/>
                      </a:cubicBezTo>
                      <a:cubicBezTo>
                        <a:pt x="1918" y="4434"/>
                        <a:pt x="2329" y="4320"/>
                        <a:pt x="2717" y="4228"/>
                      </a:cubicBezTo>
                      <a:cubicBezTo>
                        <a:pt x="3538" y="4046"/>
                        <a:pt x="4360" y="3932"/>
                        <a:pt x="5182" y="3818"/>
                      </a:cubicBezTo>
                      <a:cubicBezTo>
                        <a:pt x="6004" y="3726"/>
                        <a:pt x="6848" y="3658"/>
                        <a:pt x="7670" y="3612"/>
                      </a:cubicBezTo>
                      <a:lnTo>
                        <a:pt x="7693" y="3612"/>
                      </a:lnTo>
                      <a:cubicBezTo>
                        <a:pt x="7807" y="3589"/>
                        <a:pt x="7875" y="3498"/>
                        <a:pt x="7852" y="3384"/>
                      </a:cubicBezTo>
                      <a:cubicBezTo>
                        <a:pt x="7761" y="2950"/>
                        <a:pt x="7693" y="2517"/>
                        <a:pt x="7670" y="2060"/>
                      </a:cubicBezTo>
                      <a:cubicBezTo>
                        <a:pt x="7647" y="1626"/>
                        <a:pt x="7647" y="1170"/>
                        <a:pt x="7761" y="782"/>
                      </a:cubicBezTo>
                      <a:cubicBezTo>
                        <a:pt x="7807" y="690"/>
                        <a:pt x="7830" y="599"/>
                        <a:pt x="7898" y="508"/>
                      </a:cubicBezTo>
                      <a:cubicBezTo>
                        <a:pt x="7921" y="485"/>
                        <a:pt x="7944" y="439"/>
                        <a:pt x="7989" y="417"/>
                      </a:cubicBezTo>
                      <a:cubicBezTo>
                        <a:pt x="8012" y="394"/>
                        <a:pt x="8058" y="348"/>
                        <a:pt x="8058" y="348"/>
                      </a:cubicBezTo>
                      <a:cubicBezTo>
                        <a:pt x="8081" y="348"/>
                        <a:pt x="8172" y="348"/>
                        <a:pt x="8240" y="394"/>
                      </a:cubicBezTo>
                      <a:cubicBezTo>
                        <a:pt x="8332" y="439"/>
                        <a:pt x="8423" y="485"/>
                        <a:pt x="8514" y="554"/>
                      </a:cubicBezTo>
                      <a:cubicBezTo>
                        <a:pt x="8857" y="827"/>
                        <a:pt x="9153" y="1147"/>
                        <a:pt x="9450" y="1489"/>
                      </a:cubicBezTo>
                      <a:cubicBezTo>
                        <a:pt x="10044" y="2174"/>
                        <a:pt x="10591" y="2905"/>
                        <a:pt x="11139" y="3635"/>
                      </a:cubicBezTo>
                      <a:cubicBezTo>
                        <a:pt x="11687" y="4365"/>
                        <a:pt x="12212" y="5096"/>
                        <a:pt x="12714" y="5849"/>
                      </a:cubicBezTo>
                      <a:cubicBezTo>
                        <a:pt x="12728" y="5876"/>
                        <a:pt x="12749" y="5887"/>
                        <a:pt x="12773" y="5887"/>
                      </a:cubicBezTo>
                      <a:cubicBezTo>
                        <a:pt x="12790" y="5887"/>
                        <a:pt x="12809" y="5881"/>
                        <a:pt x="12828" y="5872"/>
                      </a:cubicBezTo>
                      <a:cubicBezTo>
                        <a:pt x="12874" y="5849"/>
                        <a:pt x="12874" y="5803"/>
                        <a:pt x="12851" y="5758"/>
                      </a:cubicBezTo>
                      <a:cubicBezTo>
                        <a:pt x="12372" y="4982"/>
                        <a:pt x="11870" y="4228"/>
                        <a:pt x="11345" y="3475"/>
                      </a:cubicBezTo>
                      <a:cubicBezTo>
                        <a:pt x="10820" y="2722"/>
                        <a:pt x="10295" y="1992"/>
                        <a:pt x="9701" y="1284"/>
                      </a:cubicBezTo>
                      <a:cubicBezTo>
                        <a:pt x="9382" y="942"/>
                        <a:pt x="9085" y="599"/>
                        <a:pt x="8720" y="302"/>
                      </a:cubicBezTo>
                      <a:cubicBezTo>
                        <a:pt x="8606" y="211"/>
                        <a:pt x="8514" y="143"/>
                        <a:pt x="8400" y="97"/>
                      </a:cubicBezTo>
                      <a:cubicBezTo>
                        <a:pt x="8319" y="49"/>
                        <a:pt x="8216" y="0"/>
                        <a:pt x="809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grpSp>
          <p:nvGrpSpPr>
            <p:cNvPr id="4255" name="Google Shape;4255;p46"/>
            <p:cNvGrpSpPr/>
            <p:nvPr/>
          </p:nvGrpSpPr>
          <p:grpSpPr>
            <a:xfrm>
              <a:off x="714368" y="1784927"/>
              <a:ext cx="1674216" cy="2486473"/>
              <a:chOff x="719997" y="1783698"/>
              <a:chExt cx="1664727" cy="2472380"/>
            </a:xfrm>
          </p:grpSpPr>
          <p:sp>
            <p:nvSpPr>
              <p:cNvPr id="4256" name="Google Shape;4256;p46"/>
              <p:cNvSpPr/>
              <p:nvPr/>
            </p:nvSpPr>
            <p:spPr>
              <a:xfrm>
                <a:off x="1827366" y="4215889"/>
                <a:ext cx="323916" cy="40188"/>
              </a:xfrm>
              <a:custGeom>
                <a:avLst/>
                <a:gdLst/>
                <a:ahLst/>
                <a:cxnLst/>
                <a:rect l="l" t="t" r="r" b="b"/>
                <a:pathLst>
                  <a:path w="19863" h="2464" extrusionOk="0">
                    <a:moveTo>
                      <a:pt x="19540" y="1"/>
                    </a:moveTo>
                    <a:cubicBezTo>
                      <a:pt x="19533" y="1"/>
                      <a:pt x="19525" y="1"/>
                      <a:pt x="19517" y="3"/>
                    </a:cubicBezTo>
                    <a:cubicBezTo>
                      <a:pt x="15131" y="713"/>
                      <a:pt x="10732" y="908"/>
                      <a:pt x="7224" y="908"/>
                    </a:cubicBezTo>
                    <a:cubicBezTo>
                      <a:pt x="2952" y="908"/>
                      <a:pt x="1" y="619"/>
                      <a:pt x="1" y="619"/>
                    </a:cubicBezTo>
                    <a:lnTo>
                      <a:pt x="1" y="1852"/>
                    </a:lnTo>
                    <a:cubicBezTo>
                      <a:pt x="1" y="1852"/>
                      <a:pt x="4233" y="2464"/>
                      <a:pt x="9368" y="2464"/>
                    </a:cubicBezTo>
                    <a:cubicBezTo>
                      <a:pt x="12649" y="2464"/>
                      <a:pt x="16298" y="2214"/>
                      <a:pt x="19448" y="1395"/>
                    </a:cubicBezTo>
                    <a:cubicBezTo>
                      <a:pt x="19448" y="1395"/>
                      <a:pt x="19862" y="1"/>
                      <a:pt x="195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4257" name="Google Shape;4257;p46"/>
              <p:cNvGrpSpPr/>
              <p:nvPr/>
            </p:nvGrpSpPr>
            <p:grpSpPr>
              <a:xfrm>
                <a:off x="719997" y="1783698"/>
                <a:ext cx="1664727" cy="2472380"/>
                <a:chOff x="896475" y="2435300"/>
                <a:chExt cx="1226048" cy="1820872"/>
              </a:xfrm>
            </p:grpSpPr>
            <p:sp>
              <p:nvSpPr>
                <p:cNvPr id="4258" name="Google Shape;4258;p46"/>
                <p:cNvSpPr/>
                <p:nvPr/>
              </p:nvSpPr>
              <p:spPr>
                <a:xfrm>
                  <a:off x="1242473" y="2441810"/>
                  <a:ext cx="854487" cy="909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148" h="75687" extrusionOk="0">
                      <a:moveTo>
                        <a:pt x="41831" y="0"/>
                      </a:moveTo>
                      <a:cubicBezTo>
                        <a:pt x="35673" y="0"/>
                        <a:pt x="30094" y="1516"/>
                        <a:pt x="27026" y="4107"/>
                      </a:cubicBezTo>
                      <a:cubicBezTo>
                        <a:pt x="23191" y="4746"/>
                        <a:pt x="9861" y="7553"/>
                        <a:pt x="7419" y="16706"/>
                      </a:cubicBezTo>
                      <a:cubicBezTo>
                        <a:pt x="6027" y="21956"/>
                        <a:pt x="7853" y="25312"/>
                        <a:pt x="6871" y="32091"/>
                      </a:cubicBezTo>
                      <a:cubicBezTo>
                        <a:pt x="6506" y="34693"/>
                        <a:pt x="3105" y="37432"/>
                        <a:pt x="2694" y="40171"/>
                      </a:cubicBezTo>
                      <a:cubicBezTo>
                        <a:pt x="2192" y="43617"/>
                        <a:pt x="4703" y="47064"/>
                        <a:pt x="4269" y="50351"/>
                      </a:cubicBezTo>
                      <a:cubicBezTo>
                        <a:pt x="3904" y="52930"/>
                        <a:pt x="891" y="57723"/>
                        <a:pt x="617" y="59983"/>
                      </a:cubicBezTo>
                      <a:cubicBezTo>
                        <a:pt x="1" y="65210"/>
                        <a:pt x="1781" y="67447"/>
                        <a:pt x="2603" y="68999"/>
                      </a:cubicBezTo>
                      <a:cubicBezTo>
                        <a:pt x="2603" y="68999"/>
                        <a:pt x="3881" y="69250"/>
                        <a:pt x="5981" y="69638"/>
                      </a:cubicBezTo>
                      <a:cubicBezTo>
                        <a:pt x="5985" y="69639"/>
                        <a:pt x="5989" y="69639"/>
                        <a:pt x="5993" y="69639"/>
                      </a:cubicBezTo>
                      <a:cubicBezTo>
                        <a:pt x="6492" y="69639"/>
                        <a:pt x="7336" y="65688"/>
                        <a:pt x="7924" y="65688"/>
                      </a:cubicBezTo>
                      <a:cubicBezTo>
                        <a:pt x="7931" y="65688"/>
                        <a:pt x="7937" y="65688"/>
                        <a:pt x="7944" y="65689"/>
                      </a:cubicBezTo>
                      <a:cubicBezTo>
                        <a:pt x="8651" y="65804"/>
                        <a:pt x="9085" y="70163"/>
                        <a:pt x="9907" y="70277"/>
                      </a:cubicBezTo>
                      <a:cubicBezTo>
                        <a:pt x="15564" y="71176"/>
                        <a:pt x="23602" y="72223"/>
                        <a:pt x="30438" y="72223"/>
                      </a:cubicBezTo>
                      <a:cubicBezTo>
                        <a:pt x="30718" y="72223"/>
                        <a:pt x="30996" y="72221"/>
                        <a:pt x="31271" y="72217"/>
                      </a:cubicBezTo>
                      <a:cubicBezTo>
                        <a:pt x="31294" y="72332"/>
                        <a:pt x="31317" y="72400"/>
                        <a:pt x="31317" y="72400"/>
                      </a:cubicBezTo>
                      <a:cubicBezTo>
                        <a:pt x="38438" y="74979"/>
                        <a:pt x="50947" y="75573"/>
                        <a:pt x="58936" y="75664"/>
                      </a:cubicBezTo>
                      <a:cubicBezTo>
                        <a:pt x="58938" y="75664"/>
                        <a:pt x="58940" y="75664"/>
                        <a:pt x="58942" y="75664"/>
                      </a:cubicBezTo>
                      <a:cubicBezTo>
                        <a:pt x="59764" y="75664"/>
                        <a:pt x="60923" y="71464"/>
                        <a:pt x="61652" y="71464"/>
                      </a:cubicBezTo>
                      <a:cubicBezTo>
                        <a:pt x="62245" y="71464"/>
                        <a:pt x="62405" y="75687"/>
                        <a:pt x="62907" y="75687"/>
                      </a:cubicBezTo>
                      <a:cubicBezTo>
                        <a:pt x="65053" y="75664"/>
                        <a:pt x="66354" y="75618"/>
                        <a:pt x="66354" y="75618"/>
                      </a:cubicBezTo>
                      <a:cubicBezTo>
                        <a:pt x="67427" y="74226"/>
                        <a:pt x="69549" y="72332"/>
                        <a:pt x="69823" y="67059"/>
                      </a:cubicBezTo>
                      <a:cubicBezTo>
                        <a:pt x="69937" y="64776"/>
                        <a:pt x="67746" y="59549"/>
                        <a:pt x="67837" y="56970"/>
                      </a:cubicBezTo>
                      <a:cubicBezTo>
                        <a:pt x="67952" y="53638"/>
                        <a:pt x="70987" y="50670"/>
                        <a:pt x="71079" y="47201"/>
                      </a:cubicBezTo>
                      <a:cubicBezTo>
                        <a:pt x="71147" y="44416"/>
                        <a:pt x="68248" y="41152"/>
                        <a:pt x="68317" y="38505"/>
                      </a:cubicBezTo>
                      <a:cubicBezTo>
                        <a:pt x="68477" y="31680"/>
                        <a:pt x="70554" y="28690"/>
                        <a:pt x="70348" y="23257"/>
                      </a:cubicBezTo>
                      <a:cubicBezTo>
                        <a:pt x="69733" y="6463"/>
                        <a:pt x="54549" y="0"/>
                        <a:pt x="41831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59" name="Google Shape;4259;p46"/>
                <p:cNvSpPr/>
                <p:nvPr/>
              </p:nvSpPr>
              <p:spPr>
                <a:xfrm>
                  <a:off x="1502394" y="2435300"/>
                  <a:ext cx="74294" cy="97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8119" extrusionOk="0">
                      <a:moveTo>
                        <a:pt x="4288" y="1"/>
                      </a:moveTo>
                      <a:cubicBezTo>
                        <a:pt x="4164" y="1"/>
                        <a:pt x="4041" y="27"/>
                        <a:pt x="3926" y="84"/>
                      </a:cubicBezTo>
                      <a:cubicBezTo>
                        <a:pt x="3447" y="358"/>
                        <a:pt x="3401" y="1020"/>
                        <a:pt x="3424" y="1567"/>
                      </a:cubicBezTo>
                      <a:cubicBezTo>
                        <a:pt x="3515" y="3234"/>
                        <a:pt x="3584" y="4900"/>
                        <a:pt x="3652" y="6566"/>
                      </a:cubicBezTo>
                      <a:cubicBezTo>
                        <a:pt x="3081" y="5105"/>
                        <a:pt x="2511" y="3645"/>
                        <a:pt x="1940" y="2161"/>
                      </a:cubicBezTo>
                      <a:cubicBezTo>
                        <a:pt x="1745" y="1662"/>
                        <a:pt x="1406" y="1060"/>
                        <a:pt x="883" y="1060"/>
                      </a:cubicBezTo>
                      <a:cubicBezTo>
                        <a:pt x="855" y="1060"/>
                        <a:pt x="827" y="1062"/>
                        <a:pt x="799" y="1065"/>
                      </a:cubicBezTo>
                      <a:cubicBezTo>
                        <a:pt x="160" y="1134"/>
                        <a:pt x="0" y="2001"/>
                        <a:pt x="91" y="2640"/>
                      </a:cubicBezTo>
                      <a:cubicBezTo>
                        <a:pt x="388" y="4809"/>
                        <a:pt x="1621" y="6817"/>
                        <a:pt x="3378" y="8118"/>
                      </a:cubicBezTo>
                      <a:lnTo>
                        <a:pt x="5181" y="7160"/>
                      </a:lnTo>
                      <a:cubicBezTo>
                        <a:pt x="6026" y="5356"/>
                        <a:pt x="6186" y="3257"/>
                        <a:pt x="5592" y="1339"/>
                      </a:cubicBezTo>
                      <a:cubicBezTo>
                        <a:pt x="5478" y="974"/>
                        <a:pt x="5318" y="586"/>
                        <a:pt x="5022" y="312"/>
                      </a:cubicBezTo>
                      <a:cubicBezTo>
                        <a:pt x="4834" y="124"/>
                        <a:pt x="4560" y="1"/>
                        <a:pt x="4288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0" name="Google Shape;4260;p46"/>
                <p:cNvSpPr/>
                <p:nvPr/>
              </p:nvSpPr>
              <p:spPr>
                <a:xfrm>
                  <a:off x="1229320" y="2504200"/>
                  <a:ext cx="321292" cy="7774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2" h="64719" extrusionOk="0">
                      <a:moveTo>
                        <a:pt x="24508" y="1"/>
                      </a:moveTo>
                      <a:cubicBezTo>
                        <a:pt x="21817" y="1"/>
                        <a:pt x="16082" y="1202"/>
                        <a:pt x="12873" y="3843"/>
                      </a:cubicBezTo>
                      <a:cubicBezTo>
                        <a:pt x="9244" y="6856"/>
                        <a:pt x="7030" y="11010"/>
                        <a:pt x="6825" y="15256"/>
                      </a:cubicBezTo>
                      <a:cubicBezTo>
                        <a:pt x="6756" y="16899"/>
                        <a:pt x="6939" y="18565"/>
                        <a:pt x="7122" y="20186"/>
                      </a:cubicBezTo>
                      <a:cubicBezTo>
                        <a:pt x="7441" y="23290"/>
                        <a:pt x="7761" y="26212"/>
                        <a:pt x="6482" y="28882"/>
                      </a:cubicBezTo>
                      <a:cubicBezTo>
                        <a:pt x="6117" y="29658"/>
                        <a:pt x="5592" y="30389"/>
                        <a:pt x="5113" y="31096"/>
                      </a:cubicBezTo>
                      <a:cubicBezTo>
                        <a:pt x="4360" y="32169"/>
                        <a:pt x="3606" y="33265"/>
                        <a:pt x="3287" y="34543"/>
                      </a:cubicBezTo>
                      <a:cubicBezTo>
                        <a:pt x="2739" y="36689"/>
                        <a:pt x="3538" y="38857"/>
                        <a:pt x="4291" y="40934"/>
                      </a:cubicBezTo>
                      <a:cubicBezTo>
                        <a:pt x="5044" y="42988"/>
                        <a:pt x="5820" y="45088"/>
                        <a:pt x="5318" y="47165"/>
                      </a:cubicBezTo>
                      <a:cubicBezTo>
                        <a:pt x="4999" y="48467"/>
                        <a:pt x="4177" y="49608"/>
                        <a:pt x="3401" y="50726"/>
                      </a:cubicBezTo>
                      <a:cubicBezTo>
                        <a:pt x="2967" y="51320"/>
                        <a:pt x="2511" y="51936"/>
                        <a:pt x="2146" y="52598"/>
                      </a:cubicBezTo>
                      <a:cubicBezTo>
                        <a:pt x="0" y="56410"/>
                        <a:pt x="662" y="61523"/>
                        <a:pt x="3698" y="64718"/>
                      </a:cubicBezTo>
                      <a:lnTo>
                        <a:pt x="3880" y="64558"/>
                      </a:lnTo>
                      <a:cubicBezTo>
                        <a:pt x="890" y="61431"/>
                        <a:pt x="274" y="56455"/>
                        <a:pt x="2374" y="52712"/>
                      </a:cubicBezTo>
                      <a:cubicBezTo>
                        <a:pt x="2716" y="52073"/>
                        <a:pt x="3150" y="51457"/>
                        <a:pt x="3584" y="50863"/>
                      </a:cubicBezTo>
                      <a:cubicBezTo>
                        <a:pt x="4382" y="49722"/>
                        <a:pt x="5204" y="48581"/>
                        <a:pt x="5547" y="47211"/>
                      </a:cubicBezTo>
                      <a:cubicBezTo>
                        <a:pt x="6049" y="45088"/>
                        <a:pt x="5273" y="42943"/>
                        <a:pt x="4519" y="40866"/>
                      </a:cubicBezTo>
                      <a:cubicBezTo>
                        <a:pt x="3766" y="38789"/>
                        <a:pt x="2990" y="36666"/>
                        <a:pt x="3515" y="34612"/>
                      </a:cubicBezTo>
                      <a:cubicBezTo>
                        <a:pt x="3812" y="33379"/>
                        <a:pt x="4565" y="32283"/>
                        <a:pt x="5295" y="31233"/>
                      </a:cubicBezTo>
                      <a:cubicBezTo>
                        <a:pt x="5798" y="30526"/>
                        <a:pt x="6323" y="29773"/>
                        <a:pt x="6711" y="28997"/>
                      </a:cubicBezTo>
                      <a:cubicBezTo>
                        <a:pt x="8012" y="26258"/>
                        <a:pt x="7669" y="23153"/>
                        <a:pt x="7350" y="20163"/>
                      </a:cubicBezTo>
                      <a:cubicBezTo>
                        <a:pt x="7190" y="18543"/>
                        <a:pt x="7007" y="16876"/>
                        <a:pt x="7076" y="15279"/>
                      </a:cubicBezTo>
                      <a:cubicBezTo>
                        <a:pt x="7281" y="11102"/>
                        <a:pt x="9450" y="6993"/>
                        <a:pt x="13033" y="4026"/>
                      </a:cubicBezTo>
                      <a:cubicBezTo>
                        <a:pt x="16196" y="1430"/>
                        <a:pt x="21839" y="252"/>
                        <a:pt x="24485" y="252"/>
                      </a:cubicBezTo>
                      <a:cubicBezTo>
                        <a:pt x="24608" y="252"/>
                        <a:pt x="24724" y="254"/>
                        <a:pt x="24834" y="260"/>
                      </a:cubicBezTo>
                      <a:cubicBezTo>
                        <a:pt x="25336" y="282"/>
                        <a:pt x="25678" y="397"/>
                        <a:pt x="25884" y="625"/>
                      </a:cubicBezTo>
                      <a:cubicBezTo>
                        <a:pt x="26249" y="1013"/>
                        <a:pt x="26203" y="1698"/>
                        <a:pt x="26158" y="2496"/>
                      </a:cubicBezTo>
                      <a:cubicBezTo>
                        <a:pt x="26112" y="3409"/>
                        <a:pt x="26067" y="4437"/>
                        <a:pt x="26523" y="5418"/>
                      </a:cubicBezTo>
                      <a:lnTo>
                        <a:pt x="26751" y="5304"/>
                      </a:lnTo>
                      <a:cubicBezTo>
                        <a:pt x="26295" y="4391"/>
                        <a:pt x="26363" y="3387"/>
                        <a:pt x="26409" y="2519"/>
                      </a:cubicBezTo>
                      <a:cubicBezTo>
                        <a:pt x="26455" y="1652"/>
                        <a:pt x="26477" y="921"/>
                        <a:pt x="26067" y="465"/>
                      </a:cubicBezTo>
                      <a:cubicBezTo>
                        <a:pt x="25815" y="191"/>
                        <a:pt x="25427" y="31"/>
                        <a:pt x="24857" y="8"/>
                      </a:cubicBezTo>
                      <a:cubicBezTo>
                        <a:pt x="24747" y="3"/>
                        <a:pt x="24631" y="1"/>
                        <a:pt x="24508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1" name="Google Shape;4261;p46"/>
                <p:cNvSpPr/>
                <p:nvPr/>
              </p:nvSpPr>
              <p:spPr>
                <a:xfrm>
                  <a:off x="1784789" y="2466735"/>
                  <a:ext cx="337733" cy="893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21" h="74411" extrusionOk="0">
                      <a:moveTo>
                        <a:pt x="23" y="0"/>
                      </a:moveTo>
                      <a:lnTo>
                        <a:pt x="0" y="229"/>
                      </a:lnTo>
                      <a:cubicBezTo>
                        <a:pt x="5090" y="594"/>
                        <a:pt x="11641" y="1438"/>
                        <a:pt x="17165" y="4702"/>
                      </a:cubicBezTo>
                      <a:cubicBezTo>
                        <a:pt x="22711" y="7989"/>
                        <a:pt x="26295" y="13627"/>
                        <a:pt x="26295" y="19060"/>
                      </a:cubicBezTo>
                      <a:cubicBezTo>
                        <a:pt x="26295" y="21593"/>
                        <a:pt x="25564" y="24081"/>
                        <a:pt x="24880" y="26478"/>
                      </a:cubicBezTo>
                      <a:cubicBezTo>
                        <a:pt x="24674" y="27140"/>
                        <a:pt x="24469" y="27847"/>
                        <a:pt x="24286" y="28532"/>
                      </a:cubicBezTo>
                      <a:cubicBezTo>
                        <a:pt x="23601" y="31111"/>
                        <a:pt x="22848" y="34923"/>
                        <a:pt x="24241" y="38187"/>
                      </a:cubicBezTo>
                      <a:cubicBezTo>
                        <a:pt x="24629" y="39077"/>
                        <a:pt x="25176" y="39945"/>
                        <a:pt x="25724" y="40789"/>
                      </a:cubicBezTo>
                      <a:cubicBezTo>
                        <a:pt x="26820" y="42547"/>
                        <a:pt x="27870" y="44190"/>
                        <a:pt x="27596" y="46107"/>
                      </a:cubicBezTo>
                      <a:cubicBezTo>
                        <a:pt x="27413" y="47500"/>
                        <a:pt x="26546" y="48618"/>
                        <a:pt x="25656" y="49805"/>
                      </a:cubicBezTo>
                      <a:cubicBezTo>
                        <a:pt x="24948" y="50741"/>
                        <a:pt x="24195" y="51722"/>
                        <a:pt x="23830" y="52841"/>
                      </a:cubicBezTo>
                      <a:cubicBezTo>
                        <a:pt x="23099" y="55009"/>
                        <a:pt x="23853" y="57292"/>
                        <a:pt x="24583" y="59483"/>
                      </a:cubicBezTo>
                      <a:cubicBezTo>
                        <a:pt x="24857" y="60282"/>
                        <a:pt x="25131" y="61126"/>
                        <a:pt x="25313" y="61925"/>
                      </a:cubicBezTo>
                      <a:cubicBezTo>
                        <a:pt x="26340" y="66217"/>
                        <a:pt x="25176" y="70941"/>
                        <a:pt x="22255" y="74251"/>
                      </a:cubicBezTo>
                      <a:lnTo>
                        <a:pt x="22437" y="74411"/>
                      </a:lnTo>
                      <a:cubicBezTo>
                        <a:pt x="25405" y="71033"/>
                        <a:pt x="26592" y="66239"/>
                        <a:pt x="25542" y="61880"/>
                      </a:cubicBezTo>
                      <a:cubicBezTo>
                        <a:pt x="25359" y="61058"/>
                        <a:pt x="25085" y="60213"/>
                        <a:pt x="24811" y="59392"/>
                      </a:cubicBezTo>
                      <a:cubicBezTo>
                        <a:pt x="24104" y="57246"/>
                        <a:pt x="23350" y="55009"/>
                        <a:pt x="24058" y="52909"/>
                      </a:cubicBezTo>
                      <a:cubicBezTo>
                        <a:pt x="24423" y="51814"/>
                        <a:pt x="25154" y="50878"/>
                        <a:pt x="25861" y="49942"/>
                      </a:cubicBezTo>
                      <a:cubicBezTo>
                        <a:pt x="26729" y="48801"/>
                        <a:pt x="27642" y="47591"/>
                        <a:pt x="27824" y="46153"/>
                      </a:cubicBezTo>
                      <a:cubicBezTo>
                        <a:pt x="28121" y="44144"/>
                        <a:pt x="27002" y="42387"/>
                        <a:pt x="25907" y="40675"/>
                      </a:cubicBezTo>
                      <a:cubicBezTo>
                        <a:pt x="25382" y="39831"/>
                        <a:pt x="24857" y="38963"/>
                        <a:pt x="24469" y="38073"/>
                      </a:cubicBezTo>
                      <a:cubicBezTo>
                        <a:pt x="23099" y="34900"/>
                        <a:pt x="23830" y="31157"/>
                        <a:pt x="24514" y="28600"/>
                      </a:cubicBezTo>
                      <a:cubicBezTo>
                        <a:pt x="24697" y="27916"/>
                        <a:pt x="24902" y="27208"/>
                        <a:pt x="25108" y="26546"/>
                      </a:cubicBezTo>
                      <a:cubicBezTo>
                        <a:pt x="25793" y="24127"/>
                        <a:pt x="26523" y="21616"/>
                        <a:pt x="26523" y="19082"/>
                      </a:cubicBezTo>
                      <a:cubicBezTo>
                        <a:pt x="26546" y="13467"/>
                        <a:pt x="23008" y="7875"/>
                        <a:pt x="17279" y="4497"/>
                      </a:cubicBezTo>
                      <a:cubicBezTo>
                        <a:pt x="11732" y="1210"/>
                        <a:pt x="5136" y="366"/>
                        <a:pt x="23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2" name="Google Shape;4262;p46"/>
                <p:cNvSpPr/>
                <p:nvPr/>
              </p:nvSpPr>
              <p:spPr>
                <a:xfrm>
                  <a:off x="1296765" y="2537197"/>
                  <a:ext cx="200123" cy="712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3" h="59273" extrusionOk="0">
                      <a:moveTo>
                        <a:pt x="16571" y="1"/>
                      </a:moveTo>
                      <a:cubicBezTo>
                        <a:pt x="14060" y="1279"/>
                        <a:pt x="11846" y="3105"/>
                        <a:pt x="10112" y="5342"/>
                      </a:cubicBezTo>
                      <a:cubicBezTo>
                        <a:pt x="8400" y="7579"/>
                        <a:pt x="7167" y="10181"/>
                        <a:pt x="6597" y="12942"/>
                      </a:cubicBezTo>
                      <a:cubicBezTo>
                        <a:pt x="6003" y="15704"/>
                        <a:pt x="6049" y="18580"/>
                        <a:pt x="6688" y="21319"/>
                      </a:cubicBezTo>
                      <a:cubicBezTo>
                        <a:pt x="6848" y="22004"/>
                        <a:pt x="7030" y="22689"/>
                        <a:pt x="7281" y="23351"/>
                      </a:cubicBezTo>
                      <a:cubicBezTo>
                        <a:pt x="7510" y="24013"/>
                        <a:pt x="7806" y="24675"/>
                        <a:pt x="8057" y="25314"/>
                      </a:cubicBezTo>
                      <a:cubicBezTo>
                        <a:pt x="8308" y="25976"/>
                        <a:pt x="8537" y="26615"/>
                        <a:pt x="8674" y="27300"/>
                      </a:cubicBezTo>
                      <a:cubicBezTo>
                        <a:pt x="8811" y="27961"/>
                        <a:pt x="8879" y="28669"/>
                        <a:pt x="8719" y="29331"/>
                      </a:cubicBezTo>
                      <a:cubicBezTo>
                        <a:pt x="8582" y="29993"/>
                        <a:pt x="8263" y="30609"/>
                        <a:pt x="7806" y="31134"/>
                      </a:cubicBezTo>
                      <a:cubicBezTo>
                        <a:pt x="7327" y="31636"/>
                        <a:pt x="6779" y="32070"/>
                        <a:pt x="6231" y="32481"/>
                      </a:cubicBezTo>
                      <a:cubicBezTo>
                        <a:pt x="5661" y="32892"/>
                        <a:pt x="5067" y="33280"/>
                        <a:pt x="4542" y="33759"/>
                      </a:cubicBezTo>
                      <a:cubicBezTo>
                        <a:pt x="3994" y="34216"/>
                        <a:pt x="3492" y="34741"/>
                        <a:pt x="3173" y="35380"/>
                      </a:cubicBezTo>
                      <a:cubicBezTo>
                        <a:pt x="2830" y="36019"/>
                        <a:pt x="2671" y="36726"/>
                        <a:pt x="2648" y="37434"/>
                      </a:cubicBezTo>
                      <a:cubicBezTo>
                        <a:pt x="2625" y="38142"/>
                        <a:pt x="2716" y="38849"/>
                        <a:pt x="2853" y="39534"/>
                      </a:cubicBezTo>
                      <a:cubicBezTo>
                        <a:pt x="3173" y="40926"/>
                        <a:pt x="3721" y="42227"/>
                        <a:pt x="4063" y="43574"/>
                      </a:cubicBezTo>
                      <a:cubicBezTo>
                        <a:pt x="4223" y="44236"/>
                        <a:pt x="4337" y="44943"/>
                        <a:pt x="4337" y="45628"/>
                      </a:cubicBezTo>
                      <a:cubicBezTo>
                        <a:pt x="4337" y="46313"/>
                        <a:pt x="4200" y="46998"/>
                        <a:pt x="3972" y="47660"/>
                      </a:cubicBezTo>
                      <a:cubicBezTo>
                        <a:pt x="3538" y="48984"/>
                        <a:pt x="2762" y="50170"/>
                        <a:pt x="2031" y="51357"/>
                      </a:cubicBezTo>
                      <a:cubicBezTo>
                        <a:pt x="1666" y="51951"/>
                        <a:pt x="1278" y="52544"/>
                        <a:pt x="982" y="53183"/>
                      </a:cubicBezTo>
                      <a:cubicBezTo>
                        <a:pt x="662" y="53822"/>
                        <a:pt x="411" y="54484"/>
                        <a:pt x="251" y="55169"/>
                      </a:cubicBezTo>
                      <a:cubicBezTo>
                        <a:pt x="91" y="55854"/>
                        <a:pt x="0" y="56562"/>
                        <a:pt x="91" y="57269"/>
                      </a:cubicBezTo>
                      <a:cubicBezTo>
                        <a:pt x="160" y="57977"/>
                        <a:pt x="411" y="58661"/>
                        <a:pt x="845" y="59255"/>
                      </a:cubicBezTo>
                      <a:cubicBezTo>
                        <a:pt x="845" y="59266"/>
                        <a:pt x="856" y="59272"/>
                        <a:pt x="870" y="59272"/>
                      </a:cubicBezTo>
                      <a:cubicBezTo>
                        <a:pt x="885" y="59272"/>
                        <a:pt x="902" y="59266"/>
                        <a:pt x="913" y="59255"/>
                      </a:cubicBezTo>
                      <a:cubicBezTo>
                        <a:pt x="936" y="59232"/>
                        <a:pt x="936" y="59209"/>
                        <a:pt x="936" y="59186"/>
                      </a:cubicBezTo>
                      <a:cubicBezTo>
                        <a:pt x="525" y="58616"/>
                        <a:pt x="274" y="57954"/>
                        <a:pt x="205" y="57269"/>
                      </a:cubicBezTo>
                      <a:cubicBezTo>
                        <a:pt x="137" y="56562"/>
                        <a:pt x="205" y="55877"/>
                        <a:pt x="388" y="55192"/>
                      </a:cubicBezTo>
                      <a:cubicBezTo>
                        <a:pt x="548" y="54530"/>
                        <a:pt x="799" y="53868"/>
                        <a:pt x="1096" y="53252"/>
                      </a:cubicBezTo>
                      <a:cubicBezTo>
                        <a:pt x="1392" y="52613"/>
                        <a:pt x="1780" y="52019"/>
                        <a:pt x="2146" y="51426"/>
                      </a:cubicBezTo>
                      <a:cubicBezTo>
                        <a:pt x="2876" y="50239"/>
                        <a:pt x="3652" y="49052"/>
                        <a:pt x="4131" y="47705"/>
                      </a:cubicBezTo>
                      <a:cubicBezTo>
                        <a:pt x="4360" y="47043"/>
                        <a:pt x="4497" y="46336"/>
                        <a:pt x="4497" y="45628"/>
                      </a:cubicBezTo>
                      <a:cubicBezTo>
                        <a:pt x="4497" y="44921"/>
                        <a:pt x="4382" y="44213"/>
                        <a:pt x="4223" y="43528"/>
                      </a:cubicBezTo>
                      <a:cubicBezTo>
                        <a:pt x="3880" y="42159"/>
                        <a:pt x="3333" y="40858"/>
                        <a:pt x="3036" y="39511"/>
                      </a:cubicBezTo>
                      <a:cubicBezTo>
                        <a:pt x="2899" y="38826"/>
                        <a:pt x="2808" y="38119"/>
                        <a:pt x="2830" y="37434"/>
                      </a:cubicBezTo>
                      <a:cubicBezTo>
                        <a:pt x="2853" y="36749"/>
                        <a:pt x="3013" y="36064"/>
                        <a:pt x="3333" y="35471"/>
                      </a:cubicBezTo>
                      <a:cubicBezTo>
                        <a:pt x="3652" y="34855"/>
                        <a:pt x="4131" y="34353"/>
                        <a:pt x="4656" y="33896"/>
                      </a:cubicBezTo>
                      <a:cubicBezTo>
                        <a:pt x="5204" y="33462"/>
                        <a:pt x="5775" y="33051"/>
                        <a:pt x="6345" y="32641"/>
                      </a:cubicBezTo>
                      <a:cubicBezTo>
                        <a:pt x="6916" y="32230"/>
                        <a:pt x="7487" y="31796"/>
                        <a:pt x="7966" y="31271"/>
                      </a:cubicBezTo>
                      <a:cubicBezTo>
                        <a:pt x="8445" y="30746"/>
                        <a:pt x="8788" y="30084"/>
                        <a:pt x="8948" y="29377"/>
                      </a:cubicBezTo>
                      <a:cubicBezTo>
                        <a:pt x="9107" y="28669"/>
                        <a:pt x="9039" y="27939"/>
                        <a:pt x="8902" y="27254"/>
                      </a:cubicBezTo>
                      <a:cubicBezTo>
                        <a:pt x="8765" y="26546"/>
                        <a:pt x="8514" y="25884"/>
                        <a:pt x="8263" y="25222"/>
                      </a:cubicBezTo>
                      <a:cubicBezTo>
                        <a:pt x="7738" y="23921"/>
                        <a:pt x="7213" y="22643"/>
                        <a:pt x="6916" y="21274"/>
                      </a:cubicBezTo>
                      <a:cubicBezTo>
                        <a:pt x="6277" y="18557"/>
                        <a:pt x="6231" y="15704"/>
                        <a:pt x="6802" y="12988"/>
                      </a:cubicBezTo>
                      <a:cubicBezTo>
                        <a:pt x="7920" y="7510"/>
                        <a:pt x="11664" y="2671"/>
                        <a:pt x="16617" y="115"/>
                      </a:cubicBezTo>
                      <a:cubicBezTo>
                        <a:pt x="16640" y="92"/>
                        <a:pt x="16663" y="69"/>
                        <a:pt x="16640" y="23"/>
                      </a:cubicBezTo>
                      <a:cubicBezTo>
                        <a:pt x="16640" y="1"/>
                        <a:pt x="16594" y="1"/>
                        <a:pt x="16571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3" name="Google Shape;4263;p46"/>
                <p:cNvSpPr/>
                <p:nvPr/>
              </p:nvSpPr>
              <p:spPr>
                <a:xfrm>
                  <a:off x="1301967" y="3565728"/>
                  <a:ext cx="548281" cy="600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52" h="50021" extrusionOk="0">
                      <a:moveTo>
                        <a:pt x="21546" y="1"/>
                      </a:moveTo>
                      <a:cubicBezTo>
                        <a:pt x="12496" y="1"/>
                        <a:pt x="3131" y="2379"/>
                        <a:pt x="1210" y="6931"/>
                      </a:cubicBezTo>
                      <a:cubicBezTo>
                        <a:pt x="1" y="9807"/>
                        <a:pt x="297" y="47263"/>
                        <a:pt x="297" y="47263"/>
                      </a:cubicBezTo>
                      <a:cubicBezTo>
                        <a:pt x="3503" y="49427"/>
                        <a:pt x="6230" y="49977"/>
                        <a:pt x="8176" y="49977"/>
                      </a:cubicBezTo>
                      <a:cubicBezTo>
                        <a:pt x="10191" y="49977"/>
                        <a:pt x="11368" y="49386"/>
                        <a:pt x="11368" y="49386"/>
                      </a:cubicBezTo>
                      <a:lnTo>
                        <a:pt x="19516" y="22635"/>
                      </a:lnTo>
                      <a:lnTo>
                        <a:pt x="25017" y="21630"/>
                      </a:lnTo>
                      <a:lnTo>
                        <a:pt x="34421" y="49842"/>
                      </a:lnTo>
                      <a:cubicBezTo>
                        <a:pt x="35185" y="49967"/>
                        <a:pt x="35949" y="50020"/>
                        <a:pt x="36699" y="50020"/>
                      </a:cubicBezTo>
                      <a:cubicBezTo>
                        <a:pt x="41460" y="50020"/>
                        <a:pt x="45651" y="47857"/>
                        <a:pt x="45651" y="47857"/>
                      </a:cubicBezTo>
                      <a:cubicBezTo>
                        <a:pt x="45651" y="47857"/>
                        <a:pt x="42456" y="16335"/>
                        <a:pt x="39877" y="6771"/>
                      </a:cubicBezTo>
                      <a:cubicBezTo>
                        <a:pt x="38646" y="2197"/>
                        <a:pt x="30242" y="1"/>
                        <a:pt x="215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4" name="Google Shape;4264;p46"/>
                <p:cNvSpPr/>
                <p:nvPr/>
              </p:nvSpPr>
              <p:spPr>
                <a:xfrm>
                  <a:off x="1307456" y="3565728"/>
                  <a:ext cx="493719" cy="220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09" h="18344" extrusionOk="0">
                      <a:moveTo>
                        <a:pt x="21089" y="1"/>
                      </a:moveTo>
                      <a:cubicBezTo>
                        <a:pt x="12039" y="1"/>
                        <a:pt x="2674" y="2379"/>
                        <a:pt x="753" y="6931"/>
                      </a:cubicBezTo>
                      <a:cubicBezTo>
                        <a:pt x="365" y="7867"/>
                        <a:pt x="137" y="12523"/>
                        <a:pt x="0" y="18344"/>
                      </a:cubicBezTo>
                      <a:cubicBezTo>
                        <a:pt x="10021" y="17294"/>
                        <a:pt x="20018" y="17431"/>
                        <a:pt x="29650" y="16244"/>
                      </a:cubicBezTo>
                      <a:cubicBezTo>
                        <a:pt x="33439" y="15947"/>
                        <a:pt x="37251" y="15605"/>
                        <a:pt x="41109" y="15262"/>
                      </a:cubicBezTo>
                      <a:cubicBezTo>
                        <a:pt x="40538" y="11793"/>
                        <a:pt x="39967" y="8780"/>
                        <a:pt x="39420" y="6771"/>
                      </a:cubicBezTo>
                      <a:cubicBezTo>
                        <a:pt x="38189" y="2197"/>
                        <a:pt x="29785" y="1"/>
                        <a:pt x="210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5" name="Google Shape;4265;p46"/>
                <p:cNvSpPr/>
                <p:nvPr/>
              </p:nvSpPr>
              <p:spPr>
                <a:xfrm>
                  <a:off x="1481554" y="3818963"/>
                  <a:ext cx="181207" cy="24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8" h="2078" extrusionOk="0">
                      <a:moveTo>
                        <a:pt x="15065" y="1"/>
                      </a:moveTo>
                      <a:cubicBezTo>
                        <a:pt x="12531" y="252"/>
                        <a:pt x="10021" y="548"/>
                        <a:pt x="7510" y="845"/>
                      </a:cubicBezTo>
                      <a:cubicBezTo>
                        <a:pt x="6254" y="1005"/>
                        <a:pt x="4999" y="1188"/>
                        <a:pt x="3744" y="1347"/>
                      </a:cubicBezTo>
                      <a:cubicBezTo>
                        <a:pt x="2511" y="1530"/>
                        <a:pt x="1256" y="1713"/>
                        <a:pt x="0" y="1918"/>
                      </a:cubicBezTo>
                      <a:lnTo>
                        <a:pt x="23" y="2078"/>
                      </a:lnTo>
                      <a:cubicBezTo>
                        <a:pt x="1279" y="1964"/>
                        <a:pt x="2534" y="1849"/>
                        <a:pt x="3789" y="1690"/>
                      </a:cubicBezTo>
                      <a:cubicBezTo>
                        <a:pt x="5045" y="1530"/>
                        <a:pt x="6300" y="1393"/>
                        <a:pt x="7555" y="1210"/>
                      </a:cubicBezTo>
                      <a:cubicBezTo>
                        <a:pt x="10066" y="891"/>
                        <a:pt x="12577" y="548"/>
                        <a:pt x="15088" y="160"/>
                      </a:cubicBezTo>
                      <a:lnTo>
                        <a:pt x="150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6" name="Google Shape;4266;p46"/>
                <p:cNvSpPr/>
                <p:nvPr/>
              </p:nvSpPr>
              <p:spPr>
                <a:xfrm>
                  <a:off x="1559137" y="3636634"/>
                  <a:ext cx="5224" cy="16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13400" extrusionOk="0">
                      <a:moveTo>
                        <a:pt x="24" y="1"/>
                      </a:moveTo>
                      <a:cubicBezTo>
                        <a:pt x="1" y="2238"/>
                        <a:pt x="1" y="4475"/>
                        <a:pt x="24" y="6689"/>
                      </a:cubicBezTo>
                      <a:cubicBezTo>
                        <a:pt x="24" y="7807"/>
                        <a:pt x="69" y="8925"/>
                        <a:pt x="69" y="10044"/>
                      </a:cubicBezTo>
                      <a:cubicBezTo>
                        <a:pt x="115" y="11162"/>
                        <a:pt x="161" y="12281"/>
                        <a:pt x="206" y="13399"/>
                      </a:cubicBezTo>
                      <a:lnTo>
                        <a:pt x="389" y="13399"/>
                      </a:lnTo>
                      <a:cubicBezTo>
                        <a:pt x="412" y="12281"/>
                        <a:pt x="435" y="11162"/>
                        <a:pt x="435" y="10044"/>
                      </a:cubicBezTo>
                      <a:cubicBezTo>
                        <a:pt x="412" y="8925"/>
                        <a:pt x="412" y="7807"/>
                        <a:pt x="389" y="6689"/>
                      </a:cubicBezTo>
                      <a:cubicBezTo>
                        <a:pt x="366" y="4452"/>
                        <a:pt x="298" y="2238"/>
                        <a:pt x="20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7" name="Google Shape;4267;p46"/>
                <p:cNvSpPr/>
                <p:nvPr/>
              </p:nvSpPr>
              <p:spPr>
                <a:xfrm>
                  <a:off x="1563534" y="3654736"/>
                  <a:ext cx="30986" cy="132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11048" fill="none" extrusionOk="0">
                      <a:moveTo>
                        <a:pt x="0" y="11048"/>
                      </a:moveTo>
                      <a:cubicBezTo>
                        <a:pt x="0" y="11048"/>
                        <a:pt x="1735" y="10865"/>
                        <a:pt x="2146" y="9245"/>
                      </a:cubicBezTo>
                      <a:cubicBezTo>
                        <a:pt x="2579" y="7624"/>
                        <a:pt x="2511" y="0"/>
                        <a:pt x="2511" y="0"/>
                      </a:cubicBezTo>
                    </a:path>
                  </a:pathLst>
                </a:custGeom>
                <a:solidFill>
                  <a:schemeClr val="dk1"/>
                </a:solidFill>
                <a:ln w="9700" cap="flat" cmpd="sng">
                  <a:solidFill>
                    <a:schemeClr val="dk1"/>
                  </a:solidFill>
                  <a:prstDash val="solid"/>
                  <a:miter lim="22825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8" name="Google Shape;4268;p46"/>
                <p:cNvSpPr/>
                <p:nvPr/>
              </p:nvSpPr>
              <p:spPr>
                <a:xfrm>
                  <a:off x="1722268" y="3689006"/>
                  <a:ext cx="70739" cy="90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" h="7556" extrusionOk="0">
                      <a:moveTo>
                        <a:pt x="161" y="0"/>
                      </a:moveTo>
                      <a:lnTo>
                        <a:pt x="1" y="46"/>
                      </a:lnTo>
                      <a:cubicBezTo>
                        <a:pt x="138" y="845"/>
                        <a:pt x="389" y="1621"/>
                        <a:pt x="731" y="2374"/>
                      </a:cubicBezTo>
                      <a:cubicBezTo>
                        <a:pt x="1097" y="3127"/>
                        <a:pt x="1507" y="3835"/>
                        <a:pt x="2010" y="4474"/>
                      </a:cubicBezTo>
                      <a:cubicBezTo>
                        <a:pt x="3037" y="5775"/>
                        <a:pt x="4315" y="6848"/>
                        <a:pt x="5799" y="7556"/>
                      </a:cubicBezTo>
                      <a:lnTo>
                        <a:pt x="5890" y="7419"/>
                      </a:lnTo>
                      <a:cubicBezTo>
                        <a:pt x="4497" y="6597"/>
                        <a:pt x="3288" y="5524"/>
                        <a:pt x="2306" y="4246"/>
                      </a:cubicBezTo>
                      <a:cubicBezTo>
                        <a:pt x="1827" y="3607"/>
                        <a:pt x="1393" y="2945"/>
                        <a:pt x="1051" y="2237"/>
                      </a:cubicBezTo>
                      <a:cubicBezTo>
                        <a:pt x="686" y="1507"/>
                        <a:pt x="389" y="776"/>
                        <a:pt x="1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69" name="Google Shape;4269;p46"/>
                <p:cNvSpPr/>
                <p:nvPr/>
              </p:nvSpPr>
              <p:spPr>
                <a:xfrm>
                  <a:off x="1309642" y="3639926"/>
                  <a:ext cx="92669" cy="152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12669" extrusionOk="0">
                      <a:moveTo>
                        <a:pt x="7533" y="1"/>
                      </a:moveTo>
                      <a:cubicBezTo>
                        <a:pt x="7191" y="2489"/>
                        <a:pt x="6323" y="4885"/>
                        <a:pt x="5022" y="7031"/>
                      </a:cubicBezTo>
                      <a:cubicBezTo>
                        <a:pt x="4360" y="8081"/>
                        <a:pt x="3630" y="9085"/>
                        <a:pt x="2763" y="10021"/>
                      </a:cubicBezTo>
                      <a:cubicBezTo>
                        <a:pt x="1941" y="10934"/>
                        <a:pt x="1005" y="11779"/>
                        <a:pt x="1" y="12532"/>
                      </a:cubicBezTo>
                      <a:lnTo>
                        <a:pt x="92" y="12669"/>
                      </a:lnTo>
                      <a:cubicBezTo>
                        <a:pt x="1165" y="11984"/>
                        <a:pt x="2146" y="11162"/>
                        <a:pt x="3037" y="10249"/>
                      </a:cubicBezTo>
                      <a:cubicBezTo>
                        <a:pt x="3904" y="9313"/>
                        <a:pt x="4680" y="8309"/>
                        <a:pt x="5342" y="7213"/>
                      </a:cubicBezTo>
                      <a:cubicBezTo>
                        <a:pt x="6643" y="5022"/>
                        <a:pt x="7488" y="2557"/>
                        <a:pt x="7716" y="24"/>
                      </a:cubicBez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0" name="Google Shape;4270;p46"/>
                <p:cNvSpPr/>
                <p:nvPr/>
              </p:nvSpPr>
              <p:spPr>
                <a:xfrm>
                  <a:off x="1227122" y="3100399"/>
                  <a:ext cx="639833" cy="613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75" h="51057" extrusionOk="0">
                      <a:moveTo>
                        <a:pt x="13925" y="0"/>
                      </a:moveTo>
                      <a:cubicBezTo>
                        <a:pt x="12361" y="0"/>
                        <a:pt x="10956" y="358"/>
                        <a:pt x="9884" y="1320"/>
                      </a:cubicBezTo>
                      <a:cubicBezTo>
                        <a:pt x="7761" y="3192"/>
                        <a:pt x="0" y="44985"/>
                        <a:pt x="4565" y="47907"/>
                      </a:cubicBezTo>
                      <a:cubicBezTo>
                        <a:pt x="8172" y="50235"/>
                        <a:pt x="17051" y="51057"/>
                        <a:pt x="26158" y="51057"/>
                      </a:cubicBezTo>
                      <a:cubicBezTo>
                        <a:pt x="37731" y="51057"/>
                        <a:pt x="45103" y="50235"/>
                        <a:pt x="48710" y="47907"/>
                      </a:cubicBezTo>
                      <a:cubicBezTo>
                        <a:pt x="53275" y="44985"/>
                        <a:pt x="45172" y="2599"/>
                        <a:pt x="42775" y="1001"/>
                      </a:cubicBezTo>
                      <a:cubicBezTo>
                        <a:pt x="41731" y="309"/>
                        <a:pt x="40510" y="42"/>
                        <a:pt x="39198" y="42"/>
                      </a:cubicBezTo>
                      <a:cubicBezTo>
                        <a:pt x="35061" y="42"/>
                        <a:pt x="30026" y="2692"/>
                        <a:pt x="26820" y="2987"/>
                      </a:cubicBezTo>
                      <a:cubicBezTo>
                        <a:pt x="23724" y="2702"/>
                        <a:pt x="18223" y="0"/>
                        <a:pt x="139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1" name="Google Shape;4271;p46"/>
                <p:cNvSpPr/>
                <p:nvPr/>
              </p:nvSpPr>
              <p:spPr>
                <a:xfrm>
                  <a:off x="1633718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4908" y="1"/>
                      </a:moveTo>
                      <a:cubicBezTo>
                        <a:pt x="1945" y="1"/>
                        <a:pt x="334" y="2413"/>
                        <a:pt x="114" y="5354"/>
                      </a:cubicBezTo>
                      <a:lnTo>
                        <a:pt x="69" y="5947"/>
                      </a:lnTo>
                      <a:cubicBezTo>
                        <a:pt x="0" y="6929"/>
                        <a:pt x="320" y="7727"/>
                        <a:pt x="708" y="8435"/>
                      </a:cubicBezTo>
                      <a:cubicBezTo>
                        <a:pt x="1142" y="9120"/>
                        <a:pt x="1598" y="9804"/>
                        <a:pt x="2032" y="10489"/>
                      </a:cubicBezTo>
                      <a:cubicBezTo>
                        <a:pt x="2899" y="11836"/>
                        <a:pt x="3767" y="13205"/>
                        <a:pt x="4543" y="14575"/>
                      </a:cubicBezTo>
                      <a:cubicBezTo>
                        <a:pt x="5341" y="15922"/>
                        <a:pt x="6118" y="17291"/>
                        <a:pt x="6757" y="18569"/>
                      </a:cubicBezTo>
                      <a:cubicBezTo>
                        <a:pt x="7053" y="19231"/>
                        <a:pt x="7350" y="19848"/>
                        <a:pt x="7556" y="20418"/>
                      </a:cubicBezTo>
                      <a:cubicBezTo>
                        <a:pt x="7624" y="20555"/>
                        <a:pt x="7670" y="20692"/>
                        <a:pt x="7715" y="20806"/>
                      </a:cubicBezTo>
                      <a:cubicBezTo>
                        <a:pt x="7852" y="20989"/>
                        <a:pt x="7852" y="20829"/>
                        <a:pt x="7852" y="20989"/>
                      </a:cubicBezTo>
                      <a:cubicBezTo>
                        <a:pt x="12098" y="21582"/>
                        <a:pt x="16343" y="21993"/>
                        <a:pt x="20589" y="22313"/>
                      </a:cubicBezTo>
                      <a:cubicBezTo>
                        <a:pt x="20634" y="21833"/>
                        <a:pt x="20657" y="21286"/>
                        <a:pt x="20657" y="20898"/>
                      </a:cubicBezTo>
                      <a:cubicBezTo>
                        <a:pt x="20612" y="20327"/>
                        <a:pt x="20543" y="19825"/>
                        <a:pt x="20475" y="19437"/>
                      </a:cubicBezTo>
                      <a:cubicBezTo>
                        <a:pt x="20315" y="18592"/>
                        <a:pt x="18329" y="11608"/>
                        <a:pt x="13307" y="3938"/>
                      </a:cubicBezTo>
                      <a:cubicBezTo>
                        <a:pt x="10728" y="766"/>
                        <a:pt x="5798" y="35"/>
                        <a:pt x="5273" y="12"/>
                      </a:cubicBezTo>
                      <a:cubicBezTo>
                        <a:pt x="5149" y="4"/>
                        <a:pt x="5028" y="1"/>
                        <a:pt x="49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2" name="Google Shape;4272;p46"/>
                <p:cNvSpPr/>
                <p:nvPr/>
              </p:nvSpPr>
              <p:spPr>
                <a:xfrm>
                  <a:off x="1197513" y="4181699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5341" y="0"/>
                      </a:moveTo>
                      <a:lnTo>
                        <a:pt x="5341" y="0"/>
                      </a:lnTo>
                      <a:cubicBezTo>
                        <a:pt x="0" y="1050"/>
                        <a:pt x="936" y="4406"/>
                        <a:pt x="936" y="4406"/>
                      </a:cubicBezTo>
                      <a:cubicBezTo>
                        <a:pt x="2488" y="4725"/>
                        <a:pt x="3287" y="4954"/>
                        <a:pt x="5136" y="5113"/>
                      </a:cubicBezTo>
                      <a:cubicBezTo>
                        <a:pt x="5912" y="3470"/>
                        <a:pt x="6140" y="1735"/>
                        <a:pt x="5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3" name="Google Shape;4273;p46"/>
                <p:cNvSpPr/>
                <p:nvPr/>
              </p:nvSpPr>
              <p:spPr>
                <a:xfrm>
                  <a:off x="1258100" y="4121999"/>
                  <a:ext cx="187740" cy="122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32" h="10229" extrusionOk="0">
                      <a:moveTo>
                        <a:pt x="5650" y="0"/>
                      </a:moveTo>
                      <a:cubicBezTo>
                        <a:pt x="1563" y="0"/>
                        <a:pt x="2032" y="4582"/>
                        <a:pt x="2032" y="4582"/>
                      </a:cubicBezTo>
                      <a:cubicBezTo>
                        <a:pt x="1507" y="4605"/>
                        <a:pt x="1461" y="4628"/>
                        <a:pt x="229" y="4856"/>
                      </a:cubicBezTo>
                      <a:cubicBezTo>
                        <a:pt x="1005" y="6591"/>
                        <a:pt x="800" y="8326"/>
                        <a:pt x="1" y="9969"/>
                      </a:cubicBezTo>
                      <a:cubicBezTo>
                        <a:pt x="2328" y="10159"/>
                        <a:pt x="4561" y="10228"/>
                        <a:pt x="6574" y="10228"/>
                      </a:cubicBezTo>
                      <a:cubicBezTo>
                        <a:pt x="11806" y="10228"/>
                        <a:pt x="15545" y="9764"/>
                        <a:pt x="15545" y="9764"/>
                      </a:cubicBezTo>
                      <a:lnTo>
                        <a:pt x="15613" y="4263"/>
                      </a:lnTo>
                      <a:cubicBezTo>
                        <a:pt x="15632" y="2521"/>
                        <a:pt x="14206" y="1235"/>
                        <a:pt x="12615" y="1235"/>
                      </a:cubicBezTo>
                      <a:cubicBezTo>
                        <a:pt x="12226" y="1235"/>
                        <a:pt x="11826" y="1312"/>
                        <a:pt x="11436" y="1478"/>
                      </a:cubicBezTo>
                      <a:cubicBezTo>
                        <a:pt x="10156" y="2040"/>
                        <a:pt x="9760" y="2734"/>
                        <a:pt x="9573" y="3256"/>
                      </a:cubicBezTo>
                      <a:lnTo>
                        <a:pt x="9573" y="3256"/>
                      </a:lnTo>
                      <a:cubicBezTo>
                        <a:pt x="9573" y="3255"/>
                        <a:pt x="9572" y="3255"/>
                        <a:pt x="9572" y="3255"/>
                      </a:cubicBezTo>
                      <a:cubicBezTo>
                        <a:pt x="9570" y="3255"/>
                        <a:pt x="9568" y="3257"/>
                        <a:pt x="9566" y="3263"/>
                      </a:cubicBezTo>
                      <a:lnTo>
                        <a:pt x="9566" y="3263"/>
                      </a:lnTo>
                      <a:cubicBezTo>
                        <a:pt x="9664" y="2230"/>
                        <a:pt x="8500" y="222"/>
                        <a:pt x="6095" y="17"/>
                      </a:cubicBezTo>
                      <a:cubicBezTo>
                        <a:pt x="5941" y="6"/>
                        <a:pt x="5793" y="0"/>
                        <a:pt x="5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4" name="Google Shape;4274;p46"/>
                <p:cNvSpPr/>
                <p:nvPr/>
              </p:nvSpPr>
              <p:spPr>
                <a:xfrm>
                  <a:off x="1384499" y="4178960"/>
                  <a:ext cx="34000" cy="34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1" h="2831" extrusionOk="0">
                      <a:moveTo>
                        <a:pt x="1438" y="0"/>
                      </a:moveTo>
                      <a:cubicBezTo>
                        <a:pt x="662" y="0"/>
                        <a:pt x="23" y="639"/>
                        <a:pt x="23" y="1415"/>
                      </a:cubicBezTo>
                      <a:cubicBezTo>
                        <a:pt x="0" y="2191"/>
                        <a:pt x="639" y="2831"/>
                        <a:pt x="1415" y="2831"/>
                      </a:cubicBezTo>
                      <a:cubicBezTo>
                        <a:pt x="2191" y="2831"/>
                        <a:pt x="2830" y="2214"/>
                        <a:pt x="2830" y="1415"/>
                      </a:cubicBezTo>
                      <a:cubicBezTo>
                        <a:pt x="2830" y="639"/>
                        <a:pt x="2214" y="23"/>
                        <a:pt x="14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5" name="Google Shape;4275;p46"/>
                <p:cNvSpPr/>
                <p:nvPr/>
              </p:nvSpPr>
              <p:spPr>
                <a:xfrm>
                  <a:off x="1280033" y="4175080"/>
                  <a:ext cx="65262" cy="10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4" h="871" extrusionOk="0">
                      <a:moveTo>
                        <a:pt x="257" y="1"/>
                      </a:moveTo>
                      <a:cubicBezTo>
                        <a:pt x="119" y="1"/>
                        <a:pt x="22" y="109"/>
                        <a:pt x="1" y="255"/>
                      </a:cubicBezTo>
                      <a:cubicBezTo>
                        <a:pt x="1" y="414"/>
                        <a:pt x="115" y="529"/>
                        <a:pt x="275" y="551"/>
                      </a:cubicBezTo>
                      <a:lnTo>
                        <a:pt x="5136" y="871"/>
                      </a:lnTo>
                      <a:cubicBezTo>
                        <a:pt x="5296" y="871"/>
                        <a:pt x="5410" y="757"/>
                        <a:pt x="5433" y="620"/>
                      </a:cubicBezTo>
                      <a:cubicBezTo>
                        <a:pt x="5433" y="460"/>
                        <a:pt x="5319" y="323"/>
                        <a:pt x="5159" y="323"/>
                      </a:cubicBezTo>
                      <a:lnTo>
                        <a:pt x="297" y="4"/>
                      </a:lnTo>
                      <a:cubicBezTo>
                        <a:pt x="284" y="2"/>
                        <a:pt x="270" y="1"/>
                        <a:pt x="25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6" name="Google Shape;4276;p46"/>
                <p:cNvSpPr/>
                <p:nvPr/>
              </p:nvSpPr>
              <p:spPr>
                <a:xfrm>
                  <a:off x="1253992" y="4116570"/>
                  <a:ext cx="95684" cy="5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693" extrusionOk="0">
                      <a:moveTo>
                        <a:pt x="2580" y="561"/>
                      </a:moveTo>
                      <a:cubicBezTo>
                        <a:pt x="2602" y="561"/>
                        <a:pt x="2671" y="583"/>
                        <a:pt x="2716" y="606"/>
                      </a:cubicBezTo>
                      <a:cubicBezTo>
                        <a:pt x="2831" y="675"/>
                        <a:pt x="2922" y="812"/>
                        <a:pt x="2990" y="926"/>
                      </a:cubicBezTo>
                      <a:cubicBezTo>
                        <a:pt x="3287" y="1451"/>
                        <a:pt x="3424" y="1999"/>
                        <a:pt x="3561" y="2592"/>
                      </a:cubicBezTo>
                      <a:cubicBezTo>
                        <a:pt x="3607" y="2798"/>
                        <a:pt x="3652" y="2980"/>
                        <a:pt x="3698" y="3186"/>
                      </a:cubicBezTo>
                      <a:cubicBezTo>
                        <a:pt x="3675" y="3163"/>
                        <a:pt x="3630" y="3117"/>
                        <a:pt x="3607" y="3094"/>
                      </a:cubicBezTo>
                      <a:cubicBezTo>
                        <a:pt x="3127" y="2478"/>
                        <a:pt x="2762" y="1770"/>
                        <a:pt x="2511" y="1040"/>
                      </a:cubicBezTo>
                      <a:cubicBezTo>
                        <a:pt x="2443" y="812"/>
                        <a:pt x="2420" y="629"/>
                        <a:pt x="2488" y="583"/>
                      </a:cubicBezTo>
                      <a:cubicBezTo>
                        <a:pt x="2511" y="561"/>
                        <a:pt x="2534" y="561"/>
                        <a:pt x="2580" y="561"/>
                      </a:cubicBezTo>
                      <a:close/>
                      <a:moveTo>
                        <a:pt x="890" y="1885"/>
                      </a:moveTo>
                      <a:cubicBezTo>
                        <a:pt x="1073" y="1885"/>
                        <a:pt x="1279" y="1999"/>
                        <a:pt x="1461" y="2113"/>
                      </a:cubicBezTo>
                      <a:cubicBezTo>
                        <a:pt x="2077" y="2501"/>
                        <a:pt x="2671" y="2957"/>
                        <a:pt x="3196" y="3459"/>
                      </a:cubicBezTo>
                      <a:cubicBezTo>
                        <a:pt x="3219" y="3505"/>
                        <a:pt x="3264" y="3551"/>
                        <a:pt x="3310" y="3596"/>
                      </a:cubicBezTo>
                      <a:cubicBezTo>
                        <a:pt x="2465" y="3437"/>
                        <a:pt x="1598" y="3026"/>
                        <a:pt x="868" y="2432"/>
                      </a:cubicBezTo>
                      <a:cubicBezTo>
                        <a:pt x="639" y="2250"/>
                        <a:pt x="594" y="2136"/>
                        <a:pt x="617" y="2067"/>
                      </a:cubicBezTo>
                      <a:cubicBezTo>
                        <a:pt x="617" y="1976"/>
                        <a:pt x="754" y="1885"/>
                        <a:pt x="890" y="1885"/>
                      </a:cubicBezTo>
                      <a:close/>
                      <a:moveTo>
                        <a:pt x="2582" y="1"/>
                      </a:moveTo>
                      <a:cubicBezTo>
                        <a:pt x="2421" y="1"/>
                        <a:pt x="2267" y="53"/>
                        <a:pt x="2146" y="150"/>
                      </a:cubicBezTo>
                      <a:cubicBezTo>
                        <a:pt x="1963" y="287"/>
                        <a:pt x="1781" y="606"/>
                        <a:pt x="1986" y="1200"/>
                      </a:cubicBezTo>
                      <a:cubicBezTo>
                        <a:pt x="2077" y="1474"/>
                        <a:pt x="2169" y="1748"/>
                        <a:pt x="2283" y="1999"/>
                      </a:cubicBezTo>
                      <a:cubicBezTo>
                        <a:pt x="2123" y="1862"/>
                        <a:pt x="1940" y="1748"/>
                        <a:pt x="1758" y="1633"/>
                      </a:cubicBezTo>
                      <a:cubicBezTo>
                        <a:pt x="1507" y="1496"/>
                        <a:pt x="1233" y="1337"/>
                        <a:pt x="890" y="1337"/>
                      </a:cubicBezTo>
                      <a:cubicBezTo>
                        <a:pt x="502" y="1337"/>
                        <a:pt x="92" y="1588"/>
                        <a:pt x="46" y="1999"/>
                      </a:cubicBezTo>
                      <a:cubicBezTo>
                        <a:pt x="0" y="2432"/>
                        <a:pt x="388" y="2752"/>
                        <a:pt x="525" y="2866"/>
                      </a:cubicBezTo>
                      <a:cubicBezTo>
                        <a:pt x="982" y="3231"/>
                        <a:pt x="1598" y="3619"/>
                        <a:pt x="2306" y="3893"/>
                      </a:cubicBezTo>
                      <a:cubicBezTo>
                        <a:pt x="2283" y="4030"/>
                        <a:pt x="2397" y="4167"/>
                        <a:pt x="2557" y="4190"/>
                      </a:cubicBezTo>
                      <a:lnTo>
                        <a:pt x="4018" y="4327"/>
                      </a:lnTo>
                      <a:cubicBezTo>
                        <a:pt x="4063" y="4350"/>
                        <a:pt x="4109" y="4372"/>
                        <a:pt x="4154" y="4372"/>
                      </a:cubicBezTo>
                      <a:cubicBezTo>
                        <a:pt x="4177" y="4372"/>
                        <a:pt x="4223" y="4372"/>
                        <a:pt x="4246" y="4350"/>
                      </a:cubicBezTo>
                      <a:lnTo>
                        <a:pt x="7647" y="4692"/>
                      </a:lnTo>
                      <a:lnTo>
                        <a:pt x="7670" y="4692"/>
                      </a:lnTo>
                      <a:cubicBezTo>
                        <a:pt x="7807" y="4692"/>
                        <a:pt x="7943" y="4578"/>
                        <a:pt x="7943" y="4441"/>
                      </a:cubicBezTo>
                      <a:cubicBezTo>
                        <a:pt x="7966" y="4281"/>
                        <a:pt x="7852" y="4144"/>
                        <a:pt x="7692" y="4144"/>
                      </a:cubicBezTo>
                      <a:lnTo>
                        <a:pt x="4520" y="3825"/>
                      </a:lnTo>
                      <a:cubicBezTo>
                        <a:pt x="4314" y="3414"/>
                        <a:pt x="4200" y="2957"/>
                        <a:pt x="4109" y="2478"/>
                      </a:cubicBezTo>
                      <a:cubicBezTo>
                        <a:pt x="3972" y="1862"/>
                        <a:pt x="3812" y="1245"/>
                        <a:pt x="3470" y="652"/>
                      </a:cubicBezTo>
                      <a:cubicBezTo>
                        <a:pt x="3356" y="447"/>
                        <a:pt x="3219" y="264"/>
                        <a:pt x="3013" y="127"/>
                      </a:cubicBezTo>
                      <a:cubicBezTo>
                        <a:pt x="2874" y="41"/>
                        <a:pt x="2725" y="1"/>
                        <a:pt x="25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7" name="Google Shape;4277;p46"/>
                <p:cNvSpPr/>
                <p:nvPr/>
              </p:nvSpPr>
              <p:spPr>
                <a:xfrm>
                  <a:off x="1884030" y="4178131"/>
                  <a:ext cx="73753" cy="6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1" h="5114" extrusionOk="0">
                      <a:moveTo>
                        <a:pt x="800" y="1"/>
                      </a:moveTo>
                      <a:lnTo>
                        <a:pt x="800" y="1"/>
                      </a:lnTo>
                      <a:cubicBezTo>
                        <a:pt x="1" y="1735"/>
                        <a:pt x="229" y="3470"/>
                        <a:pt x="1005" y="5114"/>
                      </a:cubicBezTo>
                      <a:cubicBezTo>
                        <a:pt x="2854" y="4954"/>
                        <a:pt x="3653" y="4726"/>
                        <a:pt x="5205" y="4406"/>
                      </a:cubicBezTo>
                      <a:cubicBezTo>
                        <a:pt x="5205" y="4406"/>
                        <a:pt x="6141" y="1051"/>
                        <a:pt x="80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8" name="Google Shape;4278;p46"/>
                <p:cNvSpPr/>
                <p:nvPr/>
              </p:nvSpPr>
              <p:spPr>
                <a:xfrm>
                  <a:off x="1709440" y="4118408"/>
                  <a:ext cx="187464" cy="122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09" h="10221" extrusionOk="0">
                      <a:moveTo>
                        <a:pt x="9989" y="0"/>
                      </a:moveTo>
                      <a:cubicBezTo>
                        <a:pt x="9837" y="0"/>
                        <a:pt x="9679" y="7"/>
                        <a:pt x="9514" y="20"/>
                      </a:cubicBezTo>
                      <a:cubicBezTo>
                        <a:pt x="7145" y="223"/>
                        <a:pt x="5980" y="2189"/>
                        <a:pt x="6064" y="3248"/>
                      </a:cubicBezTo>
                      <a:lnTo>
                        <a:pt x="6064" y="3248"/>
                      </a:lnTo>
                      <a:cubicBezTo>
                        <a:pt x="6063" y="3243"/>
                        <a:pt x="6061" y="3240"/>
                        <a:pt x="6060" y="3240"/>
                      </a:cubicBezTo>
                      <a:cubicBezTo>
                        <a:pt x="6058" y="3240"/>
                        <a:pt x="6056" y="3247"/>
                        <a:pt x="6059" y="3258"/>
                      </a:cubicBezTo>
                      <a:lnTo>
                        <a:pt x="6059" y="3258"/>
                      </a:lnTo>
                      <a:cubicBezTo>
                        <a:pt x="5872" y="2736"/>
                        <a:pt x="5476" y="2042"/>
                        <a:pt x="4196" y="1480"/>
                      </a:cubicBezTo>
                      <a:cubicBezTo>
                        <a:pt x="3802" y="1308"/>
                        <a:pt x="3399" y="1229"/>
                        <a:pt x="3006" y="1229"/>
                      </a:cubicBezTo>
                      <a:cubicBezTo>
                        <a:pt x="1420" y="1229"/>
                        <a:pt x="1" y="2527"/>
                        <a:pt x="19" y="4265"/>
                      </a:cubicBezTo>
                      <a:lnTo>
                        <a:pt x="87" y="9766"/>
                      </a:lnTo>
                      <a:cubicBezTo>
                        <a:pt x="87" y="9766"/>
                        <a:pt x="3842" y="10220"/>
                        <a:pt x="9084" y="10220"/>
                      </a:cubicBezTo>
                      <a:cubicBezTo>
                        <a:pt x="11085" y="10220"/>
                        <a:pt x="13301" y="10154"/>
                        <a:pt x="15609" y="9971"/>
                      </a:cubicBezTo>
                      <a:cubicBezTo>
                        <a:pt x="14833" y="8328"/>
                        <a:pt x="14627" y="6593"/>
                        <a:pt x="15403" y="4859"/>
                      </a:cubicBezTo>
                      <a:cubicBezTo>
                        <a:pt x="14148" y="4607"/>
                        <a:pt x="14125" y="4607"/>
                        <a:pt x="13600" y="4562"/>
                      </a:cubicBezTo>
                      <a:cubicBezTo>
                        <a:pt x="13600" y="4562"/>
                        <a:pt x="14067" y="0"/>
                        <a:pt x="99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79" name="Google Shape;4279;p46"/>
                <p:cNvSpPr/>
                <p:nvPr/>
              </p:nvSpPr>
              <p:spPr>
                <a:xfrm>
                  <a:off x="1731866" y="4175392"/>
                  <a:ext cx="34012" cy="33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2" h="2809" extrusionOk="0">
                      <a:moveTo>
                        <a:pt x="1416" y="0"/>
                      </a:moveTo>
                      <a:cubicBezTo>
                        <a:pt x="640" y="0"/>
                        <a:pt x="24" y="617"/>
                        <a:pt x="1" y="1393"/>
                      </a:cubicBezTo>
                      <a:cubicBezTo>
                        <a:pt x="1" y="2169"/>
                        <a:pt x="640" y="2808"/>
                        <a:pt x="1416" y="2808"/>
                      </a:cubicBezTo>
                      <a:cubicBezTo>
                        <a:pt x="1429" y="2808"/>
                        <a:pt x="1443" y="2809"/>
                        <a:pt x="1456" y="2809"/>
                      </a:cubicBezTo>
                      <a:cubicBezTo>
                        <a:pt x="2213" y="2809"/>
                        <a:pt x="2809" y="2178"/>
                        <a:pt x="2831" y="1416"/>
                      </a:cubicBezTo>
                      <a:cubicBezTo>
                        <a:pt x="2831" y="640"/>
                        <a:pt x="2192" y="0"/>
                        <a:pt x="14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0" name="Google Shape;4280;p46"/>
                <p:cNvSpPr/>
                <p:nvPr/>
              </p:nvSpPr>
              <p:spPr>
                <a:xfrm>
                  <a:off x="1209041" y="4226573"/>
                  <a:ext cx="238555" cy="29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3" h="2464" extrusionOk="0">
                      <a:moveTo>
                        <a:pt x="19540" y="1"/>
                      </a:moveTo>
                      <a:cubicBezTo>
                        <a:pt x="19533" y="1"/>
                        <a:pt x="19525" y="1"/>
                        <a:pt x="19517" y="3"/>
                      </a:cubicBezTo>
                      <a:cubicBezTo>
                        <a:pt x="15131" y="713"/>
                        <a:pt x="10732" y="908"/>
                        <a:pt x="7224" y="908"/>
                      </a:cubicBezTo>
                      <a:cubicBezTo>
                        <a:pt x="2952" y="908"/>
                        <a:pt x="1" y="619"/>
                        <a:pt x="1" y="619"/>
                      </a:cubicBezTo>
                      <a:lnTo>
                        <a:pt x="1" y="1852"/>
                      </a:lnTo>
                      <a:cubicBezTo>
                        <a:pt x="1" y="1852"/>
                        <a:pt x="4233" y="2464"/>
                        <a:pt x="9368" y="2464"/>
                      </a:cubicBezTo>
                      <a:cubicBezTo>
                        <a:pt x="12649" y="2464"/>
                        <a:pt x="16298" y="2214"/>
                        <a:pt x="19448" y="1395"/>
                      </a:cubicBezTo>
                      <a:cubicBezTo>
                        <a:pt x="19448" y="1395"/>
                        <a:pt x="19862" y="1"/>
                        <a:pt x="1954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1" name="Google Shape;4281;p46"/>
                <p:cNvSpPr/>
                <p:nvPr/>
              </p:nvSpPr>
              <p:spPr>
                <a:xfrm>
                  <a:off x="1810014" y="4171284"/>
                  <a:ext cx="65250" cy="1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3" h="891" extrusionOk="0">
                      <a:moveTo>
                        <a:pt x="5136" y="0"/>
                      </a:moveTo>
                      <a:lnTo>
                        <a:pt x="274" y="320"/>
                      </a:lnTo>
                      <a:cubicBezTo>
                        <a:pt x="114" y="342"/>
                        <a:pt x="0" y="479"/>
                        <a:pt x="0" y="616"/>
                      </a:cubicBezTo>
                      <a:cubicBezTo>
                        <a:pt x="23" y="776"/>
                        <a:pt x="137" y="890"/>
                        <a:pt x="274" y="890"/>
                      </a:cubicBezTo>
                      <a:lnTo>
                        <a:pt x="297" y="890"/>
                      </a:lnTo>
                      <a:lnTo>
                        <a:pt x="5159" y="571"/>
                      </a:lnTo>
                      <a:cubicBezTo>
                        <a:pt x="5318" y="548"/>
                        <a:pt x="5432" y="411"/>
                        <a:pt x="5432" y="274"/>
                      </a:cubicBezTo>
                      <a:cubicBezTo>
                        <a:pt x="5410" y="114"/>
                        <a:pt x="5273" y="0"/>
                        <a:pt x="513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2" name="Google Shape;4282;p46"/>
                <p:cNvSpPr/>
                <p:nvPr/>
              </p:nvSpPr>
              <p:spPr>
                <a:xfrm>
                  <a:off x="1805618" y="4112882"/>
                  <a:ext cx="95684" cy="56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7" h="4703" extrusionOk="0">
                      <a:moveTo>
                        <a:pt x="5456" y="571"/>
                      </a:moveTo>
                      <a:cubicBezTo>
                        <a:pt x="5525" y="639"/>
                        <a:pt x="5525" y="822"/>
                        <a:pt x="5456" y="1027"/>
                      </a:cubicBezTo>
                      <a:cubicBezTo>
                        <a:pt x="5205" y="1781"/>
                        <a:pt x="4840" y="2488"/>
                        <a:pt x="4360" y="3105"/>
                      </a:cubicBezTo>
                      <a:cubicBezTo>
                        <a:pt x="4315" y="3127"/>
                        <a:pt x="4292" y="3150"/>
                        <a:pt x="4269" y="3196"/>
                      </a:cubicBezTo>
                      <a:cubicBezTo>
                        <a:pt x="4315" y="2990"/>
                        <a:pt x="4360" y="2785"/>
                        <a:pt x="4406" y="2602"/>
                      </a:cubicBezTo>
                      <a:cubicBezTo>
                        <a:pt x="4543" y="2009"/>
                        <a:pt x="4657" y="1461"/>
                        <a:pt x="4977" y="936"/>
                      </a:cubicBezTo>
                      <a:cubicBezTo>
                        <a:pt x="5045" y="822"/>
                        <a:pt x="5136" y="685"/>
                        <a:pt x="5251" y="594"/>
                      </a:cubicBezTo>
                      <a:cubicBezTo>
                        <a:pt x="5296" y="571"/>
                        <a:pt x="5342" y="571"/>
                        <a:pt x="5388" y="571"/>
                      </a:cubicBezTo>
                      <a:close/>
                      <a:moveTo>
                        <a:pt x="7077" y="1895"/>
                      </a:moveTo>
                      <a:cubicBezTo>
                        <a:pt x="7214" y="1895"/>
                        <a:pt x="7351" y="1986"/>
                        <a:pt x="7351" y="2077"/>
                      </a:cubicBezTo>
                      <a:cubicBezTo>
                        <a:pt x="7373" y="2123"/>
                        <a:pt x="7328" y="2237"/>
                        <a:pt x="7099" y="2420"/>
                      </a:cubicBezTo>
                      <a:cubicBezTo>
                        <a:pt x="6369" y="3013"/>
                        <a:pt x="5479" y="3447"/>
                        <a:pt x="4657" y="3607"/>
                      </a:cubicBezTo>
                      <a:cubicBezTo>
                        <a:pt x="4703" y="3561"/>
                        <a:pt x="4726" y="3515"/>
                        <a:pt x="4771" y="3470"/>
                      </a:cubicBezTo>
                      <a:cubicBezTo>
                        <a:pt x="5296" y="2945"/>
                        <a:pt x="5867" y="2511"/>
                        <a:pt x="6506" y="2123"/>
                      </a:cubicBezTo>
                      <a:cubicBezTo>
                        <a:pt x="6689" y="2009"/>
                        <a:pt x="6894" y="1895"/>
                        <a:pt x="7077" y="1895"/>
                      </a:cubicBezTo>
                      <a:close/>
                      <a:moveTo>
                        <a:pt x="5405" y="0"/>
                      </a:moveTo>
                      <a:cubicBezTo>
                        <a:pt x="5251" y="0"/>
                        <a:pt x="5091" y="46"/>
                        <a:pt x="4954" y="137"/>
                      </a:cubicBezTo>
                      <a:cubicBezTo>
                        <a:pt x="4748" y="251"/>
                        <a:pt x="4612" y="457"/>
                        <a:pt x="4497" y="662"/>
                      </a:cubicBezTo>
                      <a:cubicBezTo>
                        <a:pt x="4155" y="1233"/>
                        <a:pt x="3995" y="1872"/>
                        <a:pt x="3858" y="2465"/>
                      </a:cubicBezTo>
                      <a:cubicBezTo>
                        <a:pt x="3744" y="2945"/>
                        <a:pt x="3653" y="3401"/>
                        <a:pt x="3447" y="3835"/>
                      </a:cubicBezTo>
                      <a:lnTo>
                        <a:pt x="275" y="4132"/>
                      </a:lnTo>
                      <a:cubicBezTo>
                        <a:pt x="115" y="4154"/>
                        <a:pt x="1" y="4291"/>
                        <a:pt x="24" y="4451"/>
                      </a:cubicBezTo>
                      <a:cubicBezTo>
                        <a:pt x="24" y="4588"/>
                        <a:pt x="161" y="4702"/>
                        <a:pt x="298" y="4702"/>
                      </a:cubicBezTo>
                      <a:lnTo>
                        <a:pt x="320" y="4702"/>
                      </a:lnTo>
                      <a:lnTo>
                        <a:pt x="3721" y="4360"/>
                      </a:lnTo>
                      <a:cubicBezTo>
                        <a:pt x="3744" y="4383"/>
                        <a:pt x="3790" y="4383"/>
                        <a:pt x="3813" y="4383"/>
                      </a:cubicBezTo>
                      <a:cubicBezTo>
                        <a:pt x="3858" y="4383"/>
                        <a:pt x="3904" y="4360"/>
                        <a:pt x="3950" y="4337"/>
                      </a:cubicBezTo>
                      <a:lnTo>
                        <a:pt x="5410" y="4200"/>
                      </a:lnTo>
                      <a:cubicBezTo>
                        <a:pt x="5570" y="4177"/>
                        <a:pt x="5684" y="4040"/>
                        <a:pt x="5661" y="3881"/>
                      </a:cubicBezTo>
                      <a:cubicBezTo>
                        <a:pt x="6369" y="3630"/>
                        <a:pt x="6985" y="3241"/>
                        <a:pt x="7442" y="2853"/>
                      </a:cubicBezTo>
                      <a:cubicBezTo>
                        <a:pt x="7579" y="2762"/>
                        <a:pt x="7967" y="2443"/>
                        <a:pt x="7921" y="2009"/>
                      </a:cubicBezTo>
                      <a:cubicBezTo>
                        <a:pt x="7876" y="1575"/>
                        <a:pt x="7442" y="1324"/>
                        <a:pt x="7077" y="1324"/>
                      </a:cubicBezTo>
                      <a:cubicBezTo>
                        <a:pt x="6734" y="1347"/>
                        <a:pt x="6460" y="1507"/>
                        <a:pt x="6209" y="1644"/>
                      </a:cubicBezTo>
                      <a:cubicBezTo>
                        <a:pt x="6027" y="1758"/>
                        <a:pt x="5844" y="1872"/>
                        <a:pt x="5661" y="2009"/>
                      </a:cubicBezTo>
                      <a:cubicBezTo>
                        <a:pt x="5798" y="1735"/>
                        <a:pt x="5890" y="1484"/>
                        <a:pt x="5981" y="1210"/>
                      </a:cubicBezTo>
                      <a:cubicBezTo>
                        <a:pt x="6186" y="594"/>
                        <a:pt x="6004" y="297"/>
                        <a:pt x="5821" y="137"/>
                      </a:cubicBezTo>
                      <a:cubicBezTo>
                        <a:pt x="5707" y="46"/>
                        <a:pt x="5559" y="0"/>
                        <a:pt x="540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3" name="Google Shape;4283;p46"/>
                <p:cNvSpPr/>
                <p:nvPr/>
              </p:nvSpPr>
              <p:spPr>
                <a:xfrm>
                  <a:off x="1180780" y="3105144"/>
                  <a:ext cx="248103" cy="268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8" h="22313" extrusionOk="0">
                      <a:moveTo>
                        <a:pt x="15750" y="1"/>
                      </a:moveTo>
                      <a:cubicBezTo>
                        <a:pt x="15631" y="1"/>
                        <a:pt x="15509" y="4"/>
                        <a:pt x="15385" y="12"/>
                      </a:cubicBezTo>
                      <a:cubicBezTo>
                        <a:pt x="14883" y="35"/>
                        <a:pt x="9930" y="766"/>
                        <a:pt x="7351" y="3938"/>
                      </a:cubicBezTo>
                      <a:cubicBezTo>
                        <a:pt x="2352" y="11608"/>
                        <a:pt x="343" y="18592"/>
                        <a:pt x="206" y="19437"/>
                      </a:cubicBezTo>
                      <a:cubicBezTo>
                        <a:pt x="115" y="19825"/>
                        <a:pt x="47" y="20327"/>
                        <a:pt x="24" y="20898"/>
                      </a:cubicBezTo>
                      <a:cubicBezTo>
                        <a:pt x="1" y="21286"/>
                        <a:pt x="24" y="21833"/>
                        <a:pt x="92" y="22313"/>
                      </a:cubicBezTo>
                      <a:cubicBezTo>
                        <a:pt x="4315" y="21993"/>
                        <a:pt x="8560" y="21582"/>
                        <a:pt x="12806" y="20989"/>
                      </a:cubicBezTo>
                      <a:cubicBezTo>
                        <a:pt x="12806" y="20829"/>
                        <a:pt x="12829" y="20989"/>
                        <a:pt x="12966" y="20806"/>
                      </a:cubicBezTo>
                      <a:cubicBezTo>
                        <a:pt x="13011" y="20692"/>
                        <a:pt x="13057" y="20555"/>
                        <a:pt x="13103" y="20418"/>
                      </a:cubicBezTo>
                      <a:cubicBezTo>
                        <a:pt x="13331" y="19848"/>
                        <a:pt x="13605" y="19231"/>
                        <a:pt x="13924" y="18569"/>
                      </a:cubicBezTo>
                      <a:cubicBezTo>
                        <a:pt x="14563" y="17291"/>
                        <a:pt x="15317" y="15922"/>
                        <a:pt x="16116" y="14575"/>
                      </a:cubicBezTo>
                      <a:cubicBezTo>
                        <a:pt x="16914" y="13205"/>
                        <a:pt x="17759" y="11836"/>
                        <a:pt x="18649" y="10489"/>
                      </a:cubicBezTo>
                      <a:cubicBezTo>
                        <a:pt x="19083" y="9804"/>
                        <a:pt x="19539" y="9120"/>
                        <a:pt x="19973" y="8435"/>
                      </a:cubicBezTo>
                      <a:cubicBezTo>
                        <a:pt x="20361" y="7727"/>
                        <a:pt x="20658" y="6929"/>
                        <a:pt x="20589" y="5947"/>
                      </a:cubicBezTo>
                      <a:lnTo>
                        <a:pt x="20544" y="5354"/>
                      </a:lnTo>
                      <a:cubicBezTo>
                        <a:pt x="20346" y="2413"/>
                        <a:pt x="18715" y="1"/>
                        <a:pt x="15750" y="1"/>
                      </a:cubicBezTo>
                      <a:close/>
                    </a:path>
                  </a:pathLst>
                </a:custGeom>
                <a:solidFill>
                  <a:srgbClr val="F27FB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4" name="Google Shape;4284;p46"/>
                <p:cNvSpPr/>
                <p:nvPr/>
              </p:nvSpPr>
              <p:spPr>
                <a:xfrm>
                  <a:off x="1541600" y="2935680"/>
                  <a:ext cx="192172" cy="238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1" h="19814" extrusionOk="0">
                      <a:moveTo>
                        <a:pt x="9205" y="1"/>
                      </a:moveTo>
                      <a:cubicBezTo>
                        <a:pt x="6659" y="1"/>
                        <a:pt x="4321" y="1664"/>
                        <a:pt x="3584" y="4237"/>
                      </a:cubicBezTo>
                      <a:lnTo>
                        <a:pt x="890" y="13595"/>
                      </a:lnTo>
                      <a:cubicBezTo>
                        <a:pt x="0" y="16677"/>
                        <a:pt x="2237" y="18389"/>
                        <a:pt x="5341" y="19279"/>
                      </a:cubicBezTo>
                      <a:lnTo>
                        <a:pt x="5661" y="19370"/>
                      </a:lnTo>
                      <a:cubicBezTo>
                        <a:pt x="6626" y="19649"/>
                        <a:pt x="7564" y="19814"/>
                        <a:pt x="8424" y="19814"/>
                      </a:cubicBezTo>
                      <a:cubicBezTo>
                        <a:pt x="10312" y="19814"/>
                        <a:pt x="11828" y="19022"/>
                        <a:pt x="12440" y="16905"/>
                      </a:cubicBezTo>
                      <a:lnTo>
                        <a:pt x="15110" y="7547"/>
                      </a:lnTo>
                      <a:cubicBezTo>
                        <a:pt x="16001" y="4443"/>
                        <a:pt x="14220" y="1201"/>
                        <a:pt x="11116" y="311"/>
                      </a:cubicBezTo>
                      <a:lnTo>
                        <a:pt x="10796" y="220"/>
                      </a:lnTo>
                      <a:cubicBezTo>
                        <a:pt x="10265" y="71"/>
                        <a:pt x="9731" y="1"/>
                        <a:pt x="9205" y="1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5" name="Google Shape;4285;p46"/>
                <p:cNvSpPr/>
                <p:nvPr/>
              </p:nvSpPr>
              <p:spPr>
                <a:xfrm>
                  <a:off x="1551186" y="2965469"/>
                  <a:ext cx="174085" cy="165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5" h="13788" extrusionOk="0">
                      <a:moveTo>
                        <a:pt x="7681" y="0"/>
                      </a:moveTo>
                      <a:cubicBezTo>
                        <a:pt x="5142" y="0"/>
                        <a:pt x="2814" y="1674"/>
                        <a:pt x="2078" y="4222"/>
                      </a:cubicBezTo>
                      <a:lnTo>
                        <a:pt x="1" y="11412"/>
                      </a:lnTo>
                      <a:cubicBezTo>
                        <a:pt x="2335" y="12467"/>
                        <a:pt x="6259" y="13787"/>
                        <a:pt x="11556" y="13787"/>
                      </a:cubicBezTo>
                      <a:cubicBezTo>
                        <a:pt x="11645" y="13787"/>
                        <a:pt x="11734" y="13787"/>
                        <a:pt x="11824" y="13786"/>
                      </a:cubicBezTo>
                      <a:lnTo>
                        <a:pt x="13605" y="7532"/>
                      </a:lnTo>
                      <a:cubicBezTo>
                        <a:pt x="14495" y="4450"/>
                        <a:pt x="12715" y="1209"/>
                        <a:pt x="9610" y="319"/>
                      </a:cubicBezTo>
                      <a:lnTo>
                        <a:pt x="9291" y="228"/>
                      </a:lnTo>
                      <a:cubicBezTo>
                        <a:pt x="8753" y="74"/>
                        <a:pt x="8213" y="0"/>
                        <a:pt x="7681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6" name="Google Shape;4286;p46"/>
                <p:cNvSpPr/>
                <p:nvPr/>
              </p:nvSpPr>
              <p:spPr>
                <a:xfrm>
                  <a:off x="1309642" y="2739622"/>
                  <a:ext cx="196291" cy="1727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44" h="14377" extrusionOk="0">
                      <a:moveTo>
                        <a:pt x="8218" y="0"/>
                      </a:moveTo>
                      <a:cubicBezTo>
                        <a:pt x="5812" y="0"/>
                        <a:pt x="3456" y="1213"/>
                        <a:pt x="2101" y="3417"/>
                      </a:cubicBezTo>
                      <a:cubicBezTo>
                        <a:pt x="1" y="6795"/>
                        <a:pt x="1028" y="11224"/>
                        <a:pt x="4383" y="13301"/>
                      </a:cubicBezTo>
                      <a:cubicBezTo>
                        <a:pt x="5549" y="14030"/>
                        <a:pt x="6844" y="14377"/>
                        <a:pt x="8125" y="14377"/>
                      </a:cubicBezTo>
                      <a:cubicBezTo>
                        <a:pt x="10532" y="14377"/>
                        <a:pt x="12888" y="13154"/>
                        <a:pt x="14244" y="10950"/>
                      </a:cubicBezTo>
                      <a:cubicBezTo>
                        <a:pt x="16344" y="7572"/>
                        <a:pt x="15317" y="3143"/>
                        <a:pt x="11961" y="1066"/>
                      </a:cubicBezTo>
                      <a:cubicBezTo>
                        <a:pt x="10795" y="344"/>
                        <a:pt x="9499" y="0"/>
                        <a:pt x="8218" y="0"/>
                      </a:cubicBezTo>
                      <a:close/>
                    </a:path>
                  </a:pathLst>
                </a:custGeom>
                <a:solidFill>
                  <a:srgbClr val="F4C4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7" name="Google Shape;4287;p46"/>
                <p:cNvSpPr/>
                <p:nvPr/>
              </p:nvSpPr>
              <p:spPr>
                <a:xfrm>
                  <a:off x="1324729" y="2792966"/>
                  <a:ext cx="146942" cy="119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35" h="9920" extrusionOk="0">
                      <a:moveTo>
                        <a:pt x="5313" y="1"/>
                      </a:moveTo>
                      <a:cubicBezTo>
                        <a:pt x="3683" y="1"/>
                        <a:pt x="2190" y="699"/>
                        <a:pt x="1370" y="2012"/>
                      </a:cubicBezTo>
                      <a:cubicBezTo>
                        <a:pt x="0" y="4226"/>
                        <a:pt x="1027" y="7330"/>
                        <a:pt x="3652" y="8951"/>
                      </a:cubicBezTo>
                      <a:cubicBezTo>
                        <a:pt x="4709" y="9603"/>
                        <a:pt x="5862" y="9919"/>
                        <a:pt x="6952" y="9919"/>
                      </a:cubicBezTo>
                      <a:cubicBezTo>
                        <a:pt x="8569" y="9919"/>
                        <a:pt x="10047" y="9224"/>
                        <a:pt x="10865" y="7901"/>
                      </a:cubicBezTo>
                      <a:cubicBezTo>
                        <a:pt x="12235" y="5687"/>
                        <a:pt x="11207" y="2583"/>
                        <a:pt x="8605" y="962"/>
                      </a:cubicBezTo>
                      <a:cubicBezTo>
                        <a:pt x="7554" y="313"/>
                        <a:pt x="6403" y="1"/>
                        <a:pt x="5313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8" name="Google Shape;4288;p46"/>
                <p:cNvSpPr/>
                <p:nvPr/>
              </p:nvSpPr>
              <p:spPr>
                <a:xfrm>
                  <a:off x="1338158" y="2793002"/>
                  <a:ext cx="138175" cy="6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5" h="5717" extrusionOk="0">
                      <a:moveTo>
                        <a:pt x="3493" y="0"/>
                      </a:moveTo>
                      <a:cubicBezTo>
                        <a:pt x="2922" y="0"/>
                        <a:pt x="2352" y="23"/>
                        <a:pt x="1804" y="115"/>
                      </a:cubicBezTo>
                      <a:cubicBezTo>
                        <a:pt x="1256" y="206"/>
                        <a:pt x="708" y="320"/>
                        <a:pt x="160" y="525"/>
                      </a:cubicBezTo>
                      <a:cubicBezTo>
                        <a:pt x="46" y="571"/>
                        <a:pt x="1" y="685"/>
                        <a:pt x="23" y="799"/>
                      </a:cubicBezTo>
                      <a:cubicBezTo>
                        <a:pt x="42" y="893"/>
                        <a:pt x="122" y="971"/>
                        <a:pt x="226" y="971"/>
                      </a:cubicBezTo>
                      <a:cubicBezTo>
                        <a:pt x="249" y="971"/>
                        <a:pt x="273" y="967"/>
                        <a:pt x="297" y="959"/>
                      </a:cubicBezTo>
                      <a:lnTo>
                        <a:pt x="320" y="959"/>
                      </a:lnTo>
                      <a:cubicBezTo>
                        <a:pt x="1225" y="753"/>
                        <a:pt x="2204" y="659"/>
                        <a:pt x="3157" y="659"/>
                      </a:cubicBezTo>
                      <a:cubicBezTo>
                        <a:pt x="3262" y="659"/>
                        <a:pt x="3366" y="660"/>
                        <a:pt x="3470" y="662"/>
                      </a:cubicBezTo>
                      <a:cubicBezTo>
                        <a:pt x="4520" y="708"/>
                        <a:pt x="5570" y="913"/>
                        <a:pt x="6552" y="1302"/>
                      </a:cubicBezTo>
                      <a:cubicBezTo>
                        <a:pt x="7533" y="1690"/>
                        <a:pt x="8423" y="2260"/>
                        <a:pt x="9154" y="3013"/>
                      </a:cubicBezTo>
                      <a:cubicBezTo>
                        <a:pt x="9564" y="3356"/>
                        <a:pt x="9861" y="3812"/>
                        <a:pt x="10204" y="4223"/>
                      </a:cubicBezTo>
                      <a:cubicBezTo>
                        <a:pt x="10363" y="4429"/>
                        <a:pt x="10477" y="4680"/>
                        <a:pt x="10637" y="4885"/>
                      </a:cubicBezTo>
                      <a:lnTo>
                        <a:pt x="11025" y="5593"/>
                      </a:lnTo>
                      <a:lnTo>
                        <a:pt x="11048" y="5615"/>
                      </a:lnTo>
                      <a:cubicBezTo>
                        <a:pt x="11094" y="5676"/>
                        <a:pt x="11170" y="5717"/>
                        <a:pt x="11249" y="5717"/>
                      </a:cubicBezTo>
                      <a:cubicBezTo>
                        <a:pt x="11289" y="5717"/>
                        <a:pt x="11330" y="5707"/>
                        <a:pt x="11368" y="5684"/>
                      </a:cubicBezTo>
                      <a:cubicBezTo>
                        <a:pt x="11482" y="5638"/>
                        <a:pt x="11505" y="5501"/>
                        <a:pt x="11459" y="5387"/>
                      </a:cubicBezTo>
                      <a:lnTo>
                        <a:pt x="11071" y="4634"/>
                      </a:lnTo>
                      <a:cubicBezTo>
                        <a:pt x="10934" y="4406"/>
                        <a:pt x="10820" y="4132"/>
                        <a:pt x="10637" y="3904"/>
                      </a:cubicBezTo>
                      <a:cubicBezTo>
                        <a:pt x="10318" y="3447"/>
                        <a:pt x="10021" y="2968"/>
                        <a:pt x="9587" y="2603"/>
                      </a:cubicBezTo>
                      <a:cubicBezTo>
                        <a:pt x="9382" y="2397"/>
                        <a:pt x="9222" y="2169"/>
                        <a:pt x="8971" y="2009"/>
                      </a:cubicBezTo>
                      <a:lnTo>
                        <a:pt x="8309" y="1484"/>
                      </a:lnTo>
                      <a:cubicBezTo>
                        <a:pt x="7830" y="1187"/>
                        <a:pt x="7328" y="868"/>
                        <a:pt x="6803" y="685"/>
                      </a:cubicBezTo>
                      <a:cubicBezTo>
                        <a:pt x="5753" y="252"/>
                        <a:pt x="4611" y="23"/>
                        <a:pt x="3493" y="0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89" name="Google Shape;4289;p46"/>
                <p:cNvSpPr/>
                <p:nvPr/>
              </p:nvSpPr>
              <p:spPr>
                <a:xfrm>
                  <a:off x="1381748" y="2840161"/>
                  <a:ext cx="107201" cy="54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6" h="4521" extrusionOk="0">
                      <a:moveTo>
                        <a:pt x="2694" y="0"/>
                      </a:moveTo>
                      <a:cubicBezTo>
                        <a:pt x="1804" y="0"/>
                        <a:pt x="937" y="137"/>
                        <a:pt x="115" y="480"/>
                      </a:cubicBezTo>
                      <a:cubicBezTo>
                        <a:pt x="47" y="525"/>
                        <a:pt x="1" y="594"/>
                        <a:pt x="1" y="685"/>
                      </a:cubicBezTo>
                      <a:cubicBezTo>
                        <a:pt x="21" y="764"/>
                        <a:pt x="92" y="827"/>
                        <a:pt x="170" y="827"/>
                      </a:cubicBezTo>
                      <a:cubicBezTo>
                        <a:pt x="182" y="827"/>
                        <a:pt x="194" y="825"/>
                        <a:pt x="206" y="822"/>
                      </a:cubicBezTo>
                      <a:lnTo>
                        <a:pt x="229" y="822"/>
                      </a:lnTo>
                      <a:cubicBezTo>
                        <a:pt x="895" y="727"/>
                        <a:pt x="1592" y="679"/>
                        <a:pt x="2269" y="679"/>
                      </a:cubicBezTo>
                      <a:cubicBezTo>
                        <a:pt x="2404" y="679"/>
                        <a:pt x="2538" y="681"/>
                        <a:pt x="2671" y="685"/>
                      </a:cubicBezTo>
                      <a:cubicBezTo>
                        <a:pt x="3493" y="708"/>
                        <a:pt x="4292" y="845"/>
                        <a:pt x="5045" y="1142"/>
                      </a:cubicBezTo>
                      <a:cubicBezTo>
                        <a:pt x="5799" y="1438"/>
                        <a:pt x="6483" y="1872"/>
                        <a:pt x="7054" y="2466"/>
                      </a:cubicBezTo>
                      <a:cubicBezTo>
                        <a:pt x="7373" y="2717"/>
                        <a:pt x="7602" y="3059"/>
                        <a:pt x="7876" y="3379"/>
                      </a:cubicBezTo>
                      <a:cubicBezTo>
                        <a:pt x="8127" y="3698"/>
                        <a:pt x="8309" y="4063"/>
                        <a:pt x="8560" y="4406"/>
                      </a:cubicBezTo>
                      <a:lnTo>
                        <a:pt x="8560" y="4451"/>
                      </a:lnTo>
                      <a:cubicBezTo>
                        <a:pt x="8605" y="4496"/>
                        <a:pt x="8658" y="4521"/>
                        <a:pt x="8709" y="4521"/>
                      </a:cubicBezTo>
                      <a:cubicBezTo>
                        <a:pt x="8737" y="4521"/>
                        <a:pt x="8764" y="4513"/>
                        <a:pt x="8789" y="4497"/>
                      </a:cubicBezTo>
                      <a:cubicBezTo>
                        <a:pt x="8880" y="4451"/>
                        <a:pt x="8926" y="4337"/>
                        <a:pt x="8880" y="4269"/>
                      </a:cubicBezTo>
                      <a:cubicBezTo>
                        <a:pt x="8674" y="3881"/>
                        <a:pt x="8515" y="3470"/>
                        <a:pt x="8264" y="3105"/>
                      </a:cubicBezTo>
                      <a:cubicBezTo>
                        <a:pt x="8013" y="2739"/>
                        <a:pt x="7784" y="2374"/>
                        <a:pt x="7465" y="2055"/>
                      </a:cubicBezTo>
                      <a:cubicBezTo>
                        <a:pt x="7168" y="1712"/>
                        <a:pt x="6826" y="1461"/>
                        <a:pt x="6460" y="1187"/>
                      </a:cubicBezTo>
                      <a:cubicBezTo>
                        <a:pt x="6095" y="936"/>
                        <a:pt x="5707" y="708"/>
                        <a:pt x="5296" y="548"/>
                      </a:cubicBezTo>
                      <a:cubicBezTo>
                        <a:pt x="4475" y="206"/>
                        <a:pt x="3584" y="23"/>
                        <a:pt x="2694" y="0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0" name="Google Shape;4290;p46"/>
                <p:cNvSpPr/>
                <p:nvPr/>
              </p:nvSpPr>
              <p:spPr>
                <a:xfrm>
                  <a:off x="1836608" y="2933914"/>
                  <a:ext cx="183405" cy="173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1" h="14406" extrusionOk="0">
                      <a:moveTo>
                        <a:pt x="7639" y="1"/>
                      </a:moveTo>
                      <a:cubicBezTo>
                        <a:pt x="4129" y="1"/>
                        <a:pt x="1049" y="2618"/>
                        <a:pt x="548" y="6210"/>
                      </a:cubicBezTo>
                      <a:cubicBezTo>
                        <a:pt x="0" y="10159"/>
                        <a:pt x="2716" y="13788"/>
                        <a:pt x="6642" y="14336"/>
                      </a:cubicBezTo>
                      <a:cubicBezTo>
                        <a:pt x="6977" y="14383"/>
                        <a:pt x="7309" y="14406"/>
                        <a:pt x="7637" y="14406"/>
                      </a:cubicBezTo>
                      <a:cubicBezTo>
                        <a:pt x="11141" y="14406"/>
                        <a:pt x="14201" y="11806"/>
                        <a:pt x="14722" y="8196"/>
                      </a:cubicBezTo>
                      <a:cubicBezTo>
                        <a:pt x="15270" y="4270"/>
                        <a:pt x="12531" y="618"/>
                        <a:pt x="8628" y="70"/>
                      </a:cubicBezTo>
                      <a:cubicBezTo>
                        <a:pt x="8296" y="24"/>
                        <a:pt x="7966" y="1"/>
                        <a:pt x="7639" y="1"/>
                      </a:cubicBezTo>
                      <a:close/>
                    </a:path>
                  </a:pathLst>
                </a:custGeom>
                <a:solidFill>
                  <a:srgbClr val="F4C4B8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1" name="Google Shape;4291;p46"/>
                <p:cNvSpPr/>
                <p:nvPr/>
              </p:nvSpPr>
              <p:spPr>
                <a:xfrm>
                  <a:off x="1853605" y="2989253"/>
                  <a:ext cx="144480" cy="58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0" h="4846" extrusionOk="0">
                      <a:moveTo>
                        <a:pt x="4120" y="1"/>
                      </a:moveTo>
                      <a:cubicBezTo>
                        <a:pt x="3871" y="1"/>
                        <a:pt x="3636" y="51"/>
                        <a:pt x="3401" y="51"/>
                      </a:cubicBezTo>
                      <a:cubicBezTo>
                        <a:pt x="2831" y="97"/>
                        <a:pt x="2283" y="256"/>
                        <a:pt x="1735" y="393"/>
                      </a:cubicBezTo>
                      <a:cubicBezTo>
                        <a:pt x="1461" y="462"/>
                        <a:pt x="1210" y="599"/>
                        <a:pt x="959" y="690"/>
                      </a:cubicBezTo>
                      <a:lnTo>
                        <a:pt x="183" y="1010"/>
                      </a:lnTo>
                      <a:cubicBezTo>
                        <a:pt x="69" y="1055"/>
                        <a:pt x="0" y="1192"/>
                        <a:pt x="46" y="1306"/>
                      </a:cubicBezTo>
                      <a:cubicBezTo>
                        <a:pt x="80" y="1409"/>
                        <a:pt x="166" y="1460"/>
                        <a:pt x="255" y="1460"/>
                      </a:cubicBezTo>
                      <a:cubicBezTo>
                        <a:pt x="284" y="1460"/>
                        <a:pt x="314" y="1455"/>
                        <a:pt x="343" y="1443"/>
                      </a:cubicBezTo>
                      <a:lnTo>
                        <a:pt x="365" y="1443"/>
                      </a:lnTo>
                      <a:lnTo>
                        <a:pt x="1119" y="1169"/>
                      </a:lnTo>
                      <a:cubicBezTo>
                        <a:pt x="1393" y="1101"/>
                        <a:pt x="1621" y="964"/>
                        <a:pt x="1895" y="918"/>
                      </a:cubicBezTo>
                      <a:cubicBezTo>
                        <a:pt x="2420" y="827"/>
                        <a:pt x="2922" y="667"/>
                        <a:pt x="3447" y="667"/>
                      </a:cubicBezTo>
                      <a:cubicBezTo>
                        <a:pt x="3693" y="641"/>
                        <a:pt x="3941" y="628"/>
                        <a:pt x="4189" y="628"/>
                      </a:cubicBezTo>
                      <a:cubicBezTo>
                        <a:pt x="4996" y="628"/>
                        <a:pt x="5800" y="765"/>
                        <a:pt x="6551" y="1010"/>
                      </a:cubicBezTo>
                      <a:cubicBezTo>
                        <a:pt x="7555" y="1329"/>
                        <a:pt x="8491" y="1854"/>
                        <a:pt x="9336" y="2493"/>
                      </a:cubicBezTo>
                      <a:cubicBezTo>
                        <a:pt x="10157" y="3155"/>
                        <a:pt x="10934" y="3908"/>
                        <a:pt x="11573" y="4730"/>
                      </a:cubicBezTo>
                      <a:lnTo>
                        <a:pt x="11573" y="4753"/>
                      </a:lnTo>
                      <a:cubicBezTo>
                        <a:pt x="11624" y="4817"/>
                        <a:pt x="11690" y="4845"/>
                        <a:pt x="11758" y="4845"/>
                      </a:cubicBezTo>
                      <a:cubicBezTo>
                        <a:pt x="11811" y="4845"/>
                        <a:pt x="11865" y="4829"/>
                        <a:pt x="11915" y="4799"/>
                      </a:cubicBezTo>
                      <a:cubicBezTo>
                        <a:pt x="12006" y="4730"/>
                        <a:pt x="12029" y="4593"/>
                        <a:pt x="11961" y="4502"/>
                      </a:cubicBezTo>
                      <a:cubicBezTo>
                        <a:pt x="11664" y="4000"/>
                        <a:pt x="11344" y="3543"/>
                        <a:pt x="10956" y="3132"/>
                      </a:cubicBezTo>
                      <a:cubicBezTo>
                        <a:pt x="10591" y="2699"/>
                        <a:pt x="10180" y="2334"/>
                        <a:pt x="9747" y="1968"/>
                      </a:cubicBezTo>
                      <a:cubicBezTo>
                        <a:pt x="8856" y="1261"/>
                        <a:pt x="7852" y="713"/>
                        <a:pt x="6757" y="371"/>
                      </a:cubicBezTo>
                      <a:cubicBezTo>
                        <a:pt x="6232" y="188"/>
                        <a:pt x="5661" y="97"/>
                        <a:pt x="5090" y="28"/>
                      </a:cubicBezTo>
                      <a:lnTo>
                        <a:pt x="4246" y="5"/>
                      </a:lnTo>
                      <a:cubicBezTo>
                        <a:pt x="4203" y="2"/>
                        <a:pt x="4161" y="1"/>
                        <a:pt x="4120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2" name="Google Shape;4292;p46"/>
                <p:cNvSpPr/>
                <p:nvPr/>
              </p:nvSpPr>
              <p:spPr>
                <a:xfrm>
                  <a:off x="1822891" y="3009277"/>
                  <a:ext cx="111861" cy="45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4" h="3800" extrusionOk="0">
                      <a:moveTo>
                        <a:pt x="3421" y="1"/>
                      </a:moveTo>
                      <a:cubicBezTo>
                        <a:pt x="3154" y="1"/>
                        <a:pt x="2886" y="9"/>
                        <a:pt x="2626" y="50"/>
                      </a:cubicBezTo>
                      <a:cubicBezTo>
                        <a:pt x="2192" y="73"/>
                        <a:pt x="1758" y="210"/>
                        <a:pt x="1347" y="324"/>
                      </a:cubicBezTo>
                      <a:cubicBezTo>
                        <a:pt x="914" y="461"/>
                        <a:pt x="526" y="667"/>
                        <a:pt x="138" y="826"/>
                      </a:cubicBezTo>
                      <a:cubicBezTo>
                        <a:pt x="46" y="872"/>
                        <a:pt x="1" y="986"/>
                        <a:pt x="46" y="1077"/>
                      </a:cubicBezTo>
                      <a:cubicBezTo>
                        <a:pt x="65" y="1134"/>
                        <a:pt x="130" y="1175"/>
                        <a:pt x="204" y="1175"/>
                      </a:cubicBezTo>
                      <a:cubicBezTo>
                        <a:pt x="220" y="1175"/>
                        <a:pt x="236" y="1173"/>
                        <a:pt x="252" y="1169"/>
                      </a:cubicBezTo>
                      <a:lnTo>
                        <a:pt x="275" y="1169"/>
                      </a:lnTo>
                      <a:cubicBezTo>
                        <a:pt x="686" y="1055"/>
                        <a:pt x="1074" y="872"/>
                        <a:pt x="1462" y="781"/>
                      </a:cubicBezTo>
                      <a:cubicBezTo>
                        <a:pt x="1872" y="712"/>
                        <a:pt x="2283" y="598"/>
                        <a:pt x="2671" y="598"/>
                      </a:cubicBezTo>
                      <a:cubicBezTo>
                        <a:pt x="2829" y="585"/>
                        <a:pt x="2987" y="578"/>
                        <a:pt x="3144" y="578"/>
                      </a:cubicBezTo>
                      <a:cubicBezTo>
                        <a:pt x="3806" y="578"/>
                        <a:pt x="4459" y="692"/>
                        <a:pt x="5068" y="895"/>
                      </a:cubicBezTo>
                      <a:cubicBezTo>
                        <a:pt x="5844" y="1146"/>
                        <a:pt x="6552" y="1557"/>
                        <a:pt x="7191" y="2036"/>
                      </a:cubicBezTo>
                      <a:cubicBezTo>
                        <a:pt x="7830" y="2538"/>
                        <a:pt x="8446" y="3109"/>
                        <a:pt x="8971" y="3725"/>
                      </a:cubicBezTo>
                      <a:lnTo>
                        <a:pt x="8994" y="3748"/>
                      </a:lnTo>
                      <a:cubicBezTo>
                        <a:pt x="9028" y="3782"/>
                        <a:pt x="9074" y="3799"/>
                        <a:pt x="9120" y="3799"/>
                      </a:cubicBezTo>
                      <a:cubicBezTo>
                        <a:pt x="9165" y="3799"/>
                        <a:pt x="9211" y="3782"/>
                        <a:pt x="9245" y="3748"/>
                      </a:cubicBezTo>
                      <a:cubicBezTo>
                        <a:pt x="9314" y="3702"/>
                        <a:pt x="9314" y="3611"/>
                        <a:pt x="9291" y="3543"/>
                      </a:cubicBezTo>
                      <a:cubicBezTo>
                        <a:pt x="8880" y="2744"/>
                        <a:pt x="8286" y="2082"/>
                        <a:pt x="7602" y="1511"/>
                      </a:cubicBezTo>
                      <a:cubicBezTo>
                        <a:pt x="6917" y="963"/>
                        <a:pt x="6118" y="530"/>
                        <a:pt x="5273" y="279"/>
                      </a:cubicBezTo>
                      <a:cubicBezTo>
                        <a:pt x="4840" y="119"/>
                        <a:pt x="4406" y="73"/>
                        <a:pt x="3950" y="5"/>
                      </a:cubicBezTo>
                      <a:cubicBezTo>
                        <a:pt x="3776" y="5"/>
                        <a:pt x="3599" y="1"/>
                        <a:pt x="3421" y="1"/>
                      </a:cubicBezTo>
                      <a:close/>
                    </a:path>
                  </a:pathLst>
                </a:custGeom>
                <a:solidFill>
                  <a:srgbClr val="F4B1A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3" name="Google Shape;4293;p46"/>
                <p:cNvSpPr/>
                <p:nvPr/>
              </p:nvSpPr>
              <p:spPr>
                <a:xfrm>
                  <a:off x="1405604" y="2521461"/>
                  <a:ext cx="634632" cy="575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42" h="47911" extrusionOk="0">
                      <a:moveTo>
                        <a:pt x="26627" y="0"/>
                      </a:moveTo>
                      <a:cubicBezTo>
                        <a:pt x="18373" y="0"/>
                        <a:pt x="10350" y="4457"/>
                        <a:pt x="6118" y="12289"/>
                      </a:cubicBezTo>
                      <a:cubicBezTo>
                        <a:pt x="1" y="23611"/>
                        <a:pt x="2078" y="37511"/>
                        <a:pt x="15180" y="44656"/>
                      </a:cubicBezTo>
                      <a:cubicBezTo>
                        <a:pt x="19298" y="46910"/>
                        <a:pt x="23198" y="47910"/>
                        <a:pt x="26807" y="47910"/>
                      </a:cubicBezTo>
                      <a:cubicBezTo>
                        <a:pt x="35440" y="47910"/>
                        <a:pt x="42410" y="42185"/>
                        <a:pt x="46724" y="34202"/>
                      </a:cubicBezTo>
                      <a:cubicBezTo>
                        <a:pt x="52841" y="22880"/>
                        <a:pt x="48710" y="8797"/>
                        <a:pt x="37480" y="2749"/>
                      </a:cubicBezTo>
                      <a:cubicBezTo>
                        <a:pt x="34026" y="885"/>
                        <a:pt x="30304" y="0"/>
                        <a:pt x="26627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4" name="Google Shape;4294;p46"/>
                <p:cNvSpPr/>
                <p:nvPr/>
              </p:nvSpPr>
              <p:spPr>
                <a:xfrm>
                  <a:off x="1429183" y="2472777"/>
                  <a:ext cx="664513" cy="440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30" h="36680" extrusionOk="0">
                      <a:moveTo>
                        <a:pt x="21613" y="0"/>
                      </a:moveTo>
                      <a:cubicBezTo>
                        <a:pt x="20032" y="0"/>
                        <a:pt x="18541" y="142"/>
                        <a:pt x="17188" y="433"/>
                      </a:cubicBezTo>
                      <a:cubicBezTo>
                        <a:pt x="8378" y="2305"/>
                        <a:pt x="1" y="8810"/>
                        <a:pt x="617" y="23053"/>
                      </a:cubicBezTo>
                      <a:cubicBezTo>
                        <a:pt x="617" y="23053"/>
                        <a:pt x="13194" y="20337"/>
                        <a:pt x="22004" y="10271"/>
                      </a:cubicBezTo>
                      <a:cubicBezTo>
                        <a:pt x="22004" y="10271"/>
                        <a:pt x="29970" y="28508"/>
                        <a:pt x="46747" y="36680"/>
                      </a:cubicBezTo>
                      <a:cubicBezTo>
                        <a:pt x="46747" y="36680"/>
                        <a:pt x="55329" y="20976"/>
                        <a:pt x="48002" y="11960"/>
                      </a:cubicBezTo>
                      <a:cubicBezTo>
                        <a:pt x="41800" y="4328"/>
                        <a:pt x="30332" y="0"/>
                        <a:pt x="21613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5" name="Google Shape;4295;p46"/>
                <p:cNvSpPr/>
                <p:nvPr/>
              </p:nvSpPr>
              <p:spPr>
                <a:xfrm>
                  <a:off x="1455500" y="2809183"/>
                  <a:ext cx="186695" cy="146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2212" extrusionOk="0">
                      <a:moveTo>
                        <a:pt x="14244" y="10112"/>
                      </a:moveTo>
                      <a:cubicBezTo>
                        <a:pt x="12920" y="12212"/>
                        <a:pt x="8971" y="12143"/>
                        <a:pt x="5410" y="9929"/>
                      </a:cubicBezTo>
                      <a:cubicBezTo>
                        <a:pt x="1850" y="7715"/>
                        <a:pt x="1" y="4223"/>
                        <a:pt x="1302" y="2123"/>
                      </a:cubicBezTo>
                      <a:cubicBezTo>
                        <a:pt x="2626" y="0"/>
                        <a:pt x="6575" y="69"/>
                        <a:pt x="10135" y="2283"/>
                      </a:cubicBezTo>
                      <a:cubicBezTo>
                        <a:pt x="13719" y="4497"/>
                        <a:pt x="15545" y="7989"/>
                        <a:pt x="14244" y="10112"/>
                      </a:cubicBezTo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6" name="Google Shape;4296;p46"/>
                <p:cNvSpPr/>
                <p:nvPr/>
              </p:nvSpPr>
              <p:spPr>
                <a:xfrm>
                  <a:off x="1703350" y="2922527"/>
                  <a:ext cx="192460" cy="119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25" h="9911" extrusionOk="0">
                      <a:moveTo>
                        <a:pt x="6281" y="0"/>
                      </a:moveTo>
                      <a:cubicBezTo>
                        <a:pt x="3437" y="0"/>
                        <a:pt x="1140" y="1159"/>
                        <a:pt x="640" y="3072"/>
                      </a:cubicBezTo>
                      <a:cubicBezTo>
                        <a:pt x="1" y="5583"/>
                        <a:pt x="2763" y="8482"/>
                        <a:pt x="6826" y="9532"/>
                      </a:cubicBezTo>
                      <a:cubicBezTo>
                        <a:pt x="7821" y="9789"/>
                        <a:pt x="8803" y="9911"/>
                        <a:pt x="9728" y="9911"/>
                      </a:cubicBezTo>
                      <a:cubicBezTo>
                        <a:pt x="12576" y="9911"/>
                        <a:pt x="14880" y="8757"/>
                        <a:pt x="15362" y="6861"/>
                      </a:cubicBezTo>
                      <a:cubicBezTo>
                        <a:pt x="16024" y="4328"/>
                        <a:pt x="13240" y="1429"/>
                        <a:pt x="9177" y="379"/>
                      </a:cubicBezTo>
                      <a:cubicBezTo>
                        <a:pt x="8182" y="122"/>
                        <a:pt x="7203" y="0"/>
                        <a:pt x="6281" y="0"/>
                      </a:cubicBezTo>
                      <a:close/>
                    </a:path>
                  </a:pathLst>
                </a:custGeom>
                <a:solidFill>
                  <a:srgbClr val="F89189">
                    <a:alpha val="3067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7" name="Google Shape;4297;p46"/>
                <p:cNvSpPr/>
                <p:nvPr/>
              </p:nvSpPr>
              <p:spPr>
                <a:xfrm>
                  <a:off x="1644961" y="2908161"/>
                  <a:ext cx="74294" cy="43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6" h="3612" extrusionOk="0">
                      <a:moveTo>
                        <a:pt x="183" y="0"/>
                      </a:moveTo>
                      <a:cubicBezTo>
                        <a:pt x="114" y="0"/>
                        <a:pt x="69" y="46"/>
                        <a:pt x="69" y="114"/>
                      </a:cubicBezTo>
                      <a:cubicBezTo>
                        <a:pt x="0" y="822"/>
                        <a:pt x="251" y="1507"/>
                        <a:pt x="662" y="2054"/>
                      </a:cubicBezTo>
                      <a:cubicBezTo>
                        <a:pt x="1096" y="2602"/>
                        <a:pt x="1689" y="3036"/>
                        <a:pt x="2328" y="3287"/>
                      </a:cubicBezTo>
                      <a:cubicBezTo>
                        <a:pt x="2789" y="3475"/>
                        <a:pt x="3300" y="3611"/>
                        <a:pt x="3815" y="3611"/>
                      </a:cubicBezTo>
                      <a:cubicBezTo>
                        <a:pt x="3989" y="3611"/>
                        <a:pt x="4164" y="3595"/>
                        <a:pt x="4337" y="3561"/>
                      </a:cubicBezTo>
                      <a:cubicBezTo>
                        <a:pt x="5045" y="3470"/>
                        <a:pt x="5661" y="3104"/>
                        <a:pt x="6140" y="2648"/>
                      </a:cubicBezTo>
                      <a:cubicBezTo>
                        <a:pt x="6186" y="2602"/>
                        <a:pt x="6186" y="2534"/>
                        <a:pt x="6163" y="2488"/>
                      </a:cubicBezTo>
                      <a:cubicBezTo>
                        <a:pt x="6135" y="2460"/>
                        <a:pt x="6098" y="2440"/>
                        <a:pt x="6058" y="2440"/>
                      </a:cubicBezTo>
                      <a:cubicBezTo>
                        <a:pt x="6033" y="2440"/>
                        <a:pt x="6007" y="2448"/>
                        <a:pt x="5980" y="2465"/>
                      </a:cubicBezTo>
                      <a:cubicBezTo>
                        <a:pt x="5478" y="2830"/>
                        <a:pt x="4908" y="3104"/>
                        <a:pt x="4291" y="3173"/>
                      </a:cubicBezTo>
                      <a:cubicBezTo>
                        <a:pt x="4185" y="3185"/>
                        <a:pt x="4078" y="3190"/>
                        <a:pt x="3971" y="3190"/>
                      </a:cubicBezTo>
                      <a:cubicBezTo>
                        <a:pt x="3463" y="3190"/>
                        <a:pt x="2960" y="3061"/>
                        <a:pt x="2488" y="2853"/>
                      </a:cubicBezTo>
                      <a:cubicBezTo>
                        <a:pt x="1917" y="2602"/>
                        <a:pt x="1393" y="2260"/>
                        <a:pt x="1004" y="1803"/>
                      </a:cubicBezTo>
                      <a:cubicBezTo>
                        <a:pt x="616" y="1324"/>
                        <a:pt x="365" y="731"/>
                        <a:pt x="297" y="137"/>
                      </a:cubicBezTo>
                      <a:lnTo>
                        <a:pt x="297" y="114"/>
                      </a:lnTo>
                      <a:cubicBezTo>
                        <a:pt x="297" y="69"/>
                        <a:pt x="251" y="23"/>
                        <a:pt x="183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8" name="Google Shape;4298;p46"/>
                <p:cNvSpPr/>
                <p:nvPr/>
              </p:nvSpPr>
              <p:spPr>
                <a:xfrm>
                  <a:off x="1515823" y="2686769"/>
                  <a:ext cx="167780" cy="60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0" h="5018" extrusionOk="0">
                      <a:moveTo>
                        <a:pt x="10079" y="1"/>
                      </a:moveTo>
                      <a:cubicBezTo>
                        <a:pt x="7074" y="1"/>
                        <a:pt x="2397" y="2545"/>
                        <a:pt x="2397" y="2545"/>
                      </a:cubicBezTo>
                      <a:cubicBezTo>
                        <a:pt x="1" y="4559"/>
                        <a:pt x="3613" y="5017"/>
                        <a:pt x="5035" y="5017"/>
                      </a:cubicBezTo>
                      <a:cubicBezTo>
                        <a:pt x="5144" y="5017"/>
                        <a:pt x="5239" y="5015"/>
                        <a:pt x="5319" y="5010"/>
                      </a:cubicBezTo>
                      <a:cubicBezTo>
                        <a:pt x="6414" y="4941"/>
                        <a:pt x="13970" y="3640"/>
                        <a:pt x="12212" y="901"/>
                      </a:cubicBezTo>
                      <a:cubicBezTo>
                        <a:pt x="11794" y="249"/>
                        <a:pt x="11018" y="1"/>
                        <a:pt x="10079" y="1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299" name="Google Shape;4299;p46"/>
                <p:cNvSpPr/>
                <p:nvPr/>
              </p:nvSpPr>
              <p:spPr>
                <a:xfrm>
                  <a:off x="1790267" y="2769435"/>
                  <a:ext cx="116101" cy="112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" h="9398" extrusionOk="0">
                      <a:moveTo>
                        <a:pt x="3601" y="0"/>
                      </a:moveTo>
                      <a:cubicBezTo>
                        <a:pt x="3443" y="0"/>
                        <a:pt x="3285" y="22"/>
                        <a:pt x="3128" y="68"/>
                      </a:cubicBezTo>
                      <a:cubicBezTo>
                        <a:pt x="1" y="981"/>
                        <a:pt x="4862" y="6916"/>
                        <a:pt x="5661" y="7692"/>
                      </a:cubicBezTo>
                      <a:cubicBezTo>
                        <a:pt x="6151" y="8181"/>
                        <a:pt x="7749" y="9398"/>
                        <a:pt x="8730" y="9398"/>
                      </a:cubicBezTo>
                      <a:cubicBezTo>
                        <a:pt x="9304" y="9398"/>
                        <a:pt x="9667" y="8982"/>
                        <a:pt x="9473" y="7760"/>
                      </a:cubicBezTo>
                      <a:cubicBezTo>
                        <a:pt x="9473" y="7760"/>
                        <a:pt x="6571" y="0"/>
                        <a:pt x="3601" y="0"/>
                      </a:cubicBezTo>
                      <a:close/>
                    </a:path>
                  </a:pathLst>
                </a:custGeom>
                <a:solidFill>
                  <a:srgbClr val="F2695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0" name="Google Shape;4300;p46"/>
                <p:cNvSpPr/>
                <p:nvPr/>
              </p:nvSpPr>
              <p:spPr>
                <a:xfrm>
                  <a:off x="1685537" y="2766504"/>
                  <a:ext cx="57852" cy="1464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7" h="12188" extrusionOk="0">
                      <a:moveTo>
                        <a:pt x="3155" y="0"/>
                      </a:moveTo>
                      <a:cubicBezTo>
                        <a:pt x="3124" y="0"/>
                        <a:pt x="3095" y="11"/>
                        <a:pt x="3082" y="38"/>
                      </a:cubicBezTo>
                      <a:cubicBezTo>
                        <a:pt x="2306" y="1408"/>
                        <a:pt x="1621" y="2823"/>
                        <a:pt x="1027" y="4306"/>
                      </a:cubicBezTo>
                      <a:cubicBezTo>
                        <a:pt x="731" y="5037"/>
                        <a:pt x="480" y="5790"/>
                        <a:pt x="343" y="6589"/>
                      </a:cubicBezTo>
                      <a:cubicBezTo>
                        <a:pt x="320" y="6794"/>
                        <a:pt x="297" y="7000"/>
                        <a:pt x="320" y="7228"/>
                      </a:cubicBezTo>
                      <a:cubicBezTo>
                        <a:pt x="343" y="7456"/>
                        <a:pt x="411" y="7730"/>
                        <a:pt x="685" y="7913"/>
                      </a:cubicBezTo>
                      <a:cubicBezTo>
                        <a:pt x="1096" y="8141"/>
                        <a:pt x="1530" y="8164"/>
                        <a:pt x="1918" y="8210"/>
                      </a:cubicBezTo>
                      <a:cubicBezTo>
                        <a:pt x="2123" y="8221"/>
                        <a:pt x="2323" y="8221"/>
                        <a:pt x="2517" y="8221"/>
                      </a:cubicBezTo>
                      <a:cubicBezTo>
                        <a:pt x="2711" y="8221"/>
                        <a:pt x="2899" y="8221"/>
                        <a:pt x="3082" y="8232"/>
                      </a:cubicBezTo>
                      <a:cubicBezTo>
                        <a:pt x="3470" y="8255"/>
                        <a:pt x="3835" y="8324"/>
                        <a:pt x="4086" y="8506"/>
                      </a:cubicBezTo>
                      <a:cubicBezTo>
                        <a:pt x="4314" y="8689"/>
                        <a:pt x="4383" y="9031"/>
                        <a:pt x="4383" y="9396"/>
                      </a:cubicBezTo>
                      <a:cubicBezTo>
                        <a:pt x="4360" y="9579"/>
                        <a:pt x="4337" y="9762"/>
                        <a:pt x="4291" y="9944"/>
                      </a:cubicBezTo>
                      <a:lnTo>
                        <a:pt x="4223" y="10195"/>
                      </a:lnTo>
                      <a:cubicBezTo>
                        <a:pt x="4177" y="10287"/>
                        <a:pt x="4132" y="10355"/>
                        <a:pt x="4109" y="10446"/>
                      </a:cubicBezTo>
                      <a:cubicBezTo>
                        <a:pt x="4040" y="10606"/>
                        <a:pt x="3903" y="10743"/>
                        <a:pt x="3812" y="10880"/>
                      </a:cubicBezTo>
                      <a:cubicBezTo>
                        <a:pt x="3675" y="10994"/>
                        <a:pt x="3561" y="11154"/>
                        <a:pt x="3401" y="11245"/>
                      </a:cubicBezTo>
                      <a:cubicBezTo>
                        <a:pt x="3105" y="11451"/>
                        <a:pt x="2739" y="11588"/>
                        <a:pt x="2374" y="11702"/>
                      </a:cubicBezTo>
                      <a:cubicBezTo>
                        <a:pt x="1772" y="11896"/>
                        <a:pt x="1103" y="11958"/>
                        <a:pt x="452" y="11958"/>
                      </a:cubicBezTo>
                      <a:cubicBezTo>
                        <a:pt x="339" y="11958"/>
                        <a:pt x="226" y="11956"/>
                        <a:pt x="114" y="11953"/>
                      </a:cubicBezTo>
                      <a:lnTo>
                        <a:pt x="92" y="11953"/>
                      </a:lnTo>
                      <a:cubicBezTo>
                        <a:pt x="46" y="11953"/>
                        <a:pt x="0" y="11976"/>
                        <a:pt x="0" y="12021"/>
                      </a:cubicBezTo>
                      <a:cubicBezTo>
                        <a:pt x="0" y="12090"/>
                        <a:pt x="23" y="12135"/>
                        <a:pt x="92" y="12135"/>
                      </a:cubicBezTo>
                      <a:cubicBezTo>
                        <a:pt x="381" y="12169"/>
                        <a:pt x="676" y="12188"/>
                        <a:pt x="973" y="12188"/>
                      </a:cubicBezTo>
                      <a:cubicBezTo>
                        <a:pt x="1473" y="12188"/>
                        <a:pt x="1978" y="12136"/>
                        <a:pt x="2465" y="12021"/>
                      </a:cubicBezTo>
                      <a:cubicBezTo>
                        <a:pt x="2853" y="11907"/>
                        <a:pt x="3264" y="11770"/>
                        <a:pt x="3607" y="11542"/>
                      </a:cubicBezTo>
                      <a:cubicBezTo>
                        <a:pt x="3789" y="11451"/>
                        <a:pt x="3926" y="11291"/>
                        <a:pt x="4086" y="11154"/>
                      </a:cubicBezTo>
                      <a:cubicBezTo>
                        <a:pt x="4223" y="10971"/>
                        <a:pt x="4383" y="10834"/>
                        <a:pt x="4451" y="10629"/>
                      </a:cubicBezTo>
                      <a:cubicBezTo>
                        <a:pt x="4520" y="10538"/>
                        <a:pt x="4565" y="10446"/>
                        <a:pt x="4611" y="10332"/>
                      </a:cubicBezTo>
                      <a:lnTo>
                        <a:pt x="4702" y="10036"/>
                      </a:lnTo>
                      <a:cubicBezTo>
                        <a:pt x="4771" y="9830"/>
                        <a:pt x="4794" y="9625"/>
                        <a:pt x="4794" y="9419"/>
                      </a:cubicBezTo>
                      <a:cubicBezTo>
                        <a:pt x="4816" y="9214"/>
                        <a:pt x="4816" y="8986"/>
                        <a:pt x="4748" y="8757"/>
                      </a:cubicBezTo>
                      <a:cubicBezTo>
                        <a:pt x="4680" y="8552"/>
                        <a:pt x="4543" y="8324"/>
                        <a:pt x="4360" y="8164"/>
                      </a:cubicBezTo>
                      <a:cubicBezTo>
                        <a:pt x="3972" y="7867"/>
                        <a:pt x="3515" y="7821"/>
                        <a:pt x="3127" y="7776"/>
                      </a:cubicBezTo>
                      <a:cubicBezTo>
                        <a:pt x="2717" y="7753"/>
                        <a:pt x="2328" y="7753"/>
                        <a:pt x="1940" y="7730"/>
                      </a:cubicBezTo>
                      <a:cubicBezTo>
                        <a:pt x="1575" y="7730"/>
                        <a:pt x="1187" y="7685"/>
                        <a:pt x="913" y="7525"/>
                      </a:cubicBezTo>
                      <a:cubicBezTo>
                        <a:pt x="845" y="7479"/>
                        <a:pt x="776" y="7365"/>
                        <a:pt x="754" y="7182"/>
                      </a:cubicBezTo>
                      <a:cubicBezTo>
                        <a:pt x="754" y="7023"/>
                        <a:pt x="754" y="6840"/>
                        <a:pt x="776" y="6657"/>
                      </a:cubicBezTo>
                      <a:cubicBezTo>
                        <a:pt x="891" y="5904"/>
                        <a:pt x="1142" y="5174"/>
                        <a:pt x="1393" y="4443"/>
                      </a:cubicBezTo>
                      <a:cubicBezTo>
                        <a:pt x="1940" y="2983"/>
                        <a:pt x="2580" y="1545"/>
                        <a:pt x="3264" y="129"/>
                      </a:cubicBezTo>
                      <a:cubicBezTo>
                        <a:pt x="3264" y="84"/>
                        <a:pt x="3264" y="38"/>
                        <a:pt x="3219" y="15"/>
                      </a:cubicBezTo>
                      <a:cubicBezTo>
                        <a:pt x="3200" y="6"/>
                        <a:pt x="3177" y="0"/>
                        <a:pt x="3155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1" name="Google Shape;4301;p46"/>
                <p:cNvSpPr/>
                <p:nvPr/>
              </p:nvSpPr>
              <p:spPr>
                <a:xfrm>
                  <a:off x="1757919" y="2863044"/>
                  <a:ext cx="105820" cy="78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1" h="6571" extrusionOk="0">
                      <a:moveTo>
                        <a:pt x="4166" y="0"/>
                      </a:moveTo>
                      <a:cubicBezTo>
                        <a:pt x="3475" y="0"/>
                        <a:pt x="2784" y="155"/>
                        <a:pt x="2169" y="469"/>
                      </a:cubicBezTo>
                      <a:cubicBezTo>
                        <a:pt x="1027" y="1017"/>
                        <a:pt x="183" y="2135"/>
                        <a:pt x="0" y="3345"/>
                      </a:cubicBezTo>
                      <a:cubicBezTo>
                        <a:pt x="0" y="3414"/>
                        <a:pt x="46" y="3505"/>
                        <a:pt x="114" y="3528"/>
                      </a:cubicBezTo>
                      <a:cubicBezTo>
                        <a:pt x="130" y="3532"/>
                        <a:pt x="146" y="3534"/>
                        <a:pt x="163" y="3534"/>
                      </a:cubicBezTo>
                      <a:cubicBezTo>
                        <a:pt x="242" y="3534"/>
                        <a:pt x="324" y="3489"/>
                        <a:pt x="343" y="3414"/>
                      </a:cubicBezTo>
                      <a:cubicBezTo>
                        <a:pt x="639" y="2341"/>
                        <a:pt x="1438" y="1451"/>
                        <a:pt x="2420" y="1017"/>
                      </a:cubicBezTo>
                      <a:cubicBezTo>
                        <a:pt x="2942" y="791"/>
                        <a:pt x="3502" y="677"/>
                        <a:pt x="4060" y="677"/>
                      </a:cubicBezTo>
                      <a:cubicBezTo>
                        <a:pt x="4574" y="677"/>
                        <a:pt x="5088" y="774"/>
                        <a:pt x="5570" y="971"/>
                      </a:cubicBezTo>
                      <a:cubicBezTo>
                        <a:pt x="6072" y="1177"/>
                        <a:pt x="6505" y="1474"/>
                        <a:pt x="6893" y="1839"/>
                      </a:cubicBezTo>
                      <a:cubicBezTo>
                        <a:pt x="7259" y="2227"/>
                        <a:pt x="7578" y="2683"/>
                        <a:pt x="7761" y="3163"/>
                      </a:cubicBezTo>
                      <a:cubicBezTo>
                        <a:pt x="8172" y="4167"/>
                        <a:pt x="8080" y="5331"/>
                        <a:pt x="7533" y="6313"/>
                      </a:cubicBezTo>
                      <a:cubicBezTo>
                        <a:pt x="7510" y="6381"/>
                        <a:pt x="7510" y="6472"/>
                        <a:pt x="7578" y="6541"/>
                      </a:cubicBezTo>
                      <a:cubicBezTo>
                        <a:pt x="7616" y="6560"/>
                        <a:pt x="7654" y="6571"/>
                        <a:pt x="7690" y="6571"/>
                      </a:cubicBezTo>
                      <a:cubicBezTo>
                        <a:pt x="7741" y="6571"/>
                        <a:pt x="7789" y="6549"/>
                        <a:pt x="7829" y="6495"/>
                      </a:cubicBezTo>
                      <a:cubicBezTo>
                        <a:pt x="8583" y="5536"/>
                        <a:pt x="8811" y="4144"/>
                        <a:pt x="8400" y="2934"/>
                      </a:cubicBezTo>
                      <a:cubicBezTo>
                        <a:pt x="7989" y="1725"/>
                        <a:pt x="7008" y="743"/>
                        <a:pt x="5821" y="309"/>
                      </a:cubicBezTo>
                      <a:cubicBezTo>
                        <a:pt x="5297" y="104"/>
                        <a:pt x="4732" y="0"/>
                        <a:pt x="4166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2" name="Google Shape;4302;p46"/>
                <p:cNvSpPr/>
                <p:nvPr/>
              </p:nvSpPr>
              <p:spPr>
                <a:xfrm>
                  <a:off x="1853052" y="2927211"/>
                  <a:ext cx="28524" cy="12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5" h="1031" extrusionOk="0">
                      <a:moveTo>
                        <a:pt x="328" y="0"/>
                      </a:moveTo>
                      <a:cubicBezTo>
                        <a:pt x="194" y="0"/>
                        <a:pt x="65" y="89"/>
                        <a:pt x="46" y="240"/>
                      </a:cubicBezTo>
                      <a:cubicBezTo>
                        <a:pt x="1" y="400"/>
                        <a:pt x="115" y="560"/>
                        <a:pt x="274" y="605"/>
                      </a:cubicBezTo>
                      <a:lnTo>
                        <a:pt x="2101" y="1016"/>
                      </a:lnTo>
                      <a:cubicBezTo>
                        <a:pt x="2121" y="1026"/>
                        <a:pt x="2142" y="1031"/>
                        <a:pt x="2163" y="1031"/>
                      </a:cubicBezTo>
                      <a:cubicBezTo>
                        <a:pt x="2237" y="1031"/>
                        <a:pt x="2311" y="973"/>
                        <a:pt x="2329" y="902"/>
                      </a:cubicBezTo>
                      <a:cubicBezTo>
                        <a:pt x="2374" y="788"/>
                        <a:pt x="2329" y="651"/>
                        <a:pt x="2215" y="628"/>
                      </a:cubicBezTo>
                      <a:lnTo>
                        <a:pt x="434" y="12"/>
                      </a:lnTo>
                      <a:lnTo>
                        <a:pt x="411" y="12"/>
                      </a:lnTo>
                      <a:cubicBezTo>
                        <a:pt x="384" y="4"/>
                        <a:pt x="356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3" name="Google Shape;4303;p46"/>
                <p:cNvSpPr/>
                <p:nvPr/>
              </p:nvSpPr>
              <p:spPr>
                <a:xfrm>
                  <a:off x="1854698" y="2918299"/>
                  <a:ext cx="28800" cy="7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640" extrusionOk="0">
                      <a:moveTo>
                        <a:pt x="297" y="1"/>
                      </a:moveTo>
                      <a:cubicBezTo>
                        <a:pt x="137" y="1"/>
                        <a:pt x="1" y="138"/>
                        <a:pt x="1" y="297"/>
                      </a:cubicBezTo>
                      <a:cubicBezTo>
                        <a:pt x="1" y="457"/>
                        <a:pt x="137" y="617"/>
                        <a:pt x="297" y="617"/>
                      </a:cubicBezTo>
                      <a:lnTo>
                        <a:pt x="2169" y="640"/>
                      </a:lnTo>
                      <a:cubicBezTo>
                        <a:pt x="2283" y="640"/>
                        <a:pt x="2374" y="548"/>
                        <a:pt x="2374" y="434"/>
                      </a:cubicBezTo>
                      <a:cubicBezTo>
                        <a:pt x="2397" y="320"/>
                        <a:pt x="2306" y="229"/>
                        <a:pt x="2192" y="206"/>
                      </a:cubicBezTo>
                      <a:lnTo>
                        <a:pt x="343" y="1"/>
                      </a:ln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4" name="Google Shape;4304;p46"/>
                <p:cNvSpPr/>
                <p:nvPr/>
              </p:nvSpPr>
              <p:spPr>
                <a:xfrm>
                  <a:off x="1856067" y="2904821"/>
                  <a:ext cx="28800" cy="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8" h="814" extrusionOk="0">
                      <a:moveTo>
                        <a:pt x="2204" y="1"/>
                      </a:moveTo>
                      <a:cubicBezTo>
                        <a:pt x="2193" y="1"/>
                        <a:pt x="2181" y="2"/>
                        <a:pt x="2169" y="4"/>
                      </a:cubicBezTo>
                      <a:lnTo>
                        <a:pt x="297" y="210"/>
                      </a:lnTo>
                      <a:lnTo>
                        <a:pt x="275" y="210"/>
                      </a:lnTo>
                      <a:cubicBezTo>
                        <a:pt x="115" y="255"/>
                        <a:pt x="1" y="415"/>
                        <a:pt x="46" y="575"/>
                      </a:cubicBezTo>
                      <a:cubicBezTo>
                        <a:pt x="66" y="710"/>
                        <a:pt x="184" y="813"/>
                        <a:pt x="331" y="813"/>
                      </a:cubicBezTo>
                      <a:cubicBezTo>
                        <a:pt x="357" y="813"/>
                        <a:pt x="384" y="810"/>
                        <a:pt x="412" y="803"/>
                      </a:cubicBezTo>
                      <a:lnTo>
                        <a:pt x="2238" y="415"/>
                      </a:lnTo>
                      <a:cubicBezTo>
                        <a:pt x="2329" y="392"/>
                        <a:pt x="2397" y="278"/>
                        <a:pt x="2397" y="187"/>
                      </a:cubicBezTo>
                      <a:cubicBezTo>
                        <a:pt x="2377" y="85"/>
                        <a:pt x="2301" y="1"/>
                        <a:pt x="2204" y="1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5" name="Google Shape;4305;p46"/>
                <p:cNvSpPr/>
                <p:nvPr/>
              </p:nvSpPr>
              <p:spPr>
                <a:xfrm>
                  <a:off x="1541865" y="2776750"/>
                  <a:ext cx="106925" cy="82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3" h="6856" extrusionOk="0">
                      <a:moveTo>
                        <a:pt x="4108" y="0"/>
                      </a:moveTo>
                      <a:cubicBezTo>
                        <a:pt x="3431" y="0"/>
                        <a:pt x="2752" y="155"/>
                        <a:pt x="2146" y="463"/>
                      </a:cubicBezTo>
                      <a:cubicBezTo>
                        <a:pt x="982" y="1057"/>
                        <a:pt x="138" y="2221"/>
                        <a:pt x="1" y="3476"/>
                      </a:cubicBezTo>
                      <a:cubicBezTo>
                        <a:pt x="1" y="3568"/>
                        <a:pt x="47" y="3636"/>
                        <a:pt x="138" y="3659"/>
                      </a:cubicBezTo>
                      <a:cubicBezTo>
                        <a:pt x="158" y="3669"/>
                        <a:pt x="178" y="3673"/>
                        <a:pt x="197" y="3673"/>
                      </a:cubicBezTo>
                      <a:cubicBezTo>
                        <a:pt x="266" y="3673"/>
                        <a:pt x="325" y="3616"/>
                        <a:pt x="343" y="3545"/>
                      </a:cubicBezTo>
                      <a:cubicBezTo>
                        <a:pt x="663" y="2449"/>
                        <a:pt x="1439" y="1513"/>
                        <a:pt x="2443" y="1080"/>
                      </a:cubicBezTo>
                      <a:cubicBezTo>
                        <a:pt x="2945" y="874"/>
                        <a:pt x="3493" y="760"/>
                        <a:pt x="4041" y="737"/>
                      </a:cubicBezTo>
                      <a:cubicBezTo>
                        <a:pt x="4589" y="737"/>
                        <a:pt x="5137" y="851"/>
                        <a:pt x="5639" y="1057"/>
                      </a:cubicBezTo>
                      <a:cubicBezTo>
                        <a:pt x="6666" y="1468"/>
                        <a:pt x="7488" y="2312"/>
                        <a:pt x="7898" y="3339"/>
                      </a:cubicBezTo>
                      <a:cubicBezTo>
                        <a:pt x="8309" y="4389"/>
                        <a:pt x="8264" y="5599"/>
                        <a:pt x="7716" y="6603"/>
                      </a:cubicBezTo>
                      <a:cubicBezTo>
                        <a:pt x="7670" y="6672"/>
                        <a:pt x="7693" y="6786"/>
                        <a:pt x="7761" y="6832"/>
                      </a:cubicBezTo>
                      <a:cubicBezTo>
                        <a:pt x="7786" y="6848"/>
                        <a:pt x="7816" y="6855"/>
                        <a:pt x="7847" y="6855"/>
                      </a:cubicBezTo>
                      <a:cubicBezTo>
                        <a:pt x="7905" y="6855"/>
                        <a:pt x="7968" y="6830"/>
                        <a:pt x="8013" y="6786"/>
                      </a:cubicBezTo>
                      <a:cubicBezTo>
                        <a:pt x="8743" y="5759"/>
                        <a:pt x="8903" y="4344"/>
                        <a:pt x="8492" y="3134"/>
                      </a:cubicBezTo>
                      <a:cubicBezTo>
                        <a:pt x="8081" y="1901"/>
                        <a:pt x="7100" y="897"/>
                        <a:pt x="5913" y="395"/>
                      </a:cubicBezTo>
                      <a:cubicBezTo>
                        <a:pt x="5354" y="132"/>
                        <a:pt x="4732" y="0"/>
                        <a:pt x="410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6" name="Google Shape;4306;p46"/>
                <p:cNvSpPr/>
                <p:nvPr/>
              </p:nvSpPr>
              <p:spPr>
                <a:xfrm>
                  <a:off x="1522406" y="2793699"/>
                  <a:ext cx="27419" cy="17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1453" extrusionOk="0">
                      <a:moveTo>
                        <a:pt x="230" y="1"/>
                      </a:moveTo>
                      <a:cubicBezTo>
                        <a:pt x="158" y="1"/>
                        <a:pt x="92" y="41"/>
                        <a:pt x="46" y="102"/>
                      </a:cubicBezTo>
                      <a:cubicBezTo>
                        <a:pt x="0" y="216"/>
                        <a:pt x="23" y="331"/>
                        <a:pt x="137" y="399"/>
                      </a:cubicBezTo>
                      <a:lnTo>
                        <a:pt x="1758" y="1403"/>
                      </a:lnTo>
                      <a:cubicBezTo>
                        <a:pt x="1781" y="1403"/>
                        <a:pt x="1781" y="1403"/>
                        <a:pt x="1803" y="1426"/>
                      </a:cubicBezTo>
                      <a:cubicBezTo>
                        <a:pt x="1845" y="1444"/>
                        <a:pt x="1889" y="1453"/>
                        <a:pt x="1931" y="1453"/>
                      </a:cubicBezTo>
                      <a:cubicBezTo>
                        <a:pt x="2051" y="1453"/>
                        <a:pt x="2164" y="1384"/>
                        <a:pt x="2214" y="1266"/>
                      </a:cubicBezTo>
                      <a:cubicBezTo>
                        <a:pt x="2283" y="1107"/>
                        <a:pt x="2214" y="924"/>
                        <a:pt x="2055" y="855"/>
                      </a:cubicBezTo>
                      <a:lnTo>
                        <a:pt x="343" y="34"/>
                      </a:lnTo>
                      <a:cubicBezTo>
                        <a:pt x="305" y="11"/>
                        <a:pt x="267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7" name="Google Shape;4307;p46"/>
                <p:cNvSpPr/>
                <p:nvPr/>
              </p:nvSpPr>
              <p:spPr>
                <a:xfrm>
                  <a:off x="1530898" y="2782204"/>
                  <a:ext cx="24416" cy="21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3" h="1795" extrusionOk="0">
                      <a:moveTo>
                        <a:pt x="233" y="0"/>
                      </a:moveTo>
                      <a:cubicBezTo>
                        <a:pt x="177" y="0"/>
                        <a:pt x="120" y="17"/>
                        <a:pt x="69" y="55"/>
                      </a:cubicBezTo>
                      <a:cubicBezTo>
                        <a:pt x="1" y="146"/>
                        <a:pt x="1" y="283"/>
                        <a:pt x="92" y="375"/>
                      </a:cubicBezTo>
                      <a:lnTo>
                        <a:pt x="1462" y="1698"/>
                      </a:lnTo>
                      <a:cubicBezTo>
                        <a:pt x="1462" y="1698"/>
                        <a:pt x="1484" y="1721"/>
                        <a:pt x="1484" y="1721"/>
                      </a:cubicBezTo>
                      <a:cubicBezTo>
                        <a:pt x="1544" y="1771"/>
                        <a:pt x="1616" y="1794"/>
                        <a:pt x="1688" y="1794"/>
                      </a:cubicBezTo>
                      <a:cubicBezTo>
                        <a:pt x="1782" y="1794"/>
                        <a:pt x="1876" y="1753"/>
                        <a:pt x="1941" y="1676"/>
                      </a:cubicBezTo>
                      <a:cubicBezTo>
                        <a:pt x="2032" y="1516"/>
                        <a:pt x="2009" y="1333"/>
                        <a:pt x="1873" y="1219"/>
                      </a:cubicBezTo>
                      <a:lnTo>
                        <a:pt x="366" y="32"/>
                      </a:lnTo>
                      <a:cubicBezTo>
                        <a:pt x="325" y="12"/>
                        <a:pt x="279" y="0"/>
                        <a:pt x="2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8" name="Google Shape;4308;p46"/>
                <p:cNvSpPr/>
                <p:nvPr/>
              </p:nvSpPr>
              <p:spPr>
                <a:xfrm>
                  <a:off x="1541048" y="2769339"/>
                  <a:ext cx="20849" cy="2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2090" extrusionOk="0">
                      <a:moveTo>
                        <a:pt x="258" y="0"/>
                      </a:moveTo>
                      <a:cubicBezTo>
                        <a:pt x="217" y="0"/>
                        <a:pt x="175" y="11"/>
                        <a:pt x="137" y="30"/>
                      </a:cubicBezTo>
                      <a:cubicBezTo>
                        <a:pt x="46" y="99"/>
                        <a:pt x="0" y="236"/>
                        <a:pt x="69" y="327"/>
                      </a:cubicBezTo>
                      <a:lnTo>
                        <a:pt x="1119" y="1948"/>
                      </a:lnTo>
                      <a:cubicBezTo>
                        <a:pt x="1119" y="1948"/>
                        <a:pt x="1142" y="1948"/>
                        <a:pt x="1142" y="1970"/>
                      </a:cubicBezTo>
                      <a:cubicBezTo>
                        <a:pt x="1206" y="2048"/>
                        <a:pt x="1293" y="2089"/>
                        <a:pt x="1381" y="2089"/>
                      </a:cubicBezTo>
                      <a:cubicBezTo>
                        <a:pt x="1448" y="2089"/>
                        <a:pt x="1516" y="2065"/>
                        <a:pt x="1575" y="2016"/>
                      </a:cubicBezTo>
                      <a:cubicBezTo>
                        <a:pt x="1712" y="1902"/>
                        <a:pt x="1735" y="1697"/>
                        <a:pt x="1621" y="1560"/>
                      </a:cubicBezTo>
                      <a:lnTo>
                        <a:pt x="411" y="76"/>
                      </a:lnTo>
                      <a:cubicBezTo>
                        <a:pt x="371" y="23"/>
                        <a:pt x="315" y="0"/>
                        <a:pt x="25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09" name="Google Shape;4309;p46"/>
                <p:cNvSpPr/>
                <p:nvPr/>
              </p:nvSpPr>
              <p:spPr>
                <a:xfrm>
                  <a:off x="1889520" y="2477149"/>
                  <a:ext cx="163120" cy="841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2" h="70023" extrusionOk="0">
                      <a:moveTo>
                        <a:pt x="92" y="1"/>
                      </a:moveTo>
                      <a:cubicBezTo>
                        <a:pt x="69" y="1"/>
                        <a:pt x="23" y="24"/>
                        <a:pt x="23" y="46"/>
                      </a:cubicBezTo>
                      <a:cubicBezTo>
                        <a:pt x="0" y="69"/>
                        <a:pt x="23" y="92"/>
                        <a:pt x="46" y="115"/>
                      </a:cubicBezTo>
                      <a:cubicBezTo>
                        <a:pt x="6049" y="2557"/>
                        <a:pt x="10842" y="7875"/>
                        <a:pt x="12440" y="14175"/>
                      </a:cubicBezTo>
                      <a:cubicBezTo>
                        <a:pt x="13262" y="17302"/>
                        <a:pt x="13353" y="20635"/>
                        <a:pt x="12691" y="23808"/>
                      </a:cubicBezTo>
                      <a:cubicBezTo>
                        <a:pt x="12372" y="25382"/>
                        <a:pt x="11847" y="26935"/>
                        <a:pt x="11390" y="28487"/>
                      </a:cubicBezTo>
                      <a:cubicBezTo>
                        <a:pt x="10934" y="30062"/>
                        <a:pt x="10546" y="31659"/>
                        <a:pt x="10454" y="33280"/>
                      </a:cubicBezTo>
                      <a:cubicBezTo>
                        <a:pt x="10363" y="34923"/>
                        <a:pt x="10591" y="36613"/>
                        <a:pt x="11322" y="38096"/>
                      </a:cubicBezTo>
                      <a:cubicBezTo>
                        <a:pt x="11687" y="38827"/>
                        <a:pt x="12098" y="39534"/>
                        <a:pt x="12463" y="40242"/>
                      </a:cubicBezTo>
                      <a:cubicBezTo>
                        <a:pt x="12828" y="40972"/>
                        <a:pt x="13102" y="41725"/>
                        <a:pt x="13125" y="42524"/>
                      </a:cubicBezTo>
                      <a:cubicBezTo>
                        <a:pt x="13148" y="42935"/>
                        <a:pt x="13079" y="43323"/>
                        <a:pt x="12965" y="43711"/>
                      </a:cubicBezTo>
                      <a:cubicBezTo>
                        <a:pt x="12851" y="44076"/>
                        <a:pt x="12714" y="44464"/>
                        <a:pt x="12509" y="44807"/>
                      </a:cubicBezTo>
                      <a:cubicBezTo>
                        <a:pt x="12098" y="45514"/>
                        <a:pt x="11596" y="46131"/>
                        <a:pt x="11116" y="46793"/>
                      </a:cubicBezTo>
                      <a:cubicBezTo>
                        <a:pt x="10637" y="47454"/>
                        <a:pt x="10180" y="48139"/>
                        <a:pt x="9884" y="48915"/>
                      </a:cubicBezTo>
                      <a:cubicBezTo>
                        <a:pt x="9587" y="49691"/>
                        <a:pt x="9496" y="50536"/>
                        <a:pt x="9610" y="51358"/>
                      </a:cubicBezTo>
                      <a:cubicBezTo>
                        <a:pt x="9815" y="53001"/>
                        <a:pt x="10591" y="54462"/>
                        <a:pt x="11230" y="55968"/>
                      </a:cubicBezTo>
                      <a:cubicBezTo>
                        <a:pt x="11550" y="56699"/>
                        <a:pt x="11824" y="57452"/>
                        <a:pt x="12029" y="58251"/>
                      </a:cubicBezTo>
                      <a:cubicBezTo>
                        <a:pt x="12212" y="59027"/>
                        <a:pt x="12372" y="59826"/>
                        <a:pt x="12440" y="60625"/>
                      </a:cubicBezTo>
                      <a:cubicBezTo>
                        <a:pt x="12737" y="63866"/>
                        <a:pt x="12006" y="67176"/>
                        <a:pt x="10295" y="69937"/>
                      </a:cubicBezTo>
                      <a:cubicBezTo>
                        <a:pt x="10295" y="69960"/>
                        <a:pt x="10295" y="70006"/>
                        <a:pt x="10317" y="70006"/>
                      </a:cubicBezTo>
                      <a:cubicBezTo>
                        <a:pt x="10329" y="70017"/>
                        <a:pt x="10346" y="70023"/>
                        <a:pt x="10363" y="70023"/>
                      </a:cubicBezTo>
                      <a:cubicBezTo>
                        <a:pt x="10380" y="70023"/>
                        <a:pt x="10397" y="70017"/>
                        <a:pt x="10409" y="70006"/>
                      </a:cubicBezTo>
                      <a:cubicBezTo>
                        <a:pt x="12121" y="67221"/>
                        <a:pt x="12874" y="63866"/>
                        <a:pt x="12577" y="60625"/>
                      </a:cubicBezTo>
                      <a:cubicBezTo>
                        <a:pt x="12531" y="59803"/>
                        <a:pt x="12349" y="59004"/>
                        <a:pt x="12166" y="58205"/>
                      </a:cubicBezTo>
                      <a:cubicBezTo>
                        <a:pt x="11961" y="57429"/>
                        <a:pt x="11687" y="56653"/>
                        <a:pt x="11367" y="55900"/>
                      </a:cubicBezTo>
                      <a:cubicBezTo>
                        <a:pt x="10728" y="54393"/>
                        <a:pt x="9975" y="52933"/>
                        <a:pt x="9770" y="51335"/>
                      </a:cubicBezTo>
                      <a:cubicBezTo>
                        <a:pt x="9678" y="50536"/>
                        <a:pt x="9747" y="49714"/>
                        <a:pt x="10043" y="48984"/>
                      </a:cubicBezTo>
                      <a:cubicBezTo>
                        <a:pt x="10340" y="48231"/>
                        <a:pt x="10774" y="47546"/>
                        <a:pt x="11276" y="46907"/>
                      </a:cubicBezTo>
                      <a:cubicBezTo>
                        <a:pt x="11755" y="46245"/>
                        <a:pt x="12258" y="45606"/>
                        <a:pt x="12668" y="44898"/>
                      </a:cubicBezTo>
                      <a:cubicBezTo>
                        <a:pt x="12874" y="44533"/>
                        <a:pt x="13034" y="44145"/>
                        <a:pt x="13148" y="43757"/>
                      </a:cubicBezTo>
                      <a:cubicBezTo>
                        <a:pt x="13262" y="43369"/>
                        <a:pt x="13330" y="42935"/>
                        <a:pt x="13330" y="42524"/>
                      </a:cubicBezTo>
                      <a:cubicBezTo>
                        <a:pt x="13285" y="41680"/>
                        <a:pt x="13011" y="40881"/>
                        <a:pt x="12646" y="40150"/>
                      </a:cubicBezTo>
                      <a:cubicBezTo>
                        <a:pt x="12280" y="39420"/>
                        <a:pt x="11870" y="38735"/>
                        <a:pt x="11527" y="38005"/>
                      </a:cubicBezTo>
                      <a:cubicBezTo>
                        <a:pt x="10797" y="36544"/>
                        <a:pt x="10568" y="34901"/>
                        <a:pt x="10683" y="33303"/>
                      </a:cubicBezTo>
                      <a:cubicBezTo>
                        <a:pt x="10865" y="30062"/>
                        <a:pt x="12258" y="27049"/>
                        <a:pt x="12919" y="23853"/>
                      </a:cubicBezTo>
                      <a:cubicBezTo>
                        <a:pt x="13581" y="20635"/>
                        <a:pt x="13490" y="17280"/>
                        <a:pt x="12623" y="14130"/>
                      </a:cubicBezTo>
                      <a:cubicBezTo>
                        <a:pt x="12235" y="12555"/>
                        <a:pt x="11618" y="11025"/>
                        <a:pt x="10842" y="9587"/>
                      </a:cubicBezTo>
                      <a:cubicBezTo>
                        <a:pt x="10066" y="8149"/>
                        <a:pt x="9130" y="6803"/>
                        <a:pt x="8035" y="5570"/>
                      </a:cubicBezTo>
                      <a:cubicBezTo>
                        <a:pt x="5866" y="3128"/>
                        <a:pt x="3105" y="1233"/>
                        <a:pt x="92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0" name="Google Shape;4310;p46"/>
                <p:cNvSpPr/>
                <p:nvPr/>
              </p:nvSpPr>
              <p:spPr>
                <a:xfrm>
                  <a:off x="1425615" y="2913158"/>
                  <a:ext cx="42503" cy="321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9" h="26741" extrusionOk="0">
                      <a:moveTo>
                        <a:pt x="2238" y="1"/>
                      </a:moveTo>
                      <a:cubicBezTo>
                        <a:pt x="2221" y="1"/>
                        <a:pt x="2204" y="6"/>
                        <a:pt x="2192" y="18"/>
                      </a:cubicBezTo>
                      <a:cubicBezTo>
                        <a:pt x="1211" y="725"/>
                        <a:pt x="594" y="1844"/>
                        <a:pt x="298" y="3008"/>
                      </a:cubicBezTo>
                      <a:cubicBezTo>
                        <a:pt x="1" y="4172"/>
                        <a:pt x="1" y="5405"/>
                        <a:pt x="229" y="6569"/>
                      </a:cubicBezTo>
                      <a:cubicBezTo>
                        <a:pt x="686" y="8942"/>
                        <a:pt x="1850" y="11065"/>
                        <a:pt x="2603" y="13302"/>
                      </a:cubicBezTo>
                      <a:cubicBezTo>
                        <a:pt x="2991" y="14421"/>
                        <a:pt x="3265" y="15562"/>
                        <a:pt x="3288" y="16749"/>
                      </a:cubicBezTo>
                      <a:cubicBezTo>
                        <a:pt x="3333" y="17913"/>
                        <a:pt x="3105" y="19100"/>
                        <a:pt x="2535" y="20127"/>
                      </a:cubicBezTo>
                      <a:cubicBezTo>
                        <a:pt x="2010" y="21177"/>
                        <a:pt x="1256" y="22135"/>
                        <a:pt x="823" y="23277"/>
                      </a:cubicBezTo>
                      <a:cubicBezTo>
                        <a:pt x="640" y="23825"/>
                        <a:pt x="503" y="24441"/>
                        <a:pt x="549" y="25034"/>
                      </a:cubicBezTo>
                      <a:cubicBezTo>
                        <a:pt x="572" y="25651"/>
                        <a:pt x="754" y="26267"/>
                        <a:pt x="1165" y="26723"/>
                      </a:cubicBezTo>
                      <a:cubicBezTo>
                        <a:pt x="1176" y="26735"/>
                        <a:pt x="1188" y="26740"/>
                        <a:pt x="1199" y="26740"/>
                      </a:cubicBezTo>
                      <a:cubicBezTo>
                        <a:pt x="1211" y="26740"/>
                        <a:pt x="1222" y="26735"/>
                        <a:pt x="1233" y="26723"/>
                      </a:cubicBezTo>
                      <a:cubicBezTo>
                        <a:pt x="1256" y="26701"/>
                        <a:pt x="1279" y="26678"/>
                        <a:pt x="1256" y="26655"/>
                      </a:cubicBezTo>
                      <a:cubicBezTo>
                        <a:pt x="868" y="26198"/>
                        <a:pt x="686" y="25628"/>
                        <a:pt x="686" y="25034"/>
                      </a:cubicBezTo>
                      <a:cubicBezTo>
                        <a:pt x="663" y="24464"/>
                        <a:pt x="777" y="23870"/>
                        <a:pt x="982" y="23322"/>
                      </a:cubicBezTo>
                      <a:cubicBezTo>
                        <a:pt x="1416" y="22227"/>
                        <a:pt x="2147" y="21291"/>
                        <a:pt x="2717" y="20218"/>
                      </a:cubicBezTo>
                      <a:cubicBezTo>
                        <a:pt x="3288" y="19168"/>
                        <a:pt x="3539" y="17936"/>
                        <a:pt x="3493" y="16749"/>
                      </a:cubicBezTo>
                      <a:cubicBezTo>
                        <a:pt x="3470" y="15539"/>
                        <a:pt x="3196" y="14352"/>
                        <a:pt x="2831" y="13234"/>
                      </a:cubicBezTo>
                      <a:cubicBezTo>
                        <a:pt x="2078" y="10951"/>
                        <a:pt x="891" y="8851"/>
                        <a:pt x="435" y="6523"/>
                      </a:cubicBezTo>
                      <a:cubicBezTo>
                        <a:pt x="206" y="5382"/>
                        <a:pt x="206" y="4172"/>
                        <a:pt x="480" y="3031"/>
                      </a:cubicBezTo>
                      <a:cubicBezTo>
                        <a:pt x="754" y="1912"/>
                        <a:pt x="1325" y="817"/>
                        <a:pt x="2261" y="109"/>
                      </a:cubicBezTo>
                      <a:cubicBezTo>
                        <a:pt x="2283" y="86"/>
                        <a:pt x="2283" y="41"/>
                        <a:pt x="2283" y="18"/>
                      </a:cubicBezTo>
                      <a:cubicBezTo>
                        <a:pt x="2272" y="6"/>
                        <a:pt x="2255" y="1"/>
                        <a:pt x="2238" y="1"/>
                      </a:cubicBezTo>
                      <a:close/>
                    </a:path>
                  </a:pathLst>
                </a:custGeom>
                <a:solidFill>
                  <a:srgbClr val="F77E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1" name="Google Shape;4311;p46"/>
                <p:cNvSpPr/>
                <p:nvPr/>
              </p:nvSpPr>
              <p:spPr>
                <a:xfrm>
                  <a:off x="1703350" y="2541305"/>
                  <a:ext cx="251670" cy="291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55" h="24297" extrusionOk="0">
                      <a:moveTo>
                        <a:pt x="47" y="1"/>
                      </a:moveTo>
                      <a:cubicBezTo>
                        <a:pt x="24" y="24"/>
                        <a:pt x="1" y="47"/>
                        <a:pt x="24" y="69"/>
                      </a:cubicBezTo>
                      <a:cubicBezTo>
                        <a:pt x="1005" y="2603"/>
                        <a:pt x="2215" y="5045"/>
                        <a:pt x="3630" y="7351"/>
                      </a:cubicBezTo>
                      <a:cubicBezTo>
                        <a:pt x="5045" y="9679"/>
                        <a:pt x="6643" y="11870"/>
                        <a:pt x="8424" y="13924"/>
                      </a:cubicBezTo>
                      <a:cubicBezTo>
                        <a:pt x="11984" y="18033"/>
                        <a:pt x="16184" y="21571"/>
                        <a:pt x="20863" y="24287"/>
                      </a:cubicBezTo>
                      <a:cubicBezTo>
                        <a:pt x="20877" y="24294"/>
                        <a:pt x="20888" y="24296"/>
                        <a:pt x="20898" y="24296"/>
                      </a:cubicBezTo>
                      <a:cubicBezTo>
                        <a:pt x="20922" y="24296"/>
                        <a:pt x="20938" y="24280"/>
                        <a:pt x="20955" y="24264"/>
                      </a:cubicBezTo>
                      <a:cubicBezTo>
                        <a:pt x="20955" y="24241"/>
                        <a:pt x="20955" y="24196"/>
                        <a:pt x="20932" y="24196"/>
                      </a:cubicBezTo>
                      <a:cubicBezTo>
                        <a:pt x="16298" y="21411"/>
                        <a:pt x="12098" y="17873"/>
                        <a:pt x="8583" y="13787"/>
                      </a:cubicBezTo>
                      <a:cubicBezTo>
                        <a:pt x="6849" y="11733"/>
                        <a:pt x="5228" y="9542"/>
                        <a:pt x="3813" y="7237"/>
                      </a:cubicBezTo>
                      <a:cubicBezTo>
                        <a:pt x="2398" y="4954"/>
                        <a:pt x="1165" y="2534"/>
                        <a:pt x="115" y="47"/>
                      </a:cubicBezTo>
                      <a:cubicBezTo>
                        <a:pt x="115" y="1"/>
                        <a:pt x="69" y="1"/>
                        <a:pt x="47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2" name="Google Shape;4312;p46"/>
                <p:cNvSpPr/>
                <p:nvPr/>
              </p:nvSpPr>
              <p:spPr>
                <a:xfrm>
                  <a:off x="1789714" y="2561485"/>
                  <a:ext cx="190262" cy="191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2" h="15980" extrusionOk="0">
                      <a:moveTo>
                        <a:pt x="67" y="1"/>
                      </a:moveTo>
                      <a:cubicBezTo>
                        <a:pt x="60" y="1"/>
                        <a:pt x="53" y="3"/>
                        <a:pt x="47" y="10"/>
                      </a:cubicBezTo>
                      <a:cubicBezTo>
                        <a:pt x="1" y="33"/>
                        <a:pt x="1" y="56"/>
                        <a:pt x="24" y="78"/>
                      </a:cubicBezTo>
                      <a:cubicBezTo>
                        <a:pt x="868" y="1768"/>
                        <a:pt x="1895" y="3365"/>
                        <a:pt x="3014" y="4895"/>
                      </a:cubicBezTo>
                      <a:cubicBezTo>
                        <a:pt x="4132" y="6424"/>
                        <a:pt x="5342" y="7862"/>
                        <a:pt x="6689" y="9209"/>
                      </a:cubicBezTo>
                      <a:cubicBezTo>
                        <a:pt x="9359" y="11879"/>
                        <a:pt x="12418" y="14184"/>
                        <a:pt x="15750" y="15965"/>
                      </a:cubicBezTo>
                      <a:cubicBezTo>
                        <a:pt x="15760" y="15974"/>
                        <a:pt x="15769" y="15980"/>
                        <a:pt x="15779" y="15980"/>
                      </a:cubicBezTo>
                      <a:cubicBezTo>
                        <a:pt x="15792" y="15980"/>
                        <a:pt x="15806" y="15969"/>
                        <a:pt x="15819" y="15942"/>
                      </a:cubicBezTo>
                      <a:cubicBezTo>
                        <a:pt x="15842" y="15919"/>
                        <a:pt x="15819" y="15896"/>
                        <a:pt x="15796" y="15874"/>
                      </a:cubicBezTo>
                      <a:cubicBezTo>
                        <a:pt x="12509" y="14025"/>
                        <a:pt x="9496" y="11719"/>
                        <a:pt x="6849" y="9049"/>
                      </a:cubicBezTo>
                      <a:cubicBezTo>
                        <a:pt x="5547" y="7702"/>
                        <a:pt x="4292" y="6287"/>
                        <a:pt x="3174" y="4780"/>
                      </a:cubicBezTo>
                      <a:cubicBezTo>
                        <a:pt x="2055" y="3274"/>
                        <a:pt x="1028" y="1676"/>
                        <a:pt x="115" y="33"/>
                      </a:cubicBezTo>
                      <a:cubicBezTo>
                        <a:pt x="99" y="17"/>
                        <a:pt x="83" y="1"/>
                        <a:pt x="67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3" name="Google Shape;4313;p46"/>
                <p:cNvSpPr/>
                <p:nvPr/>
              </p:nvSpPr>
              <p:spPr>
                <a:xfrm>
                  <a:off x="1833317" y="2510495"/>
                  <a:ext cx="176823" cy="242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3" h="20210" extrusionOk="0">
                      <a:moveTo>
                        <a:pt x="71" y="0"/>
                      </a:moveTo>
                      <a:cubicBezTo>
                        <a:pt x="55" y="0"/>
                        <a:pt x="39" y="16"/>
                        <a:pt x="23" y="32"/>
                      </a:cubicBezTo>
                      <a:cubicBezTo>
                        <a:pt x="0" y="55"/>
                        <a:pt x="23" y="101"/>
                        <a:pt x="46" y="101"/>
                      </a:cubicBezTo>
                      <a:cubicBezTo>
                        <a:pt x="2032" y="968"/>
                        <a:pt x="3903" y="2109"/>
                        <a:pt x="5570" y="3479"/>
                      </a:cubicBezTo>
                      <a:cubicBezTo>
                        <a:pt x="7259" y="4848"/>
                        <a:pt x="8742" y="6446"/>
                        <a:pt x="10020" y="8181"/>
                      </a:cubicBezTo>
                      <a:cubicBezTo>
                        <a:pt x="12577" y="11673"/>
                        <a:pt x="14197" y="15850"/>
                        <a:pt x="14608" y="20164"/>
                      </a:cubicBezTo>
                      <a:cubicBezTo>
                        <a:pt x="14608" y="20187"/>
                        <a:pt x="14631" y="20210"/>
                        <a:pt x="14654" y="20210"/>
                      </a:cubicBezTo>
                      <a:cubicBezTo>
                        <a:pt x="14700" y="20210"/>
                        <a:pt x="14722" y="20187"/>
                        <a:pt x="14700" y="20141"/>
                      </a:cubicBezTo>
                      <a:cubicBezTo>
                        <a:pt x="14563" y="17973"/>
                        <a:pt x="14083" y="15827"/>
                        <a:pt x="13307" y="13796"/>
                      </a:cubicBezTo>
                      <a:cubicBezTo>
                        <a:pt x="12531" y="11742"/>
                        <a:pt x="11481" y="9824"/>
                        <a:pt x="10203" y="8044"/>
                      </a:cubicBezTo>
                      <a:cubicBezTo>
                        <a:pt x="8925" y="6264"/>
                        <a:pt x="7418" y="4689"/>
                        <a:pt x="5706" y="3319"/>
                      </a:cubicBezTo>
                      <a:cubicBezTo>
                        <a:pt x="4017" y="1950"/>
                        <a:pt x="2123" y="808"/>
                        <a:pt x="91" y="9"/>
                      </a:cubicBezTo>
                      <a:cubicBezTo>
                        <a:pt x="85" y="3"/>
                        <a:pt x="78" y="0"/>
                        <a:pt x="71" y="0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4" name="Google Shape;4314;p46"/>
                <p:cNvSpPr/>
                <p:nvPr/>
              </p:nvSpPr>
              <p:spPr>
                <a:xfrm>
                  <a:off x="1430011" y="2511419"/>
                  <a:ext cx="245905" cy="178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75" h="14861" extrusionOk="0">
                      <a:moveTo>
                        <a:pt x="20452" y="1"/>
                      </a:moveTo>
                      <a:cubicBezTo>
                        <a:pt x="20406" y="1"/>
                        <a:pt x="20383" y="1"/>
                        <a:pt x="20360" y="24"/>
                      </a:cubicBezTo>
                      <a:cubicBezTo>
                        <a:pt x="18717" y="4109"/>
                        <a:pt x="15841" y="7670"/>
                        <a:pt x="12280" y="10227"/>
                      </a:cubicBezTo>
                      <a:cubicBezTo>
                        <a:pt x="10500" y="11505"/>
                        <a:pt x="8537" y="12578"/>
                        <a:pt x="6483" y="13354"/>
                      </a:cubicBezTo>
                      <a:cubicBezTo>
                        <a:pt x="4428" y="14107"/>
                        <a:pt x="2260" y="14586"/>
                        <a:pt x="69" y="14746"/>
                      </a:cubicBezTo>
                      <a:cubicBezTo>
                        <a:pt x="23" y="14746"/>
                        <a:pt x="0" y="14769"/>
                        <a:pt x="23" y="14815"/>
                      </a:cubicBezTo>
                      <a:cubicBezTo>
                        <a:pt x="23" y="14837"/>
                        <a:pt x="46" y="14860"/>
                        <a:pt x="69" y="14860"/>
                      </a:cubicBezTo>
                      <a:cubicBezTo>
                        <a:pt x="2283" y="14769"/>
                        <a:pt x="4474" y="14290"/>
                        <a:pt x="6551" y="13536"/>
                      </a:cubicBezTo>
                      <a:cubicBezTo>
                        <a:pt x="8651" y="12783"/>
                        <a:pt x="10614" y="11733"/>
                        <a:pt x="12417" y="10409"/>
                      </a:cubicBezTo>
                      <a:cubicBezTo>
                        <a:pt x="14197" y="9108"/>
                        <a:pt x="15818" y="7556"/>
                        <a:pt x="17188" y="5821"/>
                      </a:cubicBezTo>
                      <a:cubicBezTo>
                        <a:pt x="18557" y="4087"/>
                        <a:pt x="19676" y="2147"/>
                        <a:pt x="20474" y="69"/>
                      </a:cubicBezTo>
                      <a:cubicBezTo>
                        <a:pt x="20474" y="47"/>
                        <a:pt x="20474" y="24"/>
                        <a:pt x="20452" y="1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5" name="Google Shape;4315;p46"/>
                <p:cNvSpPr/>
                <p:nvPr/>
              </p:nvSpPr>
              <p:spPr>
                <a:xfrm>
                  <a:off x="1474419" y="2538458"/>
                  <a:ext cx="155445" cy="101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3" h="8427" extrusionOk="0">
                      <a:moveTo>
                        <a:pt x="12886" y="0"/>
                      </a:moveTo>
                      <a:cubicBezTo>
                        <a:pt x="12876" y="0"/>
                        <a:pt x="12865" y="3"/>
                        <a:pt x="12851" y="10"/>
                      </a:cubicBezTo>
                      <a:cubicBezTo>
                        <a:pt x="10478" y="945"/>
                        <a:pt x="8195" y="2155"/>
                        <a:pt x="6027" y="3548"/>
                      </a:cubicBezTo>
                      <a:cubicBezTo>
                        <a:pt x="4954" y="4232"/>
                        <a:pt x="3927" y="4986"/>
                        <a:pt x="2922" y="5784"/>
                      </a:cubicBezTo>
                      <a:cubicBezTo>
                        <a:pt x="1918" y="6583"/>
                        <a:pt x="937" y="7428"/>
                        <a:pt x="24" y="8341"/>
                      </a:cubicBezTo>
                      <a:cubicBezTo>
                        <a:pt x="1" y="8364"/>
                        <a:pt x="1" y="8387"/>
                        <a:pt x="24" y="8409"/>
                      </a:cubicBezTo>
                      <a:cubicBezTo>
                        <a:pt x="35" y="8421"/>
                        <a:pt x="52" y="8426"/>
                        <a:pt x="69" y="8426"/>
                      </a:cubicBezTo>
                      <a:cubicBezTo>
                        <a:pt x="86" y="8426"/>
                        <a:pt x="104" y="8421"/>
                        <a:pt x="115" y="8409"/>
                      </a:cubicBezTo>
                      <a:cubicBezTo>
                        <a:pt x="1051" y="7565"/>
                        <a:pt x="2032" y="6743"/>
                        <a:pt x="3037" y="5944"/>
                      </a:cubicBezTo>
                      <a:cubicBezTo>
                        <a:pt x="4041" y="5168"/>
                        <a:pt x="5091" y="4438"/>
                        <a:pt x="6164" y="3730"/>
                      </a:cubicBezTo>
                      <a:cubicBezTo>
                        <a:pt x="8286" y="2315"/>
                        <a:pt x="10569" y="1128"/>
                        <a:pt x="12897" y="101"/>
                      </a:cubicBezTo>
                      <a:cubicBezTo>
                        <a:pt x="12920" y="101"/>
                        <a:pt x="12943" y="55"/>
                        <a:pt x="12920" y="32"/>
                      </a:cubicBezTo>
                      <a:cubicBezTo>
                        <a:pt x="12920" y="16"/>
                        <a:pt x="12909" y="0"/>
                        <a:pt x="12886" y="0"/>
                      </a:cubicBezTo>
                      <a:close/>
                    </a:path>
                  </a:pathLst>
                </a:custGeom>
                <a:solidFill>
                  <a:srgbClr val="FFF29A">
                    <a:alpha val="3244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6" name="Google Shape;4316;p46"/>
                <p:cNvSpPr/>
                <p:nvPr/>
              </p:nvSpPr>
              <p:spPr>
                <a:xfrm>
                  <a:off x="968029" y="2746673"/>
                  <a:ext cx="358030" cy="610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11" h="50810" extrusionOk="0">
                      <a:moveTo>
                        <a:pt x="0" y="0"/>
                      </a:moveTo>
                      <a:lnTo>
                        <a:pt x="6529" y="42387"/>
                      </a:lnTo>
                      <a:lnTo>
                        <a:pt x="29810" y="50809"/>
                      </a:lnTo>
                      <a:cubicBezTo>
                        <a:pt x="29810" y="50809"/>
                        <a:pt x="22986" y="10157"/>
                        <a:pt x="23008" y="10066"/>
                      </a:cubicBezTo>
                      <a:cubicBezTo>
                        <a:pt x="13673" y="3698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7" name="Google Shape;4317;p46"/>
                <p:cNvSpPr/>
                <p:nvPr/>
              </p:nvSpPr>
              <p:spPr>
                <a:xfrm>
                  <a:off x="958155" y="2760654"/>
                  <a:ext cx="368995" cy="604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24" h="50285" extrusionOk="0">
                      <a:moveTo>
                        <a:pt x="1" y="0"/>
                      </a:moveTo>
                      <a:lnTo>
                        <a:pt x="5913" y="41702"/>
                      </a:lnTo>
                      <a:lnTo>
                        <a:pt x="30724" y="50284"/>
                      </a:lnTo>
                      <a:cubicBezTo>
                        <a:pt x="30724" y="50284"/>
                        <a:pt x="23922" y="9632"/>
                        <a:pt x="23945" y="9564"/>
                      </a:cubicBezTo>
                      <a:cubicBezTo>
                        <a:pt x="14038" y="3104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8" name="Google Shape;4318;p46"/>
                <p:cNvSpPr/>
                <p:nvPr/>
              </p:nvSpPr>
              <p:spPr>
                <a:xfrm>
                  <a:off x="940342" y="2773807"/>
                  <a:ext cx="387899" cy="598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8" h="49806" extrusionOk="0">
                      <a:moveTo>
                        <a:pt x="0" y="1"/>
                      </a:moveTo>
                      <a:lnTo>
                        <a:pt x="7464" y="41200"/>
                      </a:lnTo>
                      <a:lnTo>
                        <a:pt x="32298" y="49805"/>
                      </a:lnTo>
                      <a:cubicBezTo>
                        <a:pt x="32298" y="49805"/>
                        <a:pt x="25473" y="9154"/>
                        <a:pt x="25496" y="9085"/>
                      </a:cubicBezTo>
                      <a:cubicBezTo>
                        <a:pt x="16731" y="347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19" name="Google Shape;4319;p46"/>
                <p:cNvSpPr/>
                <p:nvPr/>
              </p:nvSpPr>
              <p:spPr>
                <a:xfrm>
                  <a:off x="1245487" y="2659202"/>
                  <a:ext cx="335007" cy="69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94" h="57977" extrusionOk="0">
                      <a:moveTo>
                        <a:pt x="19105" y="1"/>
                      </a:moveTo>
                      <a:cubicBezTo>
                        <a:pt x="19105" y="1"/>
                        <a:pt x="7099" y="8583"/>
                        <a:pt x="1" y="17348"/>
                      </a:cubicBezTo>
                      <a:cubicBezTo>
                        <a:pt x="46" y="17416"/>
                        <a:pt x="7510" y="57977"/>
                        <a:pt x="7510" y="57977"/>
                      </a:cubicBezTo>
                      <a:lnTo>
                        <a:pt x="27893" y="43232"/>
                      </a:lnTo>
                      <a:lnTo>
                        <a:pt x="1910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0" name="Google Shape;4320;p46"/>
                <p:cNvSpPr/>
                <p:nvPr/>
              </p:nvSpPr>
              <p:spPr>
                <a:xfrm>
                  <a:off x="1246857" y="2673184"/>
                  <a:ext cx="353094" cy="690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453" extrusionOk="0">
                      <a:moveTo>
                        <a:pt x="20954" y="1"/>
                      </a:moveTo>
                      <a:cubicBezTo>
                        <a:pt x="20954" y="1"/>
                        <a:pt x="7670" y="7830"/>
                        <a:pt x="1" y="16823"/>
                      </a:cubicBezTo>
                      <a:cubicBezTo>
                        <a:pt x="46" y="16892"/>
                        <a:pt x="7533" y="57452"/>
                        <a:pt x="7533" y="57452"/>
                      </a:cubicBezTo>
                      <a:lnTo>
                        <a:pt x="29400" y="42091"/>
                      </a:lnTo>
                      <a:lnTo>
                        <a:pt x="20954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1" name="Google Shape;4321;p46"/>
                <p:cNvSpPr/>
                <p:nvPr/>
              </p:nvSpPr>
              <p:spPr>
                <a:xfrm>
                  <a:off x="1248502" y="2684427"/>
                  <a:ext cx="353094" cy="68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00" h="57133" extrusionOk="0">
                      <a:moveTo>
                        <a:pt x="22461" y="1"/>
                      </a:moveTo>
                      <a:cubicBezTo>
                        <a:pt x="22461" y="1"/>
                        <a:pt x="6826" y="8629"/>
                        <a:pt x="1" y="16503"/>
                      </a:cubicBezTo>
                      <a:cubicBezTo>
                        <a:pt x="46" y="16572"/>
                        <a:pt x="7533" y="57132"/>
                        <a:pt x="7533" y="57132"/>
                      </a:cubicBezTo>
                      <a:lnTo>
                        <a:pt x="29400" y="41771"/>
                      </a:lnTo>
                      <a:lnTo>
                        <a:pt x="2246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2" name="Google Shape;4322;p46"/>
                <p:cNvSpPr/>
                <p:nvPr/>
              </p:nvSpPr>
              <p:spPr>
                <a:xfrm>
                  <a:off x="917856" y="2795105"/>
                  <a:ext cx="405734" cy="618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83" h="51510" extrusionOk="0">
                      <a:moveTo>
                        <a:pt x="951" y="1"/>
                      </a:moveTo>
                      <a:cubicBezTo>
                        <a:pt x="332" y="1"/>
                        <a:pt x="0" y="819"/>
                        <a:pt x="206" y="1971"/>
                      </a:cubicBezTo>
                      <a:lnTo>
                        <a:pt x="7327" y="42395"/>
                      </a:lnTo>
                      <a:cubicBezTo>
                        <a:pt x="7556" y="43673"/>
                        <a:pt x="8355" y="44860"/>
                        <a:pt x="9108" y="45065"/>
                      </a:cubicBezTo>
                      <a:lnTo>
                        <a:pt x="32618" y="51479"/>
                      </a:lnTo>
                      <a:cubicBezTo>
                        <a:pt x="32692" y="51499"/>
                        <a:pt x="32763" y="51509"/>
                        <a:pt x="32831" y="51509"/>
                      </a:cubicBezTo>
                      <a:cubicBezTo>
                        <a:pt x="33450" y="51509"/>
                        <a:pt x="33782" y="50691"/>
                        <a:pt x="33576" y="49539"/>
                      </a:cubicBezTo>
                      <a:lnTo>
                        <a:pt x="26478" y="9115"/>
                      </a:lnTo>
                      <a:cubicBezTo>
                        <a:pt x="26250" y="7837"/>
                        <a:pt x="25451" y="6650"/>
                        <a:pt x="24697" y="6445"/>
                      </a:cubicBezTo>
                      <a:lnTo>
                        <a:pt x="1165" y="31"/>
                      </a:lnTo>
                      <a:cubicBezTo>
                        <a:pt x="1090" y="11"/>
                        <a:pt x="1019" y="1"/>
                        <a:pt x="95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3" name="Google Shape;4323;p46"/>
                <p:cNvSpPr/>
                <p:nvPr/>
              </p:nvSpPr>
              <p:spPr>
                <a:xfrm>
                  <a:off x="1264406" y="2700955"/>
                  <a:ext cx="373103" cy="70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66" h="58649" extrusionOk="0">
                      <a:moveTo>
                        <a:pt x="22538" y="1"/>
                      </a:moveTo>
                      <a:cubicBezTo>
                        <a:pt x="22399" y="1"/>
                        <a:pt x="22258" y="43"/>
                        <a:pt x="22118" y="131"/>
                      </a:cubicBezTo>
                      <a:lnTo>
                        <a:pt x="1028" y="13484"/>
                      </a:lnTo>
                      <a:cubicBezTo>
                        <a:pt x="366" y="13895"/>
                        <a:pt x="1" y="15287"/>
                        <a:pt x="206" y="16565"/>
                      </a:cubicBezTo>
                      <a:lnTo>
                        <a:pt x="7305" y="56989"/>
                      </a:lnTo>
                      <a:cubicBezTo>
                        <a:pt x="7468" y="58007"/>
                        <a:pt x="7965" y="58648"/>
                        <a:pt x="8506" y="58648"/>
                      </a:cubicBezTo>
                      <a:cubicBezTo>
                        <a:pt x="8645" y="58648"/>
                        <a:pt x="8786" y="58606"/>
                        <a:pt x="8925" y="58518"/>
                      </a:cubicBezTo>
                      <a:lnTo>
                        <a:pt x="30016" y="45188"/>
                      </a:lnTo>
                      <a:cubicBezTo>
                        <a:pt x="30678" y="44755"/>
                        <a:pt x="31066" y="43362"/>
                        <a:pt x="30838" y="42084"/>
                      </a:cubicBezTo>
                      <a:lnTo>
                        <a:pt x="23762" y="1660"/>
                      </a:lnTo>
                      <a:cubicBezTo>
                        <a:pt x="23580" y="642"/>
                        <a:pt x="23080" y="1"/>
                        <a:pt x="225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4" name="Google Shape;4324;p46"/>
                <p:cNvSpPr/>
                <p:nvPr/>
              </p:nvSpPr>
              <p:spPr>
                <a:xfrm>
                  <a:off x="1203266" y="2850539"/>
                  <a:ext cx="181759" cy="57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4" h="47553" extrusionOk="0">
                      <a:moveTo>
                        <a:pt x="6292" y="0"/>
                      </a:moveTo>
                      <a:cubicBezTo>
                        <a:pt x="6220" y="0"/>
                        <a:pt x="6146" y="9"/>
                        <a:pt x="6072" y="27"/>
                      </a:cubicBezTo>
                      <a:lnTo>
                        <a:pt x="959" y="1259"/>
                      </a:lnTo>
                      <a:cubicBezTo>
                        <a:pt x="389" y="1396"/>
                        <a:pt x="1" y="2035"/>
                        <a:pt x="115" y="2697"/>
                      </a:cubicBezTo>
                      <a:lnTo>
                        <a:pt x="7830" y="46590"/>
                      </a:lnTo>
                      <a:cubicBezTo>
                        <a:pt x="7929" y="47166"/>
                        <a:pt x="8374" y="47552"/>
                        <a:pt x="8864" y="47552"/>
                      </a:cubicBezTo>
                      <a:cubicBezTo>
                        <a:pt x="8937" y="47552"/>
                        <a:pt x="9011" y="47544"/>
                        <a:pt x="9085" y="47526"/>
                      </a:cubicBezTo>
                      <a:lnTo>
                        <a:pt x="14198" y="46293"/>
                      </a:lnTo>
                      <a:cubicBezTo>
                        <a:pt x="14769" y="46156"/>
                        <a:pt x="15134" y="45517"/>
                        <a:pt x="15020" y="44855"/>
                      </a:cubicBezTo>
                      <a:lnTo>
                        <a:pt x="7305" y="962"/>
                      </a:lnTo>
                      <a:cubicBezTo>
                        <a:pt x="7205" y="386"/>
                        <a:pt x="6777" y="0"/>
                        <a:pt x="62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5" name="Google Shape;4325;p46"/>
                <p:cNvSpPr/>
                <p:nvPr/>
              </p:nvSpPr>
              <p:spPr>
                <a:xfrm>
                  <a:off x="896475" y="2942959"/>
                  <a:ext cx="108474" cy="148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32" h="12336" extrusionOk="0">
                      <a:moveTo>
                        <a:pt x="2863" y="1"/>
                      </a:moveTo>
                      <a:cubicBezTo>
                        <a:pt x="1751" y="1"/>
                        <a:pt x="411" y="3083"/>
                        <a:pt x="411" y="3083"/>
                      </a:cubicBezTo>
                      <a:cubicBezTo>
                        <a:pt x="411" y="3083"/>
                        <a:pt x="0" y="9064"/>
                        <a:pt x="1644" y="11209"/>
                      </a:cubicBezTo>
                      <a:cubicBezTo>
                        <a:pt x="2272" y="12027"/>
                        <a:pt x="3395" y="12335"/>
                        <a:pt x="4565" y="12335"/>
                      </a:cubicBezTo>
                      <a:cubicBezTo>
                        <a:pt x="6494" y="12335"/>
                        <a:pt x="8549" y="11497"/>
                        <a:pt x="8719" y="10730"/>
                      </a:cubicBezTo>
                      <a:cubicBezTo>
                        <a:pt x="8877" y="9956"/>
                        <a:pt x="7010" y="9812"/>
                        <a:pt x="5598" y="9812"/>
                      </a:cubicBezTo>
                      <a:cubicBezTo>
                        <a:pt x="4943" y="9812"/>
                        <a:pt x="4386" y="9843"/>
                        <a:pt x="4175" y="9856"/>
                      </a:cubicBezTo>
                      <a:lnTo>
                        <a:pt x="4175" y="9856"/>
                      </a:lnTo>
                      <a:cubicBezTo>
                        <a:pt x="4845" y="9808"/>
                        <a:pt x="9032" y="9456"/>
                        <a:pt x="8948" y="8196"/>
                      </a:cubicBezTo>
                      <a:cubicBezTo>
                        <a:pt x="8896" y="7439"/>
                        <a:pt x="7202" y="7274"/>
                        <a:pt x="5727" y="7274"/>
                      </a:cubicBezTo>
                      <a:cubicBezTo>
                        <a:pt x="4577" y="7274"/>
                        <a:pt x="3561" y="7374"/>
                        <a:pt x="3561" y="7374"/>
                      </a:cubicBezTo>
                      <a:cubicBezTo>
                        <a:pt x="3561" y="7374"/>
                        <a:pt x="8445" y="6781"/>
                        <a:pt x="8194" y="5183"/>
                      </a:cubicBezTo>
                      <a:cubicBezTo>
                        <a:pt x="8093" y="4540"/>
                        <a:pt x="7198" y="4348"/>
                        <a:pt x="6164" y="4348"/>
                      </a:cubicBezTo>
                      <a:cubicBezTo>
                        <a:pt x="5246" y="4348"/>
                        <a:pt x="4218" y="4500"/>
                        <a:pt x="3540" y="4622"/>
                      </a:cubicBezTo>
                      <a:lnTo>
                        <a:pt x="3540" y="4622"/>
                      </a:lnTo>
                      <a:cubicBezTo>
                        <a:pt x="5088" y="4294"/>
                        <a:pt x="8437" y="3479"/>
                        <a:pt x="7943" y="2650"/>
                      </a:cubicBezTo>
                      <a:cubicBezTo>
                        <a:pt x="7738" y="2292"/>
                        <a:pt x="7101" y="2173"/>
                        <a:pt x="6344" y="2173"/>
                      </a:cubicBezTo>
                      <a:cubicBezTo>
                        <a:pt x="4829" y="2173"/>
                        <a:pt x="2830" y="2650"/>
                        <a:pt x="2830" y="2650"/>
                      </a:cubicBezTo>
                      <a:cubicBezTo>
                        <a:pt x="2830" y="2650"/>
                        <a:pt x="4017" y="93"/>
                        <a:pt x="2899" y="2"/>
                      </a:cubicBezTo>
                      <a:cubicBezTo>
                        <a:pt x="2887" y="1"/>
                        <a:pt x="2875" y="1"/>
                        <a:pt x="2863" y="1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6" name="Google Shape;4326;p46"/>
                <p:cNvSpPr/>
                <p:nvPr/>
              </p:nvSpPr>
              <p:spPr>
                <a:xfrm>
                  <a:off x="1560507" y="3117384"/>
                  <a:ext cx="147495" cy="145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12118" extrusionOk="0">
                      <a:moveTo>
                        <a:pt x="6217" y="0"/>
                      </a:moveTo>
                      <a:cubicBezTo>
                        <a:pt x="4980" y="0"/>
                        <a:pt x="3738" y="412"/>
                        <a:pt x="2717" y="1253"/>
                      </a:cubicBezTo>
                      <a:cubicBezTo>
                        <a:pt x="343" y="3193"/>
                        <a:pt x="1" y="6686"/>
                        <a:pt x="1941" y="9059"/>
                      </a:cubicBezTo>
                      <a:lnTo>
                        <a:pt x="4452" y="12118"/>
                      </a:lnTo>
                      <a:cubicBezTo>
                        <a:pt x="6780" y="10794"/>
                        <a:pt x="10386" y="8101"/>
                        <a:pt x="12281" y="3399"/>
                      </a:cubicBezTo>
                      <a:lnTo>
                        <a:pt x="9793" y="1299"/>
                      </a:lnTo>
                      <a:cubicBezTo>
                        <a:pt x="8772" y="440"/>
                        <a:pt x="7497" y="0"/>
                        <a:pt x="6217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7" name="Google Shape;4327;p46"/>
                <p:cNvSpPr/>
                <p:nvPr/>
              </p:nvSpPr>
              <p:spPr>
                <a:xfrm>
                  <a:off x="1613971" y="3158200"/>
                  <a:ext cx="303757" cy="299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92" h="24909" extrusionOk="0">
                      <a:moveTo>
                        <a:pt x="7830" y="1"/>
                      </a:moveTo>
                      <a:cubicBezTo>
                        <a:pt x="5935" y="4703"/>
                        <a:pt x="2329" y="7396"/>
                        <a:pt x="1" y="8720"/>
                      </a:cubicBezTo>
                      <a:lnTo>
                        <a:pt x="11048" y="22164"/>
                      </a:lnTo>
                      <a:cubicBezTo>
                        <a:pt x="11322" y="22506"/>
                        <a:pt x="11665" y="22849"/>
                        <a:pt x="12030" y="23146"/>
                      </a:cubicBezTo>
                      <a:cubicBezTo>
                        <a:pt x="13437" y="24330"/>
                        <a:pt x="15154" y="24908"/>
                        <a:pt x="16862" y="24908"/>
                      </a:cubicBezTo>
                      <a:cubicBezTo>
                        <a:pt x="19005" y="24908"/>
                        <a:pt x="21135" y="23998"/>
                        <a:pt x="22621" y="22233"/>
                      </a:cubicBezTo>
                      <a:cubicBezTo>
                        <a:pt x="25291" y="19037"/>
                        <a:pt x="24880" y="14312"/>
                        <a:pt x="21685" y="11642"/>
                      </a:cubicBezTo>
                      <a:lnTo>
                        <a:pt x="7830" y="1"/>
                      </a:lnTo>
                      <a:close/>
                    </a:path>
                  </a:pathLst>
                </a:custGeom>
                <a:solidFill>
                  <a:srgbClr val="EFBEE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8" name="Google Shape;4328;p46"/>
                <p:cNvSpPr/>
                <p:nvPr/>
              </p:nvSpPr>
              <p:spPr>
                <a:xfrm>
                  <a:off x="1707194" y="3157384"/>
                  <a:ext cx="168056" cy="141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3" h="11779" extrusionOk="0">
                      <a:moveTo>
                        <a:pt x="115" y="0"/>
                      </a:moveTo>
                      <a:lnTo>
                        <a:pt x="1" y="137"/>
                      </a:lnTo>
                      <a:cubicBezTo>
                        <a:pt x="2283" y="2123"/>
                        <a:pt x="4566" y="4086"/>
                        <a:pt x="6871" y="6026"/>
                      </a:cubicBezTo>
                      <a:cubicBezTo>
                        <a:pt x="8035" y="7008"/>
                        <a:pt x="9199" y="7966"/>
                        <a:pt x="10363" y="8925"/>
                      </a:cubicBezTo>
                      <a:cubicBezTo>
                        <a:pt x="11527" y="9884"/>
                        <a:pt x="12691" y="10842"/>
                        <a:pt x="13878" y="11778"/>
                      </a:cubicBezTo>
                      <a:lnTo>
                        <a:pt x="13992" y="11641"/>
                      </a:lnTo>
                      <a:cubicBezTo>
                        <a:pt x="12851" y="10637"/>
                        <a:pt x="11733" y="9633"/>
                        <a:pt x="10569" y="8651"/>
                      </a:cubicBezTo>
                      <a:cubicBezTo>
                        <a:pt x="9427" y="7670"/>
                        <a:pt x="8286" y="6711"/>
                        <a:pt x="7122" y="5729"/>
                      </a:cubicBezTo>
                      <a:cubicBezTo>
                        <a:pt x="4794" y="3812"/>
                        <a:pt x="2466" y="1872"/>
                        <a:pt x="1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29" name="Google Shape;4329;p46"/>
                <p:cNvSpPr/>
                <p:nvPr/>
              </p:nvSpPr>
              <p:spPr>
                <a:xfrm>
                  <a:off x="1613154" y="3262115"/>
                  <a:ext cx="264820" cy="19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50" h="16395" extrusionOk="0">
                      <a:moveTo>
                        <a:pt x="137" y="1"/>
                      </a:moveTo>
                      <a:lnTo>
                        <a:pt x="0" y="115"/>
                      </a:lnTo>
                      <a:cubicBezTo>
                        <a:pt x="1530" y="2055"/>
                        <a:pt x="3082" y="3972"/>
                        <a:pt x="4634" y="5889"/>
                      </a:cubicBezTo>
                      <a:cubicBezTo>
                        <a:pt x="6186" y="7807"/>
                        <a:pt x="7738" y="9724"/>
                        <a:pt x="9313" y="11619"/>
                      </a:cubicBezTo>
                      <a:lnTo>
                        <a:pt x="10500" y="13034"/>
                      </a:lnTo>
                      <a:cubicBezTo>
                        <a:pt x="10888" y="13513"/>
                        <a:pt x="11276" y="14015"/>
                        <a:pt x="11755" y="14426"/>
                      </a:cubicBezTo>
                      <a:cubicBezTo>
                        <a:pt x="12691" y="15271"/>
                        <a:pt x="13833" y="15864"/>
                        <a:pt x="15065" y="16184"/>
                      </a:cubicBezTo>
                      <a:cubicBezTo>
                        <a:pt x="15670" y="16321"/>
                        <a:pt x="16298" y="16395"/>
                        <a:pt x="16925" y="16395"/>
                      </a:cubicBezTo>
                      <a:cubicBezTo>
                        <a:pt x="17553" y="16395"/>
                        <a:pt x="18181" y="16321"/>
                        <a:pt x="18786" y="16161"/>
                      </a:cubicBezTo>
                      <a:cubicBezTo>
                        <a:pt x="20018" y="15841"/>
                        <a:pt x="21114" y="15202"/>
                        <a:pt x="22050" y="14358"/>
                      </a:cubicBezTo>
                      <a:lnTo>
                        <a:pt x="21936" y="14243"/>
                      </a:lnTo>
                      <a:cubicBezTo>
                        <a:pt x="20567" y="15458"/>
                        <a:pt x="18750" y="16108"/>
                        <a:pt x="16936" y="16108"/>
                      </a:cubicBezTo>
                      <a:cubicBezTo>
                        <a:pt x="16329" y="16108"/>
                        <a:pt x="15723" y="16036"/>
                        <a:pt x="15134" y="15887"/>
                      </a:cubicBezTo>
                      <a:cubicBezTo>
                        <a:pt x="13970" y="15590"/>
                        <a:pt x="12874" y="14997"/>
                        <a:pt x="11984" y="14175"/>
                      </a:cubicBezTo>
                      <a:cubicBezTo>
                        <a:pt x="11527" y="13787"/>
                        <a:pt x="11162" y="13308"/>
                        <a:pt x="10774" y="12828"/>
                      </a:cubicBezTo>
                      <a:lnTo>
                        <a:pt x="9610" y="11390"/>
                      </a:lnTo>
                      <a:cubicBezTo>
                        <a:pt x="8058" y="9473"/>
                        <a:pt x="6460" y="7578"/>
                        <a:pt x="4908" y="5661"/>
                      </a:cubicBezTo>
                      <a:cubicBezTo>
                        <a:pt x="3333" y="3767"/>
                        <a:pt x="1735" y="1895"/>
                        <a:pt x="1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30" name="Google Shape;4330;p46"/>
                <p:cNvSpPr/>
                <p:nvPr/>
              </p:nvSpPr>
              <p:spPr>
                <a:xfrm>
                  <a:off x="1510070" y="3058201"/>
                  <a:ext cx="159277" cy="163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2" h="13621" extrusionOk="0">
                      <a:moveTo>
                        <a:pt x="8561" y="0"/>
                      </a:moveTo>
                      <a:cubicBezTo>
                        <a:pt x="8509" y="0"/>
                        <a:pt x="8462" y="13"/>
                        <a:pt x="8423" y="40"/>
                      </a:cubicBezTo>
                      <a:cubicBezTo>
                        <a:pt x="7555" y="634"/>
                        <a:pt x="8149" y="3259"/>
                        <a:pt x="8149" y="3259"/>
                      </a:cubicBezTo>
                      <a:cubicBezTo>
                        <a:pt x="8149" y="3259"/>
                        <a:pt x="2123" y="3487"/>
                        <a:pt x="1096" y="4833"/>
                      </a:cubicBezTo>
                      <a:cubicBezTo>
                        <a:pt x="0" y="6271"/>
                        <a:pt x="1370" y="7230"/>
                        <a:pt x="1370" y="7230"/>
                      </a:cubicBezTo>
                      <a:cubicBezTo>
                        <a:pt x="1370" y="7230"/>
                        <a:pt x="91" y="8440"/>
                        <a:pt x="1712" y="9992"/>
                      </a:cubicBezTo>
                      <a:cubicBezTo>
                        <a:pt x="1712" y="9992"/>
                        <a:pt x="708" y="11704"/>
                        <a:pt x="2442" y="12594"/>
                      </a:cubicBezTo>
                      <a:cubicBezTo>
                        <a:pt x="3939" y="13383"/>
                        <a:pt x="5190" y="13621"/>
                        <a:pt x="6155" y="13621"/>
                      </a:cubicBezTo>
                      <a:cubicBezTo>
                        <a:pt x="7618" y="13621"/>
                        <a:pt x="8423" y="13073"/>
                        <a:pt x="8423" y="13073"/>
                      </a:cubicBezTo>
                      <a:lnTo>
                        <a:pt x="13262" y="5632"/>
                      </a:lnTo>
                      <a:cubicBezTo>
                        <a:pt x="13262" y="5632"/>
                        <a:pt x="9645" y="0"/>
                        <a:pt x="8561" y="0"/>
                      </a:cubicBezTo>
                      <a:close/>
                    </a:path>
                  </a:pathLst>
                </a:custGeom>
                <a:solidFill>
                  <a:srgbClr val="F7D2C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31" name="Google Shape;4331;p46"/>
                <p:cNvSpPr/>
                <p:nvPr/>
              </p:nvSpPr>
              <p:spPr>
                <a:xfrm>
                  <a:off x="1389700" y="2854876"/>
                  <a:ext cx="116797" cy="131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0948" extrusionOk="0">
                      <a:moveTo>
                        <a:pt x="8062" y="1"/>
                      </a:moveTo>
                      <a:cubicBezTo>
                        <a:pt x="7828" y="1"/>
                        <a:pt x="7569" y="76"/>
                        <a:pt x="7305" y="236"/>
                      </a:cubicBezTo>
                      <a:lnTo>
                        <a:pt x="1416" y="3888"/>
                      </a:lnTo>
                      <a:cubicBezTo>
                        <a:pt x="571" y="4413"/>
                        <a:pt x="1" y="5623"/>
                        <a:pt x="138" y="6604"/>
                      </a:cubicBezTo>
                      <a:lnTo>
                        <a:pt x="617" y="9869"/>
                      </a:lnTo>
                      <a:cubicBezTo>
                        <a:pt x="712" y="10552"/>
                        <a:pt x="1129" y="10948"/>
                        <a:pt x="1658" y="10948"/>
                      </a:cubicBezTo>
                      <a:cubicBezTo>
                        <a:pt x="1889" y="10948"/>
                        <a:pt x="2141" y="10872"/>
                        <a:pt x="2397" y="10713"/>
                      </a:cubicBezTo>
                      <a:lnTo>
                        <a:pt x="8309" y="7061"/>
                      </a:lnTo>
                      <a:cubicBezTo>
                        <a:pt x="9154" y="6536"/>
                        <a:pt x="9724" y="5326"/>
                        <a:pt x="9587" y="4345"/>
                      </a:cubicBezTo>
                      <a:lnTo>
                        <a:pt x="9108" y="1058"/>
                      </a:lnTo>
                      <a:cubicBezTo>
                        <a:pt x="9013" y="392"/>
                        <a:pt x="8598" y="1"/>
                        <a:pt x="80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4332" name="Google Shape;4332;p46"/>
                <p:cNvSpPr/>
                <p:nvPr/>
              </p:nvSpPr>
              <p:spPr>
                <a:xfrm>
                  <a:off x="1515823" y="3056147"/>
                  <a:ext cx="154617" cy="167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4" h="13907" extrusionOk="0">
                      <a:moveTo>
                        <a:pt x="8098" y="0"/>
                      </a:moveTo>
                      <a:cubicBezTo>
                        <a:pt x="8049" y="0"/>
                        <a:pt x="7997" y="9"/>
                        <a:pt x="7944" y="29"/>
                      </a:cubicBezTo>
                      <a:cubicBezTo>
                        <a:pt x="7830" y="74"/>
                        <a:pt x="7807" y="120"/>
                        <a:pt x="7738" y="166"/>
                      </a:cubicBezTo>
                      <a:cubicBezTo>
                        <a:pt x="7693" y="211"/>
                        <a:pt x="7647" y="257"/>
                        <a:pt x="7601" y="325"/>
                      </a:cubicBezTo>
                      <a:cubicBezTo>
                        <a:pt x="7533" y="439"/>
                        <a:pt x="7487" y="554"/>
                        <a:pt x="7442" y="668"/>
                      </a:cubicBezTo>
                      <a:cubicBezTo>
                        <a:pt x="7282" y="1147"/>
                        <a:pt x="7282" y="1626"/>
                        <a:pt x="7305" y="2083"/>
                      </a:cubicBezTo>
                      <a:cubicBezTo>
                        <a:pt x="7324" y="2487"/>
                        <a:pt x="7375" y="2874"/>
                        <a:pt x="7446" y="3259"/>
                      </a:cubicBezTo>
                      <a:lnTo>
                        <a:pt x="7446" y="3259"/>
                      </a:lnTo>
                      <a:cubicBezTo>
                        <a:pt x="6660" y="3305"/>
                        <a:pt x="5908" y="3369"/>
                        <a:pt x="5136" y="3452"/>
                      </a:cubicBezTo>
                      <a:cubicBezTo>
                        <a:pt x="4292" y="3544"/>
                        <a:pt x="3470" y="3681"/>
                        <a:pt x="2648" y="3863"/>
                      </a:cubicBezTo>
                      <a:cubicBezTo>
                        <a:pt x="2215" y="3977"/>
                        <a:pt x="1804" y="4091"/>
                        <a:pt x="1416" y="4274"/>
                      </a:cubicBezTo>
                      <a:cubicBezTo>
                        <a:pt x="1210" y="4343"/>
                        <a:pt x="1005" y="4434"/>
                        <a:pt x="822" y="4571"/>
                      </a:cubicBezTo>
                      <a:cubicBezTo>
                        <a:pt x="640" y="4708"/>
                        <a:pt x="457" y="4890"/>
                        <a:pt x="343" y="5073"/>
                      </a:cubicBezTo>
                      <a:cubicBezTo>
                        <a:pt x="229" y="5256"/>
                        <a:pt x="137" y="5484"/>
                        <a:pt x="69" y="5689"/>
                      </a:cubicBezTo>
                      <a:cubicBezTo>
                        <a:pt x="23" y="5917"/>
                        <a:pt x="0" y="6169"/>
                        <a:pt x="46" y="6397"/>
                      </a:cubicBezTo>
                      <a:cubicBezTo>
                        <a:pt x="145" y="6813"/>
                        <a:pt x="365" y="7144"/>
                        <a:pt x="660" y="7403"/>
                      </a:cubicBezTo>
                      <a:lnTo>
                        <a:pt x="660" y="7403"/>
                      </a:lnTo>
                      <a:cubicBezTo>
                        <a:pt x="518" y="7587"/>
                        <a:pt x="416" y="7780"/>
                        <a:pt x="343" y="8017"/>
                      </a:cubicBezTo>
                      <a:cubicBezTo>
                        <a:pt x="252" y="8291"/>
                        <a:pt x="229" y="8565"/>
                        <a:pt x="274" y="8862"/>
                      </a:cubicBezTo>
                      <a:cubicBezTo>
                        <a:pt x="343" y="9136"/>
                        <a:pt x="434" y="9410"/>
                        <a:pt x="594" y="9638"/>
                      </a:cubicBezTo>
                      <a:cubicBezTo>
                        <a:pt x="662" y="9752"/>
                        <a:pt x="754" y="9866"/>
                        <a:pt x="845" y="9980"/>
                      </a:cubicBezTo>
                      <a:lnTo>
                        <a:pt x="1043" y="10195"/>
                      </a:lnTo>
                      <a:lnTo>
                        <a:pt x="1043" y="10195"/>
                      </a:lnTo>
                      <a:cubicBezTo>
                        <a:pt x="871" y="10534"/>
                        <a:pt x="779" y="10908"/>
                        <a:pt x="799" y="11281"/>
                      </a:cubicBezTo>
                      <a:cubicBezTo>
                        <a:pt x="799" y="11692"/>
                        <a:pt x="982" y="12126"/>
                        <a:pt x="1256" y="12423"/>
                      </a:cubicBezTo>
                      <a:cubicBezTo>
                        <a:pt x="1553" y="12742"/>
                        <a:pt x="1941" y="12925"/>
                        <a:pt x="2283" y="13085"/>
                      </a:cubicBezTo>
                      <a:cubicBezTo>
                        <a:pt x="2625" y="13267"/>
                        <a:pt x="3013" y="13404"/>
                        <a:pt x="3379" y="13518"/>
                      </a:cubicBezTo>
                      <a:cubicBezTo>
                        <a:pt x="4132" y="13769"/>
                        <a:pt x="4908" y="13906"/>
                        <a:pt x="5707" y="13906"/>
                      </a:cubicBezTo>
                      <a:cubicBezTo>
                        <a:pt x="6483" y="13883"/>
                        <a:pt x="7282" y="13724"/>
                        <a:pt x="7989" y="13313"/>
                      </a:cubicBezTo>
                      <a:cubicBezTo>
                        <a:pt x="8035" y="13290"/>
                        <a:pt x="8035" y="13244"/>
                        <a:pt x="8012" y="13199"/>
                      </a:cubicBezTo>
                      <a:cubicBezTo>
                        <a:pt x="7995" y="13165"/>
                        <a:pt x="7966" y="13144"/>
                        <a:pt x="7934" y="13144"/>
                      </a:cubicBezTo>
                      <a:cubicBezTo>
                        <a:pt x="7922" y="13144"/>
                        <a:pt x="7910" y="13147"/>
                        <a:pt x="7898" y="13153"/>
                      </a:cubicBezTo>
                      <a:lnTo>
                        <a:pt x="7875" y="13176"/>
                      </a:lnTo>
                      <a:cubicBezTo>
                        <a:pt x="7236" y="13541"/>
                        <a:pt x="6460" y="13678"/>
                        <a:pt x="5707" y="13678"/>
                      </a:cubicBezTo>
                      <a:cubicBezTo>
                        <a:pt x="4931" y="13678"/>
                        <a:pt x="4177" y="13518"/>
                        <a:pt x="3470" y="13267"/>
                      </a:cubicBezTo>
                      <a:cubicBezTo>
                        <a:pt x="3105" y="13130"/>
                        <a:pt x="2739" y="12993"/>
                        <a:pt x="2397" y="12834"/>
                      </a:cubicBezTo>
                      <a:cubicBezTo>
                        <a:pt x="2055" y="12674"/>
                        <a:pt x="1712" y="12491"/>
                        <a:pt x="1484" y="12240"/>
                      </a:cubicBezTo>
                      <a:cubicBezTo>
                        <a:pt x="1233" y="11966"/>
                        <a:pt x="1096" y="11624"/>
                        <a:pt x="1096" y="11281"/>
                      </a:cubicBezTo>
                      <a:cubicBezTo>
                        <a:pt x="1096" y="10916"/>
                        <a:pt x="1187" y="10551"/>
                        <a:pt x="1347" y="10231"/>
                      </a:cubicBezTo>
                      <a:cubicBezTo>
                        <a:pt x="1393" y="10186"/>
                        <a:pt x="1370" y="10117"/>
                        <a:pt x="1324" y="10049"/>
                      </a:cubicBezTo>
                      <a:lnTo>
                        <a:pt x="1073" y="9775"/>
                      </a:lnTo>
                      <a:cubicBezTo>
                        <a:pt x="1005" y="9684"/>
                        <a:pt x="913" y="9570"/>
                        <a:pt x="868" y="9478"/>
                      </a:cubicBezTo>
                      <a:cubicBezTo>
                        <a:pt x="731" y="9273"/>
                        <a:pt x="640" y="9045"/>
                        <a:pt x="594" y="8816"/>
                      </a:cubicBezTo>
                      <a:cubicBezTo>
                        <a:pt x="548" y="8565"/>
                        <a:pt x="571" y="8337"/>
                        <a:pt x="662" y="8109"/>
                      </a:cubicBezTo>
                      <a:cubicBezTo>
                        <a:pt x="731" y="7880"/>
                        <a:pt x="868" y="7675"/>
                        <a:pt x="1005" y="7515"/>
                      </a:cubicBezTo>
                      <a:lnTo>
                        <a:pt x="1028" y="7492"/>
                      </a:lnTo>
                      <a:cubicBezTo>
                        <a:pt x="1073" y="7424"/>
                        <a:pt x="1073" y="7310"/>
                        <a:pt x="982" y="7264"/>
                      </a:cubicBezTo>
                      <a:cubicBezTo>
                        <a:pt x="708" y="7036"/>
                        <a:pt x="457" y="6694"/>
                        <a:pt x="388" y="6328"/>
                      </a:cubicBezTo>
                      <a:cubicBezTo>
                        <a:pt x="320" y="5963"/>
                        <a:pt x="434" y="5598"/>
                        <a:pt x="640" y="5278"/>
                      </a:cubicBezTo>
                      <a:cubicBezTo>
                        <a:pt x="845" y="4936"/>
                        <a:pt x="1187" y="4753"/>
                        <a:pt x="1553" y="4594"/>
                      </a:cubicBezTo>
                      <a:cubicBezTo>
                        <a:pt x="1918" y="4434"/>
                        <a:pt x="2329" y="4320"/>
                        <a:pt x="2717" y="4228"/>
                      </a:cubicBezTo>
                      <a:cubicBezTo>
                        <a:pt x="3538" y="4046"/>
                        <a:pt x="4360" y="3932"/>
                        <a:pt x="5182" y="3818"/>
                      </a:cubicBezTo>
                      <a:cubicBezTo>
                        <a:pt x="6004" y="3726"/>
                        <a:pt x="6848" y="3658"/>
                        <a:pt x="7670" y="3612"/>
                      </a:cubicBezTo>
                      <a:lnTo>
                        <a:pt x="7693" y="3612"/>
                      </a:lnTo>
                      <a:cubicBezTo>
                        <a:pt x="7807" y="3589"/>
                        <a:pt x="7875" y="3498"/>
                        <a:pt x="7852" y="3384"/>
                      </a:cubicBezTo>
                      <a:cubicBezTo>
                        <a:pt x="7761" y="2950"/>
                        <a:pt x="7693" y="2517"/>
                        <a:pt x="7670" y="2060"/>
                      </a:cubicBezTo>
                      <a:cubicBezTo>
                        <a:pt x="7647" y="1626"/>
                        <a:pt x="7647" y="1170"/>
                        <a:pt x="7761" y="782"/>
                      </a:cubicBezTo>
                      <a:cubicBezTo>
                        <a:pt x="7807" y="690"/>
                        <a:pt x="7830" y="599"/>
                        <a:pt x="7898" y="508"/>
                      </a:cubicBezTo>
                      <a:cubicBezTo>
                        <a:pt x="7921" y="485"/>
                        <a:pt x="7944" y="439"/>
                        <a:pt x="7989" y="417"/>
                      </a:cubicBezTo>
                      <a:cubicBezTo>
                        <a:pt x="8012" y="394"/>
                        <a:pt x="8058" y="348"/>
                        <a:pt x="8058" y="348"/>
                      </a:cubicBezTo>
                      <a:cubicBezTo>
                        <a:pt x="8081" y="348"/>
                        <a:pt x="8172" y="348"/>
                        <a:pt x="8240" y="394"/>
                      </a:cubicBezTo>
                      <a:cubicBezTo>
                        <a:pt x="8332" y="439"/>
                        <a:pt x="8423" y="485"/>
                        <a:pt x="8514" y="554"/>
                      </a:cubicBezTo>
                      <a:cubicBezTo>
                        <a:pt x="8857" y="827"/>
                        <a:pt x="9153" y="1147"/>
                        <a:pt x="9450" y="1489"/>
                      </a:cubicBezTo>
                      <a:cubicBezTo>
                        <a:pt x="10044" y="2174"/>
                        <a:pt x="10591" y="2905"/>
                        <a:pt x="11139" y="3635"/>
                      </a:cubicBezTo>
                      <a:cubicBezTo>
                        <a:pt x="11687" y="4365"/>
                        <a:pt x="12212" y="5096"/>
                        <a:pt x="12714" y="5849"/>
                      </a:cubicBezTo>
                      <a:cubicBezTo>
                        <a:pt x="12728" y="5876"/>
                        <a:pt x="12749" y="5887"/>
                        <a:pt x="12773" y="5887"/>
                      </a:cubicBezTo>
                      <a:cubicBezTo>
                        <a:pt x="12790" y="5887"/>
                        <a:pt x="12809" y="5881"/>
                        <a:pt x="12828" y="5872"/>
                      </a:cubicBezTo>
                      <a:cubicBezTo>
                        <a:pt x="12874" y="5849"/>
                        <a:pt x="12874" y="5803"/>
                        <a:pt x="12851" y="5758"/>
                      </a:cubicBezTo>
                      <a:cubicBezTo>
                        <a:pt x="12372" y="4982"/>
                        <a:pt x="11870" y="4228"/>
                        <a:pt x="11345" y="3475"/>
                      </a:cubicBezTo>
                      <a:cubicBezTo>
                        <a:pt x="10820" y="2722"/>
                        <a:pt x="10295" y="1992"/>
                        <a:pt x="9701" y="1284"/>
                      </a:cubicBezTo>
                      <a:cubicBezTo>
                        <a:pt x="9382" y="942"/>
                        <a:pt x="9085" y="599"/>
                        <a:pt x="8720" y="302"/>
                      </a:cubicBezTo>
                      <a:cubicBezTo>
                        <a:pt x="8606" y="211"/>
                        <a:pt x="8514" y="143"/>
                        <a:pt x="8400" y="97"/>
                      </a:cubicBezTo>
                      <a:cubicBezTo>
                        <a:pt x="8319" y="49"/>
                        <a:pt x="8216" y="0"/>
                        <a:pt x="8098" y="0"/>
                      </a:cubicBezTo>
                      <a:close/>
                    </a:path>
                  </a:pathLst>
                </a:custGeom>
                <a:solidFill>
                  <a:srgbClr val="F8918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sp>
        <p:nvSpPr>
          <p:cNvPr id="4333" name="Google Shape;4333;p46"/>
          <p:cNvSpPr/>
          <p:nvPr/>
        </p:nvSpPr>
        <p:spPr>
          <a:xfrm>
            <a:off x="5360553" y="844200"/>
            <a:ext cx="1470400" cy="14704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dist="66675" dir="2820000" algn="bl" rotWithShape="0">
              <a:schemeClr val="dk2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34" name="Google Shape;4334;p46"/>
          <p:cNvSpPr txBox="1">
            <a:spLocks noGrp="1"/>
          </p:cNvSpPr>
          <p:nvPr>
            <p:ph type="title"/>
          </p:nvPr>
        </p:nvSpPr>
        <p:spPr>
          <a:xfrm>
            <a:off x="2224935" y="2369047"/>
            <a:ext cx="8018359" cy="158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8800" b="1" dirty="0">
                <a:solidFill>
                  <a:schemeClr val="bg1"/>
                </a:solidFill>
                <a:latin typeface="Myriad Pro" panose="020B0503030403020204" pitchFamily="34" charset="0"/>
              </a:rPr>
              <a:t>Presentation</a:t>
            </a:r>
            <a:endParaRPr sz="88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335" name="Google Shape;4335;p46"/>
          <p:cNvSpPr txBox="1">
            <a:spLocks noGrp="1"/>
          </p:cNvSpPr>
          <p:nvPr>
            <p:ph type="title" idx="2"/>
          </p:nvPr>
        </p:nvSpPr>
        <p:spPr>
          <a:xfrm>
            <a:off x="5360800" y="1184241"/>
            <a:ext cx="1470400" cy="87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solidFill>
                  <a:schemeClr val="bg1"/>
                </a:solidFill>
              </a:rPr>
              <a:t>02</a:t>
            </a:r>
            <a:endParaRPr b="1" dirty="0">
              <a:solidFill>
                <a:schemeClr val="bg1"/>
              </a:solidFill>
            </a:endParaRPr>
          </a:p>
        </p:txBody>
      </p:sp>
      <p:grpSp>
        <p:nvGrpSpPr>
          <p:cNvPr id="4337" name="Google Shape;4337;p46"/>
          <p:cNvGrpSpPr/>
          <p:nvPr/>
        </p:nvGrpSpPr>
        <p:grpSpPr>
          <a:xfrm rot="-9000140" flipH="1">
            <a:off x="9141359" y="1514205"/>
            <a:ext cx="1209172" cy="1131849"/>
            <a:chOff x="6757822" y="570980"/>
            <a:chExt cx="1190358" cy="1114239"/>
          </a:xfrm>
        </p:grpSpPr>
        <p:grpSp>
          <p:nvGrpSpPr>
            <p:cNvPr id="4338" name="Google Shape;4338;p46"/>
            <p:cNvGrpSpPr/>
            <p:nvPr/>
          </p:nvGrpSpPr>
          <p:grpSpPr>
            <a:xfrm>
              <a:off x="6831997" y="583781"/>
              <a:ext cx="1116183" cy="1101438"/>
              <a:chOff x="5811229" y="565938"/>
              <a:chExt cx="712533" cy="703165"/>
            </a:xfrm>
          </p:grpSpPr>
          <p:sp>
            <p:nvSpPr>
              <p:cNvPr id="4339" name="Google Shape;4339;p46"/>
              <p:cNvSpPr/>
              <p:nvPr/>
            </p:nvSpPr>
            <p:spPr>
              <a:xfrm>
                <a:off x="5852040" y="565938"/>
                <a:ext cx="671721" cy="661351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77" extrusionOk="0">
                    <a:moveTo>
                      <a:pt x="876" y="1"/>
                    </a:moveTo>
                    <a:cubicBezTo>
                      <a:pt x="833" y="1"/>
                      <a:pt x="790" y="26"/>
                      <a:pt x="772" y="71"/>
                    </a:cubicBezTo>
                    <a:lnTo>
                      <a:pt x="522" y="1074"/>
                    </a:lnTo>
                    <a:lnTo>
                      <a:pt x="48" y="1529"/>
                    </a:lnTo>
                    <a:cubicBezTo>
                      <a:pt x="3" y="1571"/>
                      <a:pt x="0" y="1643"/>
                      <a:pt x="43" y="1686"/>
                    </a:cubicBezTo>
                    <a:lnTo>
                      <a:pt x="286" y="1943"/>
                    </a:lnTo>
                    <a:cubicBezTo>
                      <a:pt x="308" y="1965"/>
                      <a:pt x="338" y="1976"/>
                      <a:pt x="367" y="1976"/>
                    </a:cubicBezTo>
                    <a:cubicBezTo>
                      <a:pt x="395" y="1976"/>
                      <a:pt x="424" y="1966"/>
                      <a:pt x="446" y="1945"/>
                    </a:cubicBezTo>
                    <a:lnTo>
                      <a:pt x="905" y="1505"/>
                    </a:lnTo>
                    <a:cubicBezTo>
                      <a:pt x="917" y="1495"/>
                      <a:pt x="931" y="1486"/>
                      <a:pt x="946" y="1481"/>
                    </a:cubicBezTo>
                    <a:lnTo>
                      <a:pt x="1908" y="1260"/>
                    </a:lnTo>
                    <a:cubicBezTo>
                      <a:pt x="1984" y="1233"/>
                      <a:pt x="2008" y="1136"/>
                      <a:pt x="1950" y="1076"/>
                    </a:cubicBezTo>
                    <a:lnTo>
                      <a:pt x="955" y="36"/>
                    </a:lnTo>
                    <a:cubicBezTo>
                      <a:pt x="933" y="12"/>
                      <a:pt x="904" y="1"/>
                      <a:pt x="8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0" name="Google Shape;4340;p46"/>
              <p:cNvSpPr/>
              <p:nvPr/>
            </p:nvSpPr>
            <p:spPr>
              <a:xfrm>
                <a:off x="5943745" y="637864"/>
                <a:ext cx="533898" cy="53055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1586" extrusionOk="0">
                    <a:moveTo>
                      <a:pt x="674" y="1"/>
                    </a:moveTo>
                    <a:cubicBezTo>
                      <a:pt x="638" y="1"/>
                      <a:pt x="604" y="22"/>
                      <a:pt x="588" y="59"/>
                    </a:cubicBezTo>
                    <a:lnTo>
                      <a:pt x="386" y="876"/>
                    </a:lnTo>
                    <a:lnTo>
                      <a:pt x="0" y="1247"/>
                    </a:lnTo>
                    <a:cubicBezTo>
                      <a:pt x="0" y="1247"/>
                      <a:pt x="98" y="1347"/>
                      <a:pt x="176" y="1461"/>
                    </a:cubicBezTo>
                    <a:cubicBezTo>
                      <a:pt x="257" y="1573"/>
                      <a:pt x="324" y="1585"/>
                      <a:pt x="324" y="1585"/>
                    </a:cubicBezTo>
                    <a:lnTo>
                      <a:pt x="698" y="1228"/>
                    </a:lnTo>
                    <a:cubicBezTo>
                      <a:pt x="707" y="1219"/>
                      <a:pt x="719" y="1211"/>
                      <a:pt x="731" y="1207"/>
                    </a:cubicBezTo>
                    <a:lnTo>
                      <a:pt x="1514" y="1026"/>
                    </a:lnTo>
                    <a:cubicBezTo>
                      <a:pt x="1576" y="1004"/>
                      <a:pt x="1595" y="926"/>
                      <a:pt x="1550" y="878"/>
                    </a:cubicBezTo>
                    <a:lnTo>
                      <a:pt x="741" y="30"/>
                    </a:lnTo>
                    <a:cubicBezTo>
                      <a:pt x="721" y="10"/>
                      <a:pt x="697" y="1"/>
                      <a:pt x="6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1" name="Google Shape;4341;p46"/>
              <p:cNvSpPr/>
              <p:nvPr/>
            </p:nvSpPr>
            <p:spPr>
              <a:xfrm>
                <a:off x="5811229" y="1074746"/>
                <a:ext cx="191681" cy="19435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81" extrusionOk="0">
                    <a:moveTo>
                      <a:pt x="98" y="1"/>
                    </a:moveTo>
                    <a:cubicBezTo>
                      <a:pt x="77" y="1"/>
                      <a:pt x="56" y="8"/>
                      <a:pt x="39" y="24"/>
                    </a:cubicBezTo>
                    <a:cubicBezTo>
                      <a:pt x="3" y="58"/>
                      <a:pt x="1" y="115"/>
                      <a:pt x="34" y="150"/>
                    </a:cubicBezTo>
                    <a:lnTo>
                      <a:pt x="410" y="553"/>
                    </a:lnTo>
                    <a:lnTo>
                      <a:pt x="413" y="553"/>
                    </a:lnTo>
                    <a:cubicBezTo>
                      <a:pt x="430" y="571"/>
                      <a:pt x="452" y="580"/>
                      <a:pt x="475" y="580"/>
                    </a:cubicBezTo>
                    <a:cubicBezTo>
                      <a:pt x="497" y="580"/>
                      <a:pt x="519" y="572"/>
                      <a:pt x="537" y="555"/>
                    </a:cubicBezTo>
                    <a:cubicBezTo>
                      <a:pt x="572" y="522"/>
                      <a:pt x="572" y="467"/>
                      <a:pt x="541" y="431"/>
                    </a:cubicBezTo>
                    <a:lnTo>
                      <a:pt x="163" y="29"/>
                    </a:lnTo>
                    <a:cubicBezTo>
                      <a:pt x="145" y="10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2" name="Google Shape;4342;p46"/>
              <p:cNvSpPr/>
              <p:nvPr/>
            </p:nvSpPr>
            <p:spPr>
              <a:xfrm>
                <a:off x="5840712" y="1124928"/>
                <a:ext cx="45830" cy="46833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40" extrusionOk="0">
                    <a:moveTo>
                      <a:pt x="18" y="0"/>
                    </a:moveTo>
                    <a:cubicBezTo>
                      <a:pt x="14" y="0"/>
                      <a:pt x="10" y="2"/>
                      <a:pt x="8" y="5"/>
                    </a:cubicBezTo>
                    <a:cubicBezTo>
                      <a:pt x="1" y="10"/>
                      <a:pt x="1" y="20"/>
                      <a:pt x="6" y="24"/>
                    </a:cubicBezTo>
                    <a:lnTo>
                      <a:pt x="103" y="132"/>
                    </a:lnTo>
                    <a:cubicBezTo>
                      <a:pt x="103" y="132"/>
                      <a:pt x="103" y="134"/>
                      <a:pt x="103" y="134"/>
                    </a:cubicBezTo>
                    <a:cubicBezTo>
                      <a:pt x="107" y="138"/>
                      <a:pt x="112" y="139"/>
                      <a:pt x="116" y="139"/>
                    </a:cubicBezTo>
                    <a:cubicBezTo>
                      <a:pt x="121" y="139"/>
                      <a:pt x="126" y="138"/>
                      <a:pt x="129" y="134"/>
                    </a:cubicBezTo>
                    <a:cubicBezTo>
                      <a:pt x="137" y="127"/>
                      <a:pt x="137" y="115"/>
                      <a:pt x="129" y="108"/>
                    </a:cubicBezTo>
                    <a:lnTo>
                      <a:pt x="27" y="5"/>
                    </a:lnTo>
                    <a:cubicBezTo>
                      <a:pt x="25" y="2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3" name="Google Shape;4343;p46"/>
              <p:cNvSpPr/>
              <p:nvPr/>
            </p:nvSpPr>
            <p:spPr>
              <a:xfrm>
                <a:off x="5889552" y="1176444"/>
                <a:ext cx="82293" cy="8697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60" extrusionOk="0">
                    <a:moveTo>
                      <a:pt x="16" y="0"/>
                    </a:moveTo>
                    <a:cubicBezTo>
                      <a:pt x="12" y="0"/>
                      <a:pt x="9" y="2"/>
                      <a:pt x="7" y="4"/>
                    </a:cubicBezTo>
                    <a:cubicBezTo>
                      <a:pt x="0" y="11"/>
                      <a:pt x="0" y="20"/>
                      <a:pt x="5" y="28"/>
                    </a:cubicBezTo>
                    <a:lnTo>
                      <a:pt x="217" y="254"/>
                    </a:lnTo>
                    <a:cubicBezTo>
                      <a:pt x="219" y="257"/>
                      <a:pt x="223" y="259"/>
                      <a:pt x="227" y="259"/>
                    </a:cubicBezTo>
                    <a:cubicBezTo>
                      <a:pt x="230" y="259"/>
                      <a:pt x="235" y="257"/>
                      <a:pt x="238" y="254"/>
                    </a:cubicBezTo>
                    <a:cubicBezTo>
                      <a:pt x="243" y="249"/>
                      <a:pt x="245" y="240"/>
                      <a:pt x="238" y="235"/>
                    </a:cubicBezTo>
                    <a:lnTo>
                      <a:pt x="29" y="6"/>
                    </a:lnTo>
                    <a:cubicBezTo>
                      <a:pt x="25" y="2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4" name="Google Shape;4344;p46"/>
              <p:cNvSpPr/>
              <p:nvPr/>
            </p:nvSpPr>
            <p:spPr>
              <a:xfrm>
                <a:off x="6119703" y="922207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9" y="1"/>
                    </a:moveTo>
                    <a:cubicBezTo>
                      <a:pt x="21" y="1"/>
                      <a:pt x="14" y="4"/>
                      <a:pt x="10" y="11"/>
                    </a:cubicBezTo>
                    <a:cubicBezTo>
                      <a:pt x="0" y="23"/>
                      <a:pt x="3" y="38"/>
                      <a:pt x="15" y="47"/>
                    </a:cubicBezTo>
                    <a:cubicBezTo>
                      <a:pt x="19" y="50"/>
                      <a:pt x="24" y="51"/>
                      <a:pt x="29" y="51"/>
                    </a:cubicBezTo>
                    <a:cubicBezTo>
                      <a:pt x="37" y="51"/>
                      <a:pt x="44" y="47"/>
                      <a:pt x="50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9" y="3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5" name="Google Shape;4345;p46"/>
              <p:cNvSpPr/>
              <p:nvPr/>
            </p:nvSpPr>
            <p:spPr>
              <a:xfrm>
                <a:off x="6410403" y="944286"/>
                <a:ext cx="19402" cy="16726"/>
              </a:xfrm>
              <a:custGeom>
                <a:avLst/>
                <a:gdLst/>
                <a:ahLst/>
                <a:cxnLst/>
                <a:rect l="l" t="t" r="r" b="b"/>
                <a:pathLst>
                  <a:path w="58" h="50" extrusionOk="0">
                    <a:moveTo>
                      <a:pt x="29" y="1"/>
                    </a:moveTo>
                    <a:cubicBezTo>
                      <a:pt x="21" y="1"/>
                      <a:pt x="13" y="4"/>
                      <a:pt x="8" y="10"/>
                    </a:cubicBezTo>
                    <a:cubicBezTo>
                      <a:pt x="0" y="22"/>
                      <a:pt x="3" y="36"/>
                      <a:pt x="15" y="45"/>
                    </a:cubicBezTo>
                    <a:cubicBezTo>
                      <a:pt x="18" y="48"/>
                      <a:pt x="23" y="50"/>
                      <a:pt x="28" y="50"/>
                    </a:cubicBezTo>
                    <a:cubicBezTo>
                      <a:pt x="36" y="50"/>
                      <a:pt x="44" y="46"/>
                      <a:pt x="48" y="41"/>
                    </a:cubicBezTo>
                    <a:cubicBezTo>
                      <a:pt x="58" y="29"/>
                      <a:pt x="55" y="12"/>
                      <a:pt x="43" y="5"/>
                    </a:cubicBezTo>
                    <a:cubicBezTo>
                      <a:pt x="39" y="2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6" name="Google Shape;4346;p46"/>
              <p:cNvSpPr/>
              <p:nvPr/>
            </p:nvSpPr>
            <p:spPr>
              <a:xfrm>
                <a:off x="6127732" y="788398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7" y="1"/>
                    </a:moveTo>
                    <a:cubicBezTo>
                      <a:pt x="20" y="1"/>
                      <a:pt x="13" y="4"/>
                      <a:pt x="7" y="11"/>
                    </a:cubicBezTo>
                    <a:cubicBezTo>
                      <a:pt x="0" y="23"/>
                      <a:pt x="2" y="37"/>
                      <a:pt x="12" y="47"/>
                    </a:cubicBezTo>
                    <a:cubicBezTo>
                      <a:pt x="16" y="50"/>
                      <a:pt x="22" y="51"/>
                      <a:pt x="27" y="51"/>
                    </a:cubicBezTo>
                    <a:cubicBezTo>
                      <a:pt x="35" y="51"/>
                      <a:pt x="43" y="47"/>
                      <a:pt x="48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8" y="3"/>
                      <a:pt x="33" y="1"/>
                      <a:pt x="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7" name="Google Shape;4347;p46"/>
              <p:cNvSpPr/>
              <p:nvPr/>
            </p:nvSpPr>
            <p:spPr>
              <a:xfrm>
                <a:off x="6057482" y="1102180"/>
                <a:ext cx="19402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58" h="49" extrusionOk="0">
                    <a:moveTo>
                      <a:pt x="29" y="0"/>
                    </a:moveTo>
                    <a:cubicBezTo>
                      <a:pt x="21" y="0"/>
                      <a:pt x="14" y="3"/>
                      <a:pt x="10" y="9"/>
                    </a:cubicBezTo>
                    <a:cubicBezTo>
                      <a:pt x="1" y="21"/>
                      <a:pt x="3" y="35"/>
                      <a:pt x="15" y="45"/>
                    </a:cubicBezTo>
                    <a:cubicBezTo>
                      <a:pt x="19" y="48"/>
                      <a:pt x="23" y="49"/>
                      <a:pt x="28" y="49"/>
                    </a:cubicBezTo>
                    <a:cubicBezTo>
                      <a:pt x="36" y="49"/>
                      <a:pt x="44" y="46"/>
                      <a:pt x="48" y="40"/>
                    </a:cubicBezTo>
                    <a:cubicBezTo>
                      <a:pt x="58" y="28"/>
                      <a:pt x="55" y="11"/>
                      <a:pt x="43" y="4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8" name="Google Shape;4348;p46"/>
              <p:cNvSpPr/>
              <p:nvPr/>
            </p:nvSpPr>
            <p:spPr>
              <a:xfrm>
                <a:off x="6247825" y="967702"/>
                <a:ext cx="19402" cy="17061"/>
              </a:xfrm>
              <a:custGeom>
                <a:avLst/>
                <a:gdLst/>
                <a:ahLst/>
                <a:cxnLst/>
                <a:rect l="l" t="t" r="r" b="b"/>
                <a:pathLst>
                  <a:path w="58" h="51" extrusionOk="0">
                    <a:moveTo>
                      <a:pt x="28" y="0"/>
                    </a:moveTo>
                    <a:cubicBezTo>
                      <a:pt x="21" y="0"/>
                      <a:pt x="13" y="4"/>
                      <a:pt x="8" y="11"/>
                    </a:cubicBezTo>
                    <a:cubicBezTo>
                      <a:pt x="1" y="23"/>
                      <a:pt x="3" y="37"/>
                      <a:pt x="15" y="47"/>
                    </a:cubicBezTo>
                    <a:cubicBezTo>
                      <a:pt x="19" y="49"/>
                      <a:pt x="23" y="51"/>
                      <a:pt x="28" y="51"/>
                    </a:cubicBezTo>
                    <a:cubicBezTo>
                      <a:pt x="36" y="51"/>
                      <a:pt x="44" y="47"/>
                      <a:pt x="48" y="40"/>
                    </a:cubicBezTo>
                    <a:cubicBezTo>
                      <a:pt x="58" y="30"/>
                      <a:pt x="55" y="13"/>
                      <a:pt x="44" y="6"/>
                    </a:cubicBezTo>
                    <a:cubicBezTo>
                      <a:pt x="39" y="2"/>
                      <a:pt x="33" y="0"/>
                      <a:pt x="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49" name="Google Shape;4349;p46"/>
              <p:cNvSpPr/>
              <p:nvPr/>
            </p:nvSpPr>
            <p:spPr>
              <a:xfrm>
                <a:off x="6115689" y="1028920"/>
                <a:ext cx="28100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2" y="16"/>
                    </a:cubicBezTo>
                    <a:cubicBezTo>
                      <a:pt x="0" y="33"/>
                      <a:pt x="5" y="54"/>
                      <a:pt x="19" y="66"/>
                    </a:cubicBezTo>
                    <a:cubicBezTo>
                      <a:pt x="26" y="71"/>
                      <a:pt x="35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2"/>
                      <a:pt x="79" y="19"/>
                      <a:pt x="65" y="7"/>
                    </a:cubicBezTo>
                    <a:cubicBezTo>
                      <a:pt x="58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0" name="Google Shape;4350;p46"/>
              <p:cNvSpPr/>
              <p:nvPr/>
            </p:nvSpPr>
            <p:spPr>
              <a:xfrm>
                <a:off x="6337812" y="943617"/>
                <a:ext cx="28434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5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3" y="16"/>
                    </a:cubicBezTo>
                    <a:cubicBezTo>
                      <a:pt x="1" y="31"/>
                      <a:pt x="5" y="54"/>
                      <a:pt x="22" y="66"/>
                    </a:cubicBezTo>
                    <a:cubicBezTo>
                      <a:pt x="28" y="71"/>
                      <a:pt x="36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3"/>
                      <a:pt x="82" y="19"/>
                      <a:pt x="65" y="7"/>
                    </a:cubicBezTo>
                    <a:cubicBezTo>
                      <a:pt x="59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1" name="Google Shape;4351;p46"/>
              <p:cNvSpPr/>
              <p:nvPr/>
            </p:nvSpPr>
            <p:spPr>
              <a:xfrm>
                <a:off x="6032059" y="1013532"/>
                <a:ext cx="28100" cy="250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75" extrusionOk="0">
                    <a:moveTo>
                      <a:pt x="44" y="1"/>
                    </a:moveTo>
                    <a:cubicBezTo>
                      <a:pt x="32" y="1"/>
                      <a:pt x="20" y="7"/>
                      <a:pt x="12" y="17"/>
                    </a:cubicBezTo>
                    <a:cubicBezTo>
                      <a:pt x="0" y="34"/>
                      <a:pt x="5" y="55"/>
                      <a:pt x="22" y="67"/>
                    </a:cubicBezTo>
                    <a:cubicBezTo>
                      <a:pt x="28" y="72"/>
                      <a:pt x="35" y="74"/>
                      <a:pt x="43" y="74"/>
                    </a:cubicBezTo>
                    <a:cubicBezTo>
                      <a:pt x="54" y="74"/>
                      <a:pt x="65" y="70"/>
                      <a:pt x="72" y="60"/>
                    </a:cubicBezTo>
                    <a:cubicBezTo>
                      <a:pt x="84" y="43"/>
                      <a:pt x="81" y="19"/>
                      <a:pt x="65" y="7"/>
                    </a:cubicBezTo>
                    <a:cubicBezTo>
                      <a:pt x="58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2" name="Google Shape;4352;p46"/>
              <p:cNvSpPr/>
              <p:nvPr/>
            </p:nvSpPr>
            <p:spPr>
              <a:xfrm>
                <a:off x="6150814" y="930236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9" y="6"/>
                      <a:pt x="0" y="33"/>
                      <a:pt x="5" y="59"/>
                    </a:cubicBezTo>
                    <a:cubicBezTo>
                      <a:pt x="9" y="84"/>
                      <a:pt x="31" y="102"/>
                      <a:pt x="54" y="102"/>
                    </a:cubicBezTo>
                    <a:cubicBezTo>
                      <a:pt x="57" y="102"/>
                      <a:pt x="59" y="102"/>
                      <a:pt x="62" y="102"/>
                    </a:cubicBezTo>
                    <a:cubicBezTo>
                      <a:pt x="91" y="99"/>
                      <a:pt x="110" y="73"/>
                      <a:pt x="105" y="44"/>
                    </a:cubicBezTo>
                    <a:cubicBezTo>
                      <a:pt x="103" y="19"/>
                      <a:pt x="81" y="1"/>
                      <a:pt x="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3" name="Google Shape;4353;p46"/>
              <p:cNvSpPr/>
              <p:nvPr/>
            </p:nvSpPr>
            <p:spPr>
              <a:xfrm>
                <a:off x="6161853" y="699416"/>
                <a:ext cx="36797" cy="34121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2" extrusionOk="0">
                    <a:moveTo>
                      <a:pt x="57" y="0"/>
                    </a:moveTo>
                    <a:cubicBezTo>
                      <a:pt x="54" y="0"/>
                      <a:pt x="51" y="1"/>
                      <a:pt x="48" y="1"/>
                    </a:cubicBezTo>
                    <a:cubicBezTo>
                      <a:pt x="20" y="3"/>
                      <a:pt x="0" y="30"/>
                      <a:pt x="5" y="58"/>
                    </a:cubicBezTo>
                    <a:cubicBezTo>
                      <a:pt x="10" y="84"/>
                      <a:pt x="31" y="102"/>
                      <a:pt x="54" y="102"/>
                    </a:cubicBezTo>
                    <a:cubicBezTo>
                      <a:pt x="57" y="102"/>
                      <a:pt x="60" y="102"/>
                      <a:pt x="62" y="101"/>
                    </a:cubicBezTo>
                    <a:cubicBezTo>
                      <a:pt x="91" y="96"/>
                      <a:pt x="110" y="70"/>
                      <a:pt x="105" y="44"/>
                    </a:cubicBezTo>
                    <a:cubicBezTo>
                      <a:pt x="103" y="18"/>
                      <a:pt x="82" y="0"/>
                      <a:pt x="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4" name="Google Shape;4354;p46"/>
              <p:cNvSpPr/>
              <p:nvPr/>
            </p:nvSpPr>
            <p:spPr>
              <a:xfrm>
                <a:off x="6255854" y="825865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20" y="4"/>
                      <a:pt x="0" y="30"/>
                      <a:pt x="5" y="59"/>
                    </a:cubicBezTo>
                    <a:cubicBezTo>
                      <a:pt x="9" y="84"/>
                      <a:pt x="31" y="102"/>
                      <a:pt x="56" y="102"/>
                    </a:cubicBezTo>
                    <a:cubicBezTo>
                      <a:pt x="59" y="102"/>
                      <a:pt x="62" y="102"/>
                      <a:pt x="65" y="102"/>
                    </a:cubicBezTo>
                    <a:cubicBezTo>
                      <a:pt x="91" y="97"/>
                      <a:pt x="110" y="71"/>
                      <a:pt x="108" y="45"/>
                    </a:cubicBezTo>
                    <a:cubicBezTo>
                      <a:pt x="103" y="19"/>
                      <a:pt x="82" y="1"/>
                      <a:pt x="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55" name="Google Shape;4355;p46"/>
            <p:cNvGrpSpPr/>
            <p:nvPr/>
          </p:nvGrpSpPr>
          <p:grpSpPr>
            <a:xfrm>
              <a:off x="6757822" y="570980"/>
              <a:ext cx="1116183" cy="1101438"/>
              <a:chOff x="5823986" y="580326"/>
              <a:chExt cx="712533" cy="703165"/>
            </a:xfrm>
          </p:grpSpPr>
          <p:sp>
            <p:nvSpPr>
              <p:cNvPr id="4356" name="Google Shape;4356;p46"/>
              <p:cNvSpPr/>
              <p:nvPr/>
            </p:nvSpPr>
            <p:spPr>
              <a:xfrm>
                <a:off x="5864798" y="580326"/>
                <a:ext cx="671721" cy="661351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977" extrusionOk="0">
                    <a:moveTo>
                      <a:pt x="876" y="1"/>
                    </a:moveTo>
                    <a:cubicBezTo>
                      <a:pt x="833" y="1"/>
                      <a:pt x="790" y="26"/>
                      <a:pt x="772" y="71"/>
                    </a:cubicBezTo>
                    <a:lnTo>
                      <a:pt x="522" y="1074"/>
                    </a:lnTo>
                    <a:lnTo>
                      <a:pt x="48" y="1529"/>
                    </a:lnTo>
                    <a:cubicBezTo>
                      <a:pt x="3" y="1571"/>
                      <a:pt x="0" y="1643"/>
                      <a:pt x="43" y="1686"/>
                    </a:cubicBezTo>
                    <a:lnTo>
                      <a:pt x="286" y="1943"/>
                    </a:lnTo>
                    <a:cubicBezTo>
                      <a:pt x="308" y="1965"/>
                      <a:pt x="338" y="1976"/>
                      <a:pt x="367" y="1976"/>
                    </a:cubicBezTo>
                    <a:cubicBezTo>
                      <a:pt x="395" y="1976"/>
                      <a:pt x="424" y="1966"/>
                      <a:pt x="446" y="1945"/>
                    </a:cubicBezTo>
                    <a:lnTo>
                      <a:pt x="905" y="1505"/>
                    </a:lnTo>
                    <a:cubicBezTo>
                      <a:pt x="917" y="1495"/>
                      <a:pt x="931" y="1486"/>
                      <a:pt x="946" y="1481"/>
                    </a:cubicBezTo>
                    <a:lnTo>
                      <a:pt x="1908" y="1260"/>
                    </a:lnTo>
                    <a:cubicBezTo>
                      <a:pt x="1984" y="1233"/>
                      <a:pt x="2008" y="1136"/>
                      <a:pt x="1950" y="1076"/>
                    </a:cubicBezTo>
                    <a:lnTo>
                      <a:pt x="955" y="36"/>
                    </a:lnTo>
                    <a:cubicBezTo>
                      <a:pt x="933" y="12"/>
                      <a:pt x="904" y="1"/>
                      <a:pt x="8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7" name="Google Shape;4357;p46"/>
              <p:cNvSpPr/>
              <p:nvPr/>
            </p:nvSpPr>
            <p:spPr>
              <a:xfrm>
                <a:off x="5943745" y="637864"/>
                <a:ext cx="533898" cy="53055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1586" extrusionOk="0">
                    <a:moveTo>
                      <a:pt x="674" y="1"/>
                    </a:moveTo>
                    <a:cubicBezTo>
                      <a:pt x="638" y="1"/>
                      <a:pt x="604" y="22"/>
                      <a:pt x="588" y="59"/>
                    </a:cubicBezTo>
                    <a:lnTo>
                      <a:pt x="386" y="876"/>
                    </a:lnTo>
                    <a:lnTo>
                      <a:pt x="0" y="1247"/>
                    </a:lnTo>
                    <a:cubicBezTo>
                      <a:pt x="0" y="1247"/>
                      <a:pt x="98" y="1347"/>
                      <a:pt x="176" y="1461"/>
                    </a:cubicBezTo>
                    <a:cubicBezTo>
                      <a:pt x="257" y="1573"/>
                      <a:pt x="324" y="1585"/>
                      <a:pt x="324" y="1585"/>
                    </a:cubicBezTo>
                    <a:lnTo>
                      <a:pt x="698" y="1228"/>
                    </a:lnTo>
                    <a:cubicBezTo>
                      <a:pt x="707" y="1219"/>
                      <a:pt x="719" y="1211"/>
                      <a:pt x="731" y="1207"/>
                    </a:cubicBezTo>
                    <a:lnTo>
                      <a:pt x="1514" y="1026"/>
                    </a:lnTo>
                    <a:cubicBezTo>
                      <a:pt x="1576" y="1004"/>
                      <a:pt x="1595" y="926"/>
                      <a:pt x="1550" y="878"/>
                    </a:cubicBezTo>
                    <a:lnTo>
                      <a:pt x="741" y="30"/>
                    </a:lnTo>
                    <a:cubicBezTo>
                      <a:pt x="721" y="10"/>
                      <a:pt x="697" y="1"/>
                      <a:pt x="6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8" name="Google Shape;4358;p46"/>
              <p:cNvSpPr/>
              <p:nvPr/>
            </p:nvSpPr>
            <p:spPr>
              <a:xfrm>
                <a:off x="5823986" y="1089134"/>
                <a:ext cx="191681" cy="194358"/>
              </a:xfrm>
              <a:custGeom>
                <a:avLst/>
                <a:gdLst/>
                <a:ahLst/>
                <a:cxnLst/>
                <a:rect l="l" t="t" r="r" b="b"/>
                <a:pathLst>
                  <a:path w="573" h="581" extrusionOk="0">
                    <a:moveTo>
                      <a:pt x="98" y="1"/>
                    </a:moveTo>
                    <a:cubicBezTo>
                      <a:pt x="77" y="1"/>
                      <a:pt x="56" y="8"/>
                      <a:pt x="39" y="24"/>
                    </a:cubicBezTo>
                    <a:cubicBezTo>
                      <a:pt x="3" y="58"/>
                      <a:pt x="1" y="115"/>
                      <a:pt x="34" y="150"/>
                    </a:cubicBezTo>
                    <a:lnTo>
                      <a:pt x="410" y="553"/>
                    </a:lnTo>
                    <a:lnTo>
                      <a:pt x="413" y="553"/>
                    </a:lnTo>
                    <a:cubicBezTo>
                      <a:pt x="430" y="571"/>
                      <a:pt x="452" y="580"/>
                      <a:pt x="475" y="580"/>
                    </a:cubicBezTo>
                    <a:cubicBezTo>
                      <a:pt x="497" y="580"/>
                      <a:pt x="519" y="572"/>
                      <a:pt x="537" y="555"/>
                    </a:cubicBezTo>
                    <a:cubicBezTo>
                      <a:pt x="572" y="522"/>
                      <a:pt x="572" y="467"/>
                      <a:pt x="541" y="431"/>
                    </a:cubicBezTo>
                    <a:lnTo>
                      <a:pt x="163" y="29"/>
                    </a:lnTo>
                    <a:cubicBezTo>
                      <a:pt x="145" y="10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59" name="Google Shape;4359;p46"/>
              <p:cNvSpPr/>
              <p:nvPr/>
            </p:nvSpPr>
            <p:spPr>
              <a:xfrm>
                <a:off x="5840712" y="1124928"/>
                <a:ext cx="45830" cy="46833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40" extrusionOk="0">
                    <a:moveTo>
                      <a:pt x="18" y="0"/>
                    </a:moveTo>
                    <a:cubicBezTo>
                      <a:pt x="14" y="0"/>
                      <a:pt x="10" y="2"/>
                      <a:pt x="8" y="5"/>
                    </a:cubicBezTo>
                    <a:cubicBezTo>
                      <a:pt x="1" y="10"/>
                      <a:pt x="1" y="20"/>
                      <a:pt x="6" y="24"/>
                    </a:cubicBezTo>
                    <a:lnTo>
                      <a:pt x="103" y="132"/>
                    </a:lnTo>
                    <a:cubicBezTo>
                      <a:pt x="103" y="132"/>
                      <a:pt x="103" y="134"/>
                      <a:pt x="103" y="134"/>
                    </a:cubicBezTo>
                    <a:cubicBezTo>
                      <a:pt x="107" y="138"/>
                      <a:pt x="112" y="139"/>
                      <a:pt x="116" y="139"/>
                    </a:cubicBezTo>
                    <a:cubicBezTo>
                      <a:pt x="121" y="139"/>
                      <a:pt x="126" y="138"/>
                      <a:pt x="129" y="134"/>
                    </a:cubicBezTo>
                    <a:cubicBezTo>
                      <a:pt x="137" y="127"/>
                      <a:pt x="137" y="115"/>
                      <a:pt x="129" y="108"/>
                    </a:cubicBezTo>
                    <a:lnTo>
                      <a:pt x="27" y="5"/>
                    </a:lnTo>
                    <a:cubicBezTo>
                      <a:pt x="25" y="2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0" name="Google Shape;4360;p46"/>
              <p:cNvSpPr/>
              <p:nvPr/>
            </p:nvSpPr>
            <p:spPr>
              <a:xfrm>
                <a:off x="5889552" y="1176444"/>
                <a:ext cx="82293" cy="86976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60" extrusionOk="0">
                    <a:moveTo>
                      <a:pt x="16" y="0"/>
                    </a:moveTo>
                    <a:cubicBezTo>
                      <a:pt x="12" y="0"/>
                      <a:pt x="9" y="2"/>
                      <a:pt x="7" y="4"/>
                    </a:cubicBezTo>
                    <a:cubicBezTo>
                      <a:pt x="0" y="11"/>
                      <a:pt x="0" y="20"/>
                      <a:pt x="5" y="28"/>
                    </a:cubicBezTo>
                    <a:lnTo>
                      <a:pt x="217" y="254"/>
                    </a:lnTo>
                    <a:cubicBezTo>
                      <a:pt x="219" y="257"/>
                      <a:pt x="223" y="259"/>
                      <a:pt x="227" y="259"/>
                    </a:cubicBezTo>
                    <a:cubicBezTo>
                      <a:pt x="230" y="259"/>
                      <a:pt x="235" y="257"/>
                      <a:pt x="238" y="254"/>
                    </a:cubicBezTo>
                    <a:cubicBezTo>
                      <a:pt x="243" y="249"/>
                      <a:pt x="245" y="240"/>
                      <a:pt x="238" y="235"/>
                    </a:cubicBezTo>
                    <a:lnTo>
                      <a:pt x="29" y="6"/>
                    </a:lnTo>
                    <a:cubicBezTo>
                      <a:pt x="25" y="2"/>
                      <a:pt x="20" y="0"/>
                      <a:pt x="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1" name="Google Shape;4361;p46"/>
              <p:cNvSpPr/>
              <p:nvPr/>
            </p:nvSpPr>
            <p:spPr>
              <a:xfrm>
                <a:off x="6119703" y="922207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9" y="1"/>
                    </a:moveTo>
                    <a:cubicBezTo>
                      <a:pt x="21" y="1"/>
                      <a:pt x="14" y="4"/>
                      <a:pt x="10" y="11"/>
                    </a:cubicBezTo>
                    <a:cubicBezTo>
                      <a:pt x="0" y="23"/>
                      <a:pt x="3" y="38"/>
                      <a:pt x="15" y="47"/>
                    </a:cubicBezTo>
                    <a:cubicBezTo>
                      <a:pt x="19" y="50"/>
                      <a:pt x="24" y="51"/>
                      <a:pt x="29" y="51"/>
                    </a:cubicBezTo>
                    <a:cubicBezTo>
                      <a:pt x="37" y="51"/>
                      <a:pt x="44" y="47"/>
                      <a:pt x="50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9" y="3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2" name="Google Shape;4362;p46"/>
              <p:cNvSpPr/>
              <p:nvPr/>
            </p:nvSpPr>
            <p:spPr>
              <a:xfrm>
                <a:off x="6410403" y="944286"/>
                <a:ext cx="19402" cy="16726"/>
              </a:xfrm>
              <a:custGeom>
                <a:avLst/>
                <a:gdLst/>
                <a:ahLst/>
                <a:cxnLst/>
                <a:rect l="l" t="t" r="r" b="b"/>
                <a:pathLst>
                  <a:path w="58" h="50" extrusionOk="0">
                    <a:moveTo>
                      <a:pt x="29" y="1"/>
                    </a:moveTo>
                    <a:cubicBezTo>
                      <a:pt x="21" y="1"/>
                      <a:pt x="13" y="4"/>
                      <a:pt x="8" y="10"/>
                    </a:cubicBezTo>
                    <a:cubicBezTo>
                      <a:pt x="0" y="22"/>
                      <a:pt x="3" y="36"/>
                      <a:pt x="15" y="45"/>
                    </a:cubicBezTo>
                    <a:cubicBezTo>
                      <a:pt x="18" y="48"/>
                      <a:pt x="23" y="50"/>
                      <a:pt x="28" y="50"/>
                    </a:cubicBezTo>
                    <a:cubicBezTo>
                      <a:pt x="36" y="50"/>
                      <a:pt x="44" y="46"/>
                      <a:pt x="48" y="41"/>
                    </a:cubicBezTo>
                    <a:cubicBezTo>
                      <a:pt x="58" y="29"/>
                      <a:pt x="55" y="12"/>
                      <a:pt x="43" y="5"/>
                    </a:cubicBezTo>
                    <a:cubicBezTo>
                      <a:pt x="39" y="2"/>
                      <a:pt x="34" y="1"/>
                      <a:pt x="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3" name="Google Shape;4363;p46"/>
              <p:cNvSpPr/>
              <p:nvPr/>
            </p:nvSpPr>
            <p:spPr>
              <a:xfrm>
                <a:off x="6127732" y="788398"/>
                <a:ext cx="19402" cy="17395"/>
              </a:xfrm>
              <a:custGeom>
                <a:avLst/>
                <a:gdLst/>
                <a:ahLst/>
                <a:cxnLst/>
                <a:rect l="l" t="t" r="r" b="b"/>
                <a:pathLst>
                  <a:path w="58" h="52" extrusionOk="0">
                    <a:moveTo>
                      <a:pt x="27" y="1"/>
                    </a:moveTo>
                    <a:cubicBezTo>
                      <a:pt x="20" y="1"/>
                      <a:pt x="13" y="4"/>
                      <a:pt x="7" y="11"/>
                    </a:cubicBezTo>
                    <a:cubicBezTo>
                      <a:pt x="0" y="23"/>
                      <a:pt x="2" y="37"/>
                      <a:pt x="12" y="47"/>
                    </a:cubicBezTo>
                    <a:cubicBezTo>
                      <a:pt x="16" y="50"/>
                      <a:pt x="22" y="51"/>
                      <a:pt x="27" y="51"/>
                    </a:cubicBezTo>
                    <a:cubicBezTo>
                      <a:pt x="35" y="51"/>
                      <a:pt x="43" y="47"/>
                      <a:pt x="48" y="40"/>
                    </a:cubicBezTo>
                    <a:cubicBezTo>
                      <a:pt x="57" y="30"/>
                      <a:pt x="55" y="14"/>
                      <a:pt x="43" y="7"/>
                    </a:cubicBezTo>
                    <a:cubicBezTo>
                      <a:pt x="38" y="3"/>
                      <a:pt x="33" y="1"/>
                      <a:pt x="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4" name="Google Shape;4364;p46"/>
              <p:cNvSpPr/>
              <p:nvPr/>
            </p:nvSpPr>
            <p:spPr>
              <a:xfrm>
                <a:off x="6057482" y="1102180"/>
                <a:ext cx="19402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58" h="49" extrusionOk="0">
                    <a:moveTo>
                      <a:pt x="29" y="0"/>
                    </a:moveTo>
                    <a:cubicBezTo>
                      <a:pt x="21" y="0"/>
                      <a:pt x="14" y="3"/>
                      <a:pt x="10" y="9"/>
                    </a:cubicBezTo>
                    <a:cubicBezTo>
                      <a:pt x="1" y="21"/>
                      <a:pt x="3" y="35"/>
                      <a:pt x="15" y="45"/>
                    </a:cubicBezTo>
                    <a:cubicBezTo>
                      <a:pt x="19" y="48"/>
                      <a:pt x="23" y="49"/>
                      <a:pt x="28" y="49"/>
                    </a:cubicBezTo>
                    <a:cubicBezTo>
                      <a:pt x="36" y="49"/>
                      <a:pt x="44" y="46"/>
                      <a:pt x="48" y="40"/>
                    </a:cubicBezTo>
                    <a:cubicBezTo>
                      <a:pt x="58" y="28"/>
                      <a:pt x="55" y="11"/>
                      <a:pt x="43" y="4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5" name="Google Shape;4365;p46"/>
              <p:cNvSpPr/>
              <p:nvPr/>
            </p:nvSpPr>
            <p:spPr>
              <a:xfrm>
                <a:off x="6247825" y="967702"/>
                <a:ext cx="19402" cy="17061"/>
              </a:xfrm>
              <a:custGeom>
                <a:avLst/>
                <a:gdLst/>
                <a:ahLst/>
                <a:cxnLst/>
                <a:rect l="l" t="t" r="r" b="b"/>
                <a:pathLst>
                  <a:path w="58" h="51" extrusionOk="0">
                    <a:moveTo>
                      <a:pt x="28" y="0"/>
                    </a:moveTo>
                    <a:cubicBezTo>
                      <a:pt x="21" y="0"/>
                      <a:pt x="13" y="4"/>
                      <a:pt x="8" y="11"/>
                    </a:cubicBezTo>
                    <a:cubicBezTo>
                      <a:pt x="1" y="23"/>
                      <a:pt x="3" y="37"/>
                      <a:pt x="15" y="47"/>
                    </a:cubicBezTo>
                    <a:cubicBezTo>
                      <a:pt x="19" y="49"/>
                      <a:pt x="23" y="51"/>
                      <a:pt x="28" y="51"/>
                    </a:cubicBezTo>
                    <a:cubicBezTo>
                      <a:pt x="36" y="51"/>
                      <a:pt x="44" y="47"/>
                      <a:pt x="48" y="40"/>
                    </a:cubicBezTo>
                    <a:cubicBezTo>
                      <a:pt x="58" y="30"/>
                      <a:pt x="55" y="13"/>
                      <a:pt x="44" y="6"/>
                    </a:cubicBezTo>
                    <a:cubicBezTo>
                      <a:pt x="39" y="2"/>
                      <a:pt x="33" y="0"/>
                      <a:pt x="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6" name="Google Shape;4366;p46"/>
              <p:cNvSpPr/>
              <p:nvPr/>
            </p:nvSpPr>
            <p:spPr>
              <a:xfrm>
                <a:off x="6115689" y="1028920"/>
                <a:ext cx="28100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2" y="16"/>
                    </a:cubicBezTo>
                    <a:cubicBezTo>
                      <a:pt x="0" y="33"/>
                      <a:pt x="5" y="54"/>
                      <a:pt x="19" y="66"/>
                    </a:cubicBezTo>
                    <a:cubicBezTo>
                      <a:pt x="26" y="71"/>
                      <a:pt x="35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2"/>
                      <a:pt x="79" y="19"/>
                      <a:pt x="65" y="7"/>
                    </a:cubicBezTo>
                    <a:cubicBezTo>
                      <a:pt x="58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7" name="Google Shape;4367;p46"/>
              <p:cNvSpPr/>
              <p:nvPr/>
            </p:nvSpPr>
            <p:spPr>
              <a:xfrm>
                <a:off x="6337812" y="943617"/>
                <a:ext cx="28434" cy="24755"/>
              </a:xfrm>
              <a:custGeom>
                <a:avLst/>
                <a:gdLst/>
                <a:ahLst/>
                <a:cxnLst/>
                <a:rect l="l" t="t" r="r" b="b"/>
                <a:pathLst>
                  <a:path w="85" h="74" extrusionOk="0">
                    <a:moveTo>
                      <a:pt x="44" y="0"/>
                    </a:moveTo>
                    <a:cubicBezTo>
                      <a:pt x="32" y="0"/>
                      <a:pt x="20" y="6"/>
                      <a:pt x="13" y="16"/>
                    </a:cubicBezTo>
                    <a:cubicBezTo>
                      <a:pt x="1" y="31"/>
                      <a:pt x="5" y="54"/>
                      <a:pt x="22" y="66"/>
                    </a:cubicBezTo>
                    <a:cubicBezTo>
                      <a:pt x="28" y="71"/>
                      <a:pt x="36" y="74"/>
                      <a:pt x="43" y="74"/>
                    </a:cubicBezTo>
                    <a:cubicBezTo>
                      <a:pt x="54" y="74"/>
                      <a:pt x="65" y="69"/>
                      <a:pt x="72" y="59"/>
                    </a:cubicBezTo>
                    <a:cubicBezTo>
                      <a:pt x="84" y="43"/>
                      <a:pt x="82" y="19"/>
                      <a:pt x="65" y="7"/>
                    </a:cubicBezTo>
                    <a:cubicBezTo>
                      <a:pt x="59" y="2"/>
                      <a:pt x="51" y="0"/>
                      <a:pt x="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8" name="Google Shape;4368;p46"/>
              <p:cNvSpPr/>
              <p:nvPr/>
            </p:nvSpPr>
            <p:spPr>
              <a:xfrm>
                <a:off x="6032059" y="1013532"/>
                <a:ext cx="28100" cy="250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75" extrusionOk="0">
                    <a:moveTo>
                      <a:pt x="44" y="1"/>
                    </a:moveTo>
                    <a:cubicBezTo>
                      <a:pt x="32" y="1"/>
                      <a:pt x="20" y="7"/>
                      <a:pt x="12" y="17"/>
                    </a:cubicBezTo>
                    <a:cubicBezTo>
                      <a:pt x="0" y="34"/>
                      <a:pt x="5" y="55"/>
                      <a:pt x="22" y="67"/>
                    </a:cubicBezTo>
                    <a:cubicBezTo>
                      <a:pt x="28" y="72"/>
                      <a:pt x="35" y="74"/>
                      <a:pt x="43" y="74"/>
                    </a:cubicBezTo>
                    <a:cubicBezTo>
                      <a:pt x="54" y="74"/>
                      <a:pt x="65" y="70"/>
                      <a:pt x="72" y="60"/>
                    </a:cubicBezTo>
                    <a:cubicBezTo>
                      <a:pt x="84" y="43"/>
                      <a:pt x="81" y="19"/>
                      <a:pt x="65" y="7"/>
                    </a:cubicBezTo>
                    <a:cubicBezTo>
                      <a:pt x="58" y="3"/>
                      <a:pt x="51" y="1"/>
                      <a:pt x="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69" name="Google Shape;4369;p46"/>
              <p:cNvSpPr/>
              <p:nvPr/>
            </p:nvSpPr>
            <p:spPr>
              <a:xfrm>
                <a:off x="6150814" y="930236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9" y="6"/>
                      <a:pt x="0" y="33"/>
                      <a:pt x="5" y="59"/>
                    </a:cubicBezTo>
                    <a:cubicBezTo>
                      <a:pt x="9" y="84"/>
                      <a:pt x="31" y="102"/>
                      <a:pt x="54" y="102"/>
                    </a:cubicBezTo>
                    <a:cubicBezTo>
                      <a:pt x="57" y="102"/>
                      <a:pt x="59" y="102"/>
                      <a:pt x="62" y="102"/>
                    </a:cubicBezTo>
                    <a:cubicBezTo>
                      <a:pt x="91" y="99"/>
                      <a:pt x="110" y="73"/>
                      <a:pt x="105" y="44"/>
                    </a:cubicBezTo>
                    <a:cubicBezTo>
                      <a:pt x="103" y="19"/>
                      <a:pt x="81" y="1"/>
                      <a:pt x="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0" name="Google Shape;4370;p46"/>
              <p:cNvSpPr/>
              <p:nvPr/>
            </p:nvSpPr>
            <p:spPr>
              <a:xfrm>
                <a:off x="6161853" y="699416"/>
                <a:ext cx="36797" cy="34121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2" extrusionOk="0">
                    <a:moveTo>
                      <a:pt x="57" y="0"/>
                    </a:moveTo>
                    <a:cubicBezTo>
                      <a:pt x="54" y="0"/>
                      <a:pt x="51" y="1"/>
                      <a:pt x="48" y="1"/>
                    </a:cubicBezTo>
                    <a:cubicBezTo>
                      <a:pt x="20" y="3"/>
                      <a:pt x="0" y="30"/>
                      <a:pt x="5" y="58"/>
                    </a:cubicBezTo>
                    <a:cubicBezTo>
                      <a:pt x="10" y="84"/>
                      <a:pt x="31" y="102"/>
                      <a:pt x="54" y="102"/>
                    </a:cubicBezTo>
                    <a:cubicBezTo>
                      <a:pt x="57" y="102"/>
                      <a:pt x="60" y="102"/>
                      <a:pt x="62" y="101"/>
                    </a:cubicBezTo>
                    <a:cubicBezTo>
                      <a:pt x="91" y="96"/>
                      <a:pt x="110" y="70"/>
                      <a:pt x="105" y="44"/>
                    </a:cubicBezTo>
                    <a:cubicBezTo>
                      <a:pt x="103" y="18"/>
                      <a:pt x="82" y="0"/>
                      <a:pt x="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1" name="Google Shape;4371;p46"/>
              <p:cNvSpPr/>
              <p:nvPr/>
            </p:nvSpPr>
            <p:spPr>
              <a:xfrm>
                <a:off x="6255854" y="825865"/>
                <a:ext cx="36797" cy="34456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03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20" y="4"/>
                      <a:pt x="0" y="30"/>
                      <a:pt x="5" y="59"/>
                    </a:cubicBezTo>
                    <a:cubicBezTo>
                      <a:pt x="9" y="84"/>
                      <a:pt x="31" y="102"/>
                      <a:pt x="56" y="102"/>
                    </a:cubicBezTo>
                    <a:cubicBezTo>
                      <a:pt x="59" y="102"/>
                      <a:pt x="62" y="102"/>
                      <a:pt x="65" y="102"/>
                    </a:cubicBezTo>
                    <a:cubicBezTo>
                      <a:pt x="91" y="97"/>
                      <a:pt x="110" y="71"/>
                      <a:pt x="108" y="45"/>
                    </a:cubicBezTo>
                    <a:cubicBezTo>
                      <a:pt x="103" y="19"/>
                      <a:pt x="82" y="1"/>
                      <a:pt x="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372" name="Google Shape;4372;p46"/>
          <p:cNvGrpSpPr/>
          <p:nvPr/>
        </p:nvGrpSpPr>
        <p:grpSpPr>
          <a:xfrm>
            <a:off x="9290265" y="3880215"/>
            <a:ext cx="1920751" cy="1772531"/>
            <a:chOff x="7028598" y="442561"/>
            <a:chExt cx="1440563" cy="1329398"/>
          </a:xfrm>
        </p:grpSpPr>
        <p:grpSp>
          <p:nvGrpSpPr>
            <p:cNvPr id="4373" name="Google Shape;4373;p46"/>
            <p:cNvGrpSpPr/>
            <p:nvPr/>
          </p:nvGrpSpPr>
          <p:grpSpPr>
            <a:xfrm rot="-280349">
              <a:off x="7118044" y="524090"/>
              <a:ext cx="1304542" cy="1196723"/>
              <a:chOff x="2054593" y="2498809"/>
              <a:chExt cx="1015945" cy="931979"/>
            </a:xfrm>
          </p:grpSpPr>
          <p:sp>
            <p:nvSpPr>
              <p:cNvPr id="4374" name="Google Shape;4374;p46"/>
              <p:cNvSpPr/>
              <p:nvPr/>
            </p:nvSpPr>
            <p:spPr>
              <a:xfrm>
                <a:off x="2054593" y="2498809"/>
                <a:ext cx="1015945" cy="83630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00" extrusionOk="0">
                    <a:moveTo>
                      <a:pt x="659" y="0"/>
                    </a:moveTo>
                    <a:cubicBezTo>
                      <a:pt x="585" y="0"/>
                      <a:pt x="517" y="47"/>
                      <a:pt x="494" y="120"/>
                    </a:cubicBezTo>
                    <a:lnTo>
                      <a:pt x="30" y="1580"/>
                    </a:lnTo>
                    <a:cubicBezTo>
                      <a:pt x="1" y="1670"/>
                      <a:pt x="51" y="1768"/>
                      <a:pt x="141" y="1797"/>
                    </a:cubicBezTo>
                    <a:lnTo>
                      <a:pt x="2327" y="2492"/>
                    </a:lnTo>
                    <a:cubicBezTo>
                      <a:pt x="2345" y="2497"/>
                      <a:pt x="2362" y="2500"/>
                      <a:pt x="2379" y="2500"/>
                    </a:cubicBezTo>
                    <a:cubicBezTo>
                      <a:pt x="2452" y="2500"/>
                      <a:pt x="2519" y="2453"/>
                      <a:pt x="2542" y="2380"/>
                    </a:cubicBezTo>
                    <a:lnTo>
                      <a:pt x="3008" y="920"/>
                    </a:lnTo>
                    <a:cubicBezTo>
                      <a:pt x="3037" y="830"/>
                      <a:pt x="2987" y="732"/>
                      <a:pt x="2897" y="704"/>
                    </a:cubicBezTo>
                    <a:lnTo>
                      <a:pt x="711" y="8"/>
                    </a:lnTo>
                    <a:cubicBezTo>
                      <a:pt x="693" y="3"/>
                      <a:pt x="676" y="0"/>
                      <a:pt x="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5" name="Google Shape;4375;p46"/>
              <p:cNvSpPr/>
              <p:nvPr/>
            </p:nvSpPr>
            <p:spPr>
              <a:xfrm>
                <a:off x="2112131" y="2552667"/>
                <a:ext cx="902876" cy="733942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194" extrusionOk="0">
                    <a:moveTo>
                      <a:pt x="680" y="49"/>
                    </a:moveTo>
                    <a:cubicBezTo>
                      <a:pt x="681" y="49"/>
                      <a:pt x="683" y="49"/>
                      <a:pt x="684" y="50"/>
                    </a:cubicBezTo>
                    <a:lnTo>
                      <a:pt x="2510" y="631"/>
                    </a:lnTo>
                    <a:cubicBezTo>
                      <a:pt x="2515" y="631"/>
                      <a:pt x="2520" y="638"/>
                      <a:pt x="2517" y="643"/>
                    </a:cubicBezTo>
                    <a:cubicBezTo>
                      <a:pt x="2510" y="709"/>
                      <a:pt x="2529" y="774"/>
                      <a:pt x="2574" y="821"/>
                    </a:cubicBezTo>
                    <a:cubicBezTo>
                      <a:pt x="2591" y="843"/>
                      <a:pt x="2613" y="857"/>
                      <a:pt x="2636" y="869"/>
                    </a:cubicBezTo>
                    <a:cubicBezTo>
                      <a:pt x="2644" y="874"/>
                      <a:pt x="2646" y="878"/>
                      <a:pt x="2644" y="886"/>
                    </a:cubicBezTo>
                    <a:lnTo>
                      <a:pt x="2294" y="1986"/>
                    </a:lnTo>
                    <a:cubicBezTo>
                      <a:pt x="2291" y="1990"/>
                      <a:pt x="2286" y="1995"/>
                      <a:pt x="2282" y="1995"/>
                    </a:cubicBezTo>
                    <a:cubicBezTo>
                      <a:pt x="2269" y="1993"/>
                      <a:pt x="2256" y="1992"/>
                      <a:pt x="2244" y="1992"/>
                    </a:cubicBezTo>
                    <a:cubicBezTo>
                      <a:pt x="2189" y="1992"/>
                      <a:pt x="2137" y="2013"/>
                      <a:pt x="2098" y="2050"/>
                    </a:cubicBezTo>
                    <a:cubicBezTo>
                      <a:pt x="2072" y="2074"/>
                      <a:pt x="2051" y="2102"/>
                      <a:pt x="2039" y="2136"/>
                    </a:cubicBezTo>
                    <a:cubicBezTo>
                      <a:pt x="2037" y="2142"/>
                      <a:pt x="2032" y="2146"/>
                      <a:pt x="2027" y="2146"/>
                    </a:cubicBezTo>
                    <a:cubicBezTo>
                      <a:pt x="2026" y="2146"/>
                      <a:pt x="2025" y="2146"/>
                      <a:pt x="2024" y="2145"/>
                    </a:cubicBezTo>
                    <a:lnTo>
                      <a:pt x="205" y="1567"/>
                    </a:lnTo>
                    <a:cubicBezTo>
                      <a:pt x="200" y="1564"/>
                      <a:pt x="196" y="1557"/>
                      <a:pt x="198" y="1552"/>
                    </a:cubicBezTo>
                    <a:cubicBezTo>
                      <a:pt x="217" y="1476"/>
                      <a:pt x="198" y="1400"/>
                      <a:pt x="146" y="1343"/>
                    </a:cubicBezTo>
                    <a:cubicBezTo>
                      <a:pt x="124" y="1317"/>
                      <a:pt x="96" y="1297"/>
                      <a:pt x="62" y="1286"/>
                    </a:cubicBezTo>
                    <a:cubicBezTo>
                      <a:pt x="58" y="1283"/>
                      <a:pt x="53" y="1276"/>
                      <a:pt x="55" y="1271"/>
                    </a:cubicBezTo>
                    <a:lnTo>
                      <a:pt x="405" y="174"/>
                    </a:lnTo>
                    <a:cubicBezTo>
                      <a:pt x="408" y="169"/>
                      <a:pt x="412" y="166"/>
                      <a:pt x="419" y="166"/>
                    </a:cubicBezTo>
                    <a:cubicBezTo>
                      <a:pt x="438" y="171"/>
                      <a:pt x="456" y="174"/>
                      <a:pt x="474" y="174"/>
                    </a:cubicBezTo>
                    <a:cubicBezTo>
                      <a:pt x="528" y="174"/>
                      <a:pt x="582" y="153"/>
                      <a:pt x="624" y="114"/>
                    </a:cubicBezTo>
                    <a:cubicBezTo>
                      <a:pt x="643" y="97"/>
                      <a:pt x="658" y="78"/>
                      <a:pt x="670" y="55"/>
                    </a:cubicBezTo>
                    <a:cubicBezTo>
                      <a:pt x="671" y="51"/>
                      <a:pt x="676" y="49"/>
                      <a:pt x="680" y="49"/>
                    </a:cubicBezTo>
                    <a:close/>
                    <a:moveTo>
                      <a:pt x="682" y="0"/>
                    </a:moveTo>
                    <a:cubicBezTo>
                      <a:pt x="659" y="0"/>
                      <a:pt x="638" y="12"/>
                      <a:pt x="627" y="33"/>
                    </a:cubicBezTo>
                    <a:cubicBezTo>
                      <a:pt x="617" y="50"/>
                      <a:pt x="605" y="66"/>
                      <a:pt x="591" y="78"/>
                    </a:cubicBezTo>
                    <a:cubicBezTo>
                      <a:pt x="559" y="109"/>
                      <a:pt x="518" y="124"/>
                      <a:pt x="475" y="124"/>
                    </a:cubicBezTo>
                    <a:cubicBezTo>
                      <a:pt x="460" y="124"/>
                      <a:pt x="446" y="122"/>
                      <a:pt x="431" y="119"/>
                    </a:cubicBezTo>
                    <a:cubicBezTo>
                      <a:pt x="427" y="118"/>
                      <a:pt x="423" y="117"/>
                      <a:pt x="418" y="117"/>
                    </a:cubicBezTo>
                    <a:cubicBezTo>
                      <a:pt x="391" y="117"/>
                      <a:pt x="366" y="135"/>
                      <a:pt x="358" y="159"/>
                    </a:cubicBezTo>
                    <a:lnTo>
                      <a:pt x="10" y="1257"/>
                    </a:lnTo>
                    <a:cubicBezTo>
                      <a:pt x="0" y="1286"/>
                      <a:pt x="15" y="1319"/>
                      <a:pt x="46" y="1331"/>
                    </a:cubicBezTo>
                    <a:cubicBezTo>
                      <a:pt x="72" y="1340"/>
                      <a:pt x="93" y="1355"/>
                      <a:pt x="110" y="1376"/>
                    </a:cubicBezTo>
                    <a:cubicBezTo>
                      <a:pt x="150" y="1419"/>
                      <a:pt x="167" y="1481"/>
                      <a:pt x="150" y="1538"/>
                    </a:cubicBezTo>
                    <a:cubicBezTo>
                      <a:pt x="143" y="1569"/>
                      <a:pt x="160" y="1602"/>
                      <a:pt x="191" y="1612"/>
                    </a:cubicBezTo>
                    <a:lnTo>
                      <a:pt x="2010" y="2190"/>
                    </a:lnTo>
                    <a:cubicBezTo>
                      <a:pt x="2016" y="2192"/>
                      <a:pt x="2021" y="2193"/>
                      <a:pt x="2027" y="2193"/>
                    </a:cubicBezTo>
                    <a:cubicBezTo>
                      <a:pt x="2051" y="2193"/>
                      <a:pt x="2074" y="2177"/>
                      <a:pt x="2084" y="2152"/>
                    </a:cubicBezTo>
                    <a:cubicBezTo>
                      <a:pt x="2093" y="2126"/>
                      <a:pt x="2110" y="2105"/>
                      <a:pt x="2129" y="2086"/>
                    </a:cubicBezTo>
                    <a:cubicBezTo>
                      <a:pt x="2162" y="2057"/>
                      <a:pt x="2203" y="2040"/>
                      <a:pt x="2245" y="2040"/>
                    </a:cubicBezTo>
                    <a:cubicBezTo>
                      <a:pt x="2255" y="2040"/>
                      <a:pt x="2265" y="2041"/>
                      <a:pt x="2274" y="2043"/>
                    </a:cubicBezTo>
                    <a:cubicBezTo>
                      <a:pt x="2276" y="2043"/>
                      <a:pt x="2278" y="2043"/>
                      <a:pt x="2280" y="2043"/>
                    </a:cubicBezTo>
                    <a:cubicBezTo>
                      <a:pt x="2306" y="2043"/>
                      <a:pt x="2330" y="2027"/>
                      <a:pt x="2339" y="2000"/>
                    </a:cubicBezTo>
                    <a:lnTo>
                      <a:pt x="2689" y="900"/>
                    </a:lnTo>
                    <a:cubicBezTo>
                      <a:pt x="2698" y="871"/>
                      <a:pt x="2686" y="840"/>
                      <a:pt x="2658" y="826"/>
                    </a:cubicBezTo>
                    <a:cubicBezTo>
                      <a:pt x="2641" y="816"/>
                      <a:pt x="2624" y="805"/>
                      <a:pt x="2610" y="790"/>
                    </a:cubicBezTo>
                    <a:cubicBezTo>
                      <a:pt x="2574" y="752"/>
                      <a:pt x="2560" y="700"/>
                      <a:pt x="2565" y="650"/>
                    </a:cubicBezTo>
                    <a:cubicBezTo>
                      <a:pt x="2570" y="621"/>
                      <a:pt x="2553" y="593"/>
                      <a:pt x="2524" y="583"/>
                    </a:cubicBezTo>
                    <a:lnTo>
                      <a:pt x="698" y="2"/>
                    </a:lnTo>
                    <a:cubicBezTo>
                      <a:pt x="693" y="1"/>
                      <a:pt x="687" y="0"/>
                      <a:pt x="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6" name="Google Shape;4376;p46"/>
              <p:cNvSpPr/>
              <p:nvPr/>
            </p:nvSpPr>
            <p:spPr>
              <a:xfrm>
                <a:off x="2790876" y="3218700"/>
                <a:ext cx="103033" cy="6456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93" extrusionOk="0">
                    <a:moveTo>
                      <a:pt x="215" y="1"/>
                    </a:moveTo>
                    <a:cubicBezTo>
                      <a:pt x="161" y="1"/>
                      <a:pt x="109" y="20"/>
                      <a:pt x="69" y="59"/>
                    </a:cubicBezTo>
                    <a:cubicBezTo>
                      <a:pt x="31" y="92"/>
                      <a:pt x="10" y="135"/>
                      <a:pt x="0" y="183"/>
                    </a:cubicBezTo>
                    <a:lnTo>
                      <a:pt x="48" y="192"/>
                    </a:lnTo>
                    <a:cubicBezTo>
                      <a:pt x="55" y="154"/>
                      <a:pt x="72" y="121"/>
                      <a:pt x="100" y="95"/>
                    </a:cubicBezTo>
                    <a:cubicBezTo>
                      <a:pt x="132" y="64"/>
                      <a:pt x="174" y="48"/>
                      <a:pt x="217" y="48"/>
                    </a:cubicBezTo>
                    <a:cubicBezTo>
                      <a:pt x="234" y="48"/>
                      <a:pt x="252" y="51"/>
                      <a:pt x="269" y="57"/>
                    </a:cubicBezTo>
                    <a:lnTo>
                      <a:pt x="272" y="52"/>
                    </a:lnTo>
                    <a:lnTo>
                      <a:pt x="295" y="59"/>
                    </a:lnTo>
                    <a:lnTo>
                      <a:pt x="307" y="18"/>
                    </a:lnTo>
                    <a:lnTo>
                      <a:pt x="284" y="11"/>
                    </a:lnTo>
                    <a:cubicBezTo>
                      <a:pt x="261" y="4"/>
                      <a:pt x="238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7" name="Google Shape;4377;p46"/>
              <p:cNvSpPr/>
              <p:nvPr/>
            </p:nvSpPr>
            <p:spPr>
              <a:xfrm>
                <a:off x="2331912" y="2695843"/>
                <a:ext cx="97681" cy="105375"/>
              </a:xfrm>
              <a:custGeom>
                <a:avLst/>
                <a:gdLst/>
                <a:ahLst/>
                <a:cxnLst/>
                <a:rect l="l" t="t" r="r" b="b"/>
                <a:pathLst>
                  <a:path w="292" h="315" extrusionOk="0">
                    <a:moveTo>
                      <a:pt x="117" y="43"/>
                    </a:moveTo>
                    <a:lnTo>
                      <a:pt x="160" y="58"/>
                    </a:lnTo>
                    <a:cubicBezTo>
                      <a:pt x="198" y="69"/>
                      <a:pt x="224" y="88"/>
                      <a:pt x="236" y="110"/>
                    </a:cubicBezTo>
                    <a:cubicBezTo>
                      <a:pt x="248" y="134"/>
                      <a:pt x="248" y="162"/>
                      <a:pt x="236" y="200"/>
                    </a:cubicBezTo>
                    <a:cubicBezTo>
                      <a:pt x="224" y="236"/>
                      <a:pt x="208" y="260"/>
                      <a:pt x="184" y="272"/>
                    </a:cubicBezTo>
                    <a:cubicBezTo>
                      <a:pt x="173" y="278"/>
                      <a:pt x="160" y="281"/>
                      <a:pt x="145" y="281"/>
                    </a:cubicBezTo>
                    <a:cubicBezTo>
                      <a:pt x="130" y="281"/>
                      <a:pt x="113" y="278"/>
                      <a:pt x="93" y="272"/>
                    </a:cubicBezTo>
                    <a:lnTo>
                      <a:pt x="48" y="258"/>
                    </a:lnTo>
                    <a:lnTo>
                      <a:pt x="117" y="43"/>
                    </a:lnTo>
                    <a:close/>
                    <a:moveTo>
                      <a:pt x="89" y="0"/>
                    </a:moveTo>
                    <a:lnTo>
                      <a:pt x="1" y="277"/>
                    </a:lnTo>
                    <a:lnTo>
                      <a:pt x="77" y="300"/>
                    </a:lnTo>
                    <a:cubicBezTo>
                      <a:pt x="107" y="310"/>
                      <a:pt x="134" y="315"/>
                      <a:pt x="157" y="315"/>
                    </a:cubicBezTo>
                    <a:cubicBezTo>
                      <a:pt x="176" y="315"/>
                      <a:pt x="192" y="311"/>
                      <a:pt x="205" y="305"/>
                    </a:cubicBezTo>
                    <a:cubicBezTo>
                      <a:pt x="236" y="291"/>
                      <a:pt x="260" y="260"/>
                      <a:pt x="277" y="212"/>
                    </a:cubicBezTo>
                    <a:cubicBezTo>
                      <a:pt x="291" y="165"/>
                      <a:pt x="289" y="127"/>
                      <a:pt x="272" y="96"/>
                    </a:cubicBezTo>
                    <a:cubicBezTo>
                      <a:pt x="253" y="67"/>
                      <a:pt x="217" y="43"/>
                      <a:pt x="165" y="27"/>
                    </a:cubicBezTo>
                    <a:lnTo>
                      <a:pt x="8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8" name="Google Shape;4378;p46"/>
              <p:cNvSpPr/>
              <p:nvPr/>
            </p:nvSpPr>
            <p:spPr>
              <a:xfrm>
                <a:off x="2416546" y="2722939"/>
                <a:ext cx="41481" cy="96008"/>
              </a:xfrm>
              <a:custGeom>
                <a:avLst/>
                <a:gdLst/>
                <a:ahLst/>
                <a:cxnLst/>
                <a:rect l="l" t="t" r="r" b="b"/>
                <a:pathLst>
                  <a:path w="124" h="287" extrusionOk="0">
                    <a:moveTo>
                      <a:pt x="86" y="0"/>
                    </a:moveTo>
                    <a:lnTo>
                      <a:pt x="0" y="274"/>
                    </a:lnTo>
                    <a:lnTo>
                      <a:pt x="36" y="286"/>
                    </a:lnTo>
                    <a:lnTo>
                      <a:pt x="124" y="1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79" name="Google Shape;4379;p46"/>
              <p:cNvSpPr/>
              <p:nvPr/>
            </p:nvSpPr>
            <p:spPr>
              <a:xfrm>
                <a:off x="2446653" y="2732306"/>
                <a:ext cx="82293" cy="96008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87" extrusionOk="0">
                    <a:moveTo>
                      <a:pt x="115" y="44"/>
                    </a:moveTo>
                    <a:lnTo>
                      <a:pt x="160" y="58"/>
                    </a:lnTo>
                    <a:cubicBezTo>
                      <a:pt x="179" y="63"/>
                      <a:pt x="191" y="72"/>
                      <a:pt x="196" y="84"/>
                    </a:cubicBezTo>
                    <a:cubicBezTo>
                      <a:pt x="203" y="96"/>
                      <a:pt x="203" y="110"/>
                      <a:pt x="198" y="127"/>
                    </a:cubicBezTo>
                    <a:cubicBezTo>
                      <a:pt x="193" y="144"/>
                      <a:pt x="184" y="156"/>
                      <a:pt x="172" y="160"/>
                    </a:cubicBezTo>
                    <a:cubicBezTo>
                      <a:pt x="166" y="164"/>
                      <a:pt x="159" y="166"/>
                      <a:pt x="152" y="166"/>
                    </a:cubicBezTo>
                    <a:cubicBezTo>
                      <a:pt x="145" y="166"/>
                      <a:pt x="137" y="164"/>
                      <a:pt x="129" y="160"/>
                    </a:cubicBezTo>
                    <a:lnTo>
                      <a:pt x="81" y="146"/>
                    </a:lnTo>
                    <a:lnTo>
                      <a:pt x="115" y="44"/>
                    </a:lnTo>
                    <a:close/>
                    <a:moveTo>
                      <a:pt x="86" y="1"/>
                    </a:moveTo>
                    <a:lnTo>
                      <a:pt x="1" y="275"/>
                    </a:lnTo>
                    <a:lnTo>
                      <a:pt x="36" y="287"/>
                    </a:lnTo>
                    <a:lnTo>
                      <a:pt x="72" y="177"/>
                    </a:lnTo>
                    <a:lnTo>
                      <a:pt x="120" y="191"/>
                    </a:lnTo>
                    <a:cubicBezTo>
                      <a:pt x="135" y="196"/>
                      <a:pt x="150" y="199"/>
                      <a:pt x="163" y="199"/>
                    </a:cubicBezTo>
                    <a:cubicBezTo>
                      <a:pt x="175" y="199"/>
                      <a:pt x="186" y="197"/>
                      <a:pt x="196" y="194"/>
                    </a:cubicBezTo>
                    <a:cubicBezTo>
                      <a:pt x="215" y="184"/>
                      <a:pt x="229" y="165"/>
                      <a:pt x="239" y="139"/>
                    </a:cubicBezTo>
                    <a:cubicBezTo>
                      <a:pt x="246" y="113"/>
                      <a:pt x="246" y="89"/>
                      <a:pt x="234" y="70"/>
                    </a:cubicBezTo>
                    <a:cubicBezTo>
                      <a:pt x="222" y="51"/>
                      <a:pt x="201" y="37"/>
                      <a:pt x="170" y="27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0" name="Google Shape;4380;p46"/>
              <p:cNvSpPr/>
              <p:nvPr/>
            </p:nvSpPr>
            <p:spPr>
              <a:xfrm>
                <a:off x="2513557" y="2754049"/>
                <a:ext cx="60883" cy="110058"/>
              </a:xfrm>
              <a:custGeom>
                <a:avLst/>
                <a:gdLst/>
                <a:ahLst/>
                <a:cxnLst/>
                <a:rect l="l" t="t" r="r" b="b"/>
                <a:pathLst>
                  <a:path w="182" h="329" extrusionOk="0">
                    <a:moveTo>
                      <a:pt x="86" y="0"/>
                    </a:moveTo>
                    <a:lnTo>
                      <a:pt x="1" y="274"/>
                    </a:lnTo>
                    <a:lnTo>
                      <a:pt x="170" y="329"/>
                    </a:lnTo>
                    <a:lnTo>
                      <a:pt x="182" y="298"/>
                    </a:lnTo>
                    <a:lnTo>
                      <a:pt x="46" y="255"/>
                    </a:lnTo>
                    <a:lnTo>
                      <a:pt x="124" y="12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1" name="Google Shape;4381;p46"/>
              <p:cNvSpPr/>
              <p:nvPr/>
            </p:nvSpPr>
            <p:spPr>
              <a:xfrm>
                <a:off x="2572433" y="2778470"/>
                <a:ext cx="94335" cy="10102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302" extrusionOk="0">
                    <a:moveTo>
                      <a:pt x="150" y="34"/>
                    </a:moveTo>
                    <a:cubicBezTo>
                      <a:pt x="159" y="34"/>
                      <a:pt x="168" y="36"/>
                      <a:pt x="177" y="39"/>
                    </a:cubicBezTo>
                    <a:cubicBezTo>
                      <a:pt x="206" y="49"/>
                      <a:pt x="222" y="65"/>
                      <a:pt x="232" y="89"/>
                    </a:cubicBezTo>
                    <a:cubicBezTo>
                      <a:pt x="241" y="115"/>
                      <a:pt x="241" y="144"/>
                      <a:pt x="229" y="180"/>
                    </a:cubicBezTo>
                    <a:cubicBezTo>
                      <a:pt x="220" y="213"/>
                      <a:pt x="203" y="239"/>
                      <a:pt x="179" y="253"/>
                    </a:cubicBezTo>
                    <a:cubicBezTo>
                      <a:pt x="166" y="264"/>
                      <a:pt x="152" y="269"/>
                      <a:pt x="137" y="269"/>
                    </a:cubicBezTo>
                    <a:cubicBezTo>
                      <a:pt x="127" y="269"/>
                      <a:pt x="117" y="267"/>
                      <a:pt x="106" y="263"/>
                    </a:cubicBezTo>
                    <a:cubicBezTo>
                      <a:pt x="79" y="256"/>
                      <a:pt x="60" y="239"/>
                      <a:pt x="51" y="213"/>
                    </a:cubicBezTo>
                    <a:cubicBezTo>
                      <a:pt x="41" y="189"/>
                      <a:pt x="44" y="158"/>
                      <a:pt x="53" y="122"/>
                    </a:cubicBezTo>
                    <a:cubicBezTo>
                      <a:pt x="65" y="89"/>
                      <a:pt x="82" y="63"/>
                      <a:pt x="103" y="49"/>
                    </a:cubicBezTo>
                    <a:cubicBezTo>
                      <a:pt x="119" y="39"/>
                      <a:pt x="134" y="34"/>
                      <a:pt x="150" y="34"/>
                    </a:cubicBezTo>
                    <a:close/>
                    <a:moveTo>
                      <a:pt x="142" y="1"/>
                    </a:moveTo>
                    <a:cubicBezTo>
                      <a:pt x="120" y="1"/>
                      <a:pt x="100" y="6"/>
                      <a:pt x="82" y="18"/>
                    </a:cubicBezTo>
                    <a:cubicBezTo>
                      <a:pt x="51" y="37"/>
                      <a:pt x="29" y="68"/>
                      <a:pt x="15" y="111"/>
                    </a:cubicBezTo>
                    <a:cubicBezTo>
                      <a:pt x="1" y="153"/>
                      <a:pt x="1" y="191"/>
                      <a:pt x="17" y="225"/>
                    </a:cubicBezTo>
                    <a:cubicBezTo>
                      <a:pt x="32" y="258"/>
                      <a:pt x="58" y="282"/>
                      <a:pt x="96" y="294"/>
                    </a:cubicBezTo>
                    <a:cubicBezTo>
                      <a:pt x="111" y="299"/>
                      <a:pt x="126" y="301"/>
                      <a:pt x="141" y="301"/>
                    </a:cubicBezTo>
                    <a:cubicBezTo>
                      <a:pt x="162" y="301"/>
                      <a:pt x="182" y="296"/>
                      <a:pt x="201" y="284"/>
                    </a:cubicBezTo>
                    <a:cubicBezTo>
                      <a:pt x="232" y="265"/>
                      <a:pt x="256" y="234"/>
                      <a:pt x="270" y="191"/>
                    </a:cubicBezTo>
                    <a:cubicBezTo>
                      <a:pt x="282" y="149"/>
                      <a:pt x="282" y="111"/>
                      <a:pt x="267" y="77"/>
                    </a:cubicBezTo>
                    <a:cubicBezTo>
                      <a:pt x="253" y="44"/>
                      <a:pt x="227" y="20"/>
                      <a:pt x="186" y="8"/>
                    </a:cubicBezTo>
                    <a:cubicBezTo>
                      <a:pt x="171" y="3"/>
                      <a:pt x="156" y="1"/>
                      <a:pt x="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2" name="Google Shape;4382;p46"/>
              <p:cNvSpPr/>
              <p:nvPr/>
            </p:nvSpPr>
            <p:spPr>
              <a:xfrm>
                <a:off x="2654726" y="2798541"/>
                <a:ext cx="113403" cy="119090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56" extrusionOk="0">
                    <a:moveTo>
                      <a:pt x="88" y="1"/>
                    </a:moveTo>
                    <a:lnTo>
                      <a:pt x="0" y="277"/>
                    </a:lnTo>
                    <a:lnTo>
                      <a:pt x="36" y="286"/>
                    </a:lnTo>
                    <a:lnTo>
                      <a:pt x="114" y="46"/>
                    </a:lnTo>
                    <a:lnTo>
                      <a:pt x="124" y="258"/>
                    </a:lnTo>
                    <a:lnTo>
                      <a:pt x="162" y="270"/>
                    </a:lnTo>
                    <a:lnTo>
                      <a:pt x="293" y="103"/>
                    </a:lnTo>
                    <a:lnTo>
                      <a:pt x="217" y="343"/>
                    </a:lnTo>
                    <a:lnTo>
                      <a:pt x="252" y="355"/>
                    </a:lnTo>
                    <a:lnTo>
                      <a:pt x="338" y="81"/>
                    </a:lnTo>
                    <a:lnTo>
                      <a:pt x="283" y="62"/>
                    </a:lnTo>
                    <a:lnTo>
                      <a:pt x="155" y="227"/>
                    </a:lnTo>
                    <a:lnTo>
                      <a:pt x="143" y="20"/>
                    </a:lnTo>
                    <a:lnTo>
                      <a:pt x="8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3" name="Google Shape;4383;p46"/>
              <p:cNvSpPr/>
              <p:nvPr/>
            </p:nvSpPr>
            <p:spPr>
              <a:xfrm>
                <a:off x="2743708" y="2838349"/>
                <a:ext cx="83965" cy="108051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23" extrusionOk="0">
                    <a:moveTo>
                      <a:pt x="201" y="43"/>
                    </a:moveTo>
                    <a:lnTo>
                      <a:pt x="208" y="196"/>
                    </a:lnTo>
                    <a:lnTo>
                      <a:pt x="208" y="196"/>
                    </a:lnTo>
                    <a:lnTo>
                      <a:pt x="108" y="165"/>
                    </a:lnTo>
                    <a:lnTo>
                      <a:pt x="201" y="43"/>
                    </a:lnTo>
                    <a:close/>
                    <a:moveTo>
                      <a:pt x="191" y="1"/>
                    </a:moveTo>
                    <a:lnTo>
                      <a:pt x="1" y="241"/>
                    </a:lnTo>
                    <a:lnTo>
                      <a:pt x="39" y="253"/>
                    </a:lnTo>
                    <a:lnTo>
                      <a:pt x="86" y="191"/>
                    </a:lnTo>
                    <a:lnTo>
                      <a:pt x="210" y="232"/>
                    </a:lnTo>
                    <a:lnTo>
                      <a:pt x="213" y="308"/>
                    </a:lnTo>
                    <a:lnTo>
                      <a:pt x="251" y="322"/>
                    </a:lnTo>
                    <a:lnTo>
                      <a:pt x="234" y="1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4" name="Google Shape;4384;p46"/>
              <p:cNvSpPr/>
              <p:nvPr/>
            </p:nvSpPr>
            <p:spPr>
              <a:xfrm>
                <a:off x="2246609" y="2850392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7" y="0"/>
                    </a:moveTo>
                    <a:cubicBezTo>
                      <a:pt x="13" y="0"/>
                      <a:pt x="6" y="3"/>
                      <a:pt x="3" y="10"/>
                    </a:cubicBezTo>
                    <a:cubicBezTo>
                      <a:pt x="1" y="15"/>
                      <a:pt x="6" y="22"/>
                      <a:pt x="10" y="24"/>
                    </a:cubicBezTo>
                    <a:lnTo>
                      <a:pt x="58" y="38"/>
                    </a:lnTo>
                    <a:cubicBezTo>
                      <a:pt x="59" y="40"/>
                      <a:pt x="60" y="40"/>
                      <a:pt x="62" y="40"/>
                    </a:cubicBezTo>
                    <a:cubicBezTo>
                      <a:pt x="63" y="40"/>
                      <a:pt x="64" y="40"/>
                      <a:pt x="65" y="38"/>
                    </a:cubicBezTo>
                    <a:cubicBezTo>
                      <a:pt x="68" y="38"/>
                      <a:pt x="72" y="36"/>
                      <a:pt x="72" y="31"/>
                    </a:cubicBezTo>
                    <a:cubicBezTo>
                      <a:pt x="75" y="24"/>
                      <a:pt x="72" y="19"/>
                      <a:pt x="65" y="17"/>
                    </a:cubicBez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5" name="Google Shape;4385;p46"/>
              <p:cNvSpPr/>
              <p:nvPr/>
            </p:nvSpPr>
            <p:spPr>
              <a:xfrm>
                <a:off x="2292773" y="2865111"/>
                <a:ext cx="527877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9" extrusionOk="0">
                    <a:moveTo>
                      <a:pt x="13" y="1"/>
                    </a:moveTo>
                    <a:cubicBezTo>
                      <a:pt x="8" y="1"/>
                      <a:pt x="5" y="3"/>
                      <a:pt x="3" y="9"/>
                    </a:cubicBezTo>
                    <a:cubicBezTo>
                      <a:pt x="1" y="16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08" y="54"/>
                    </a:lnTo>
                    <a:cubicBezTo>
                      <a:pt x="113" y="52"/>
                      <a:pt x="115" y="49"/>
                      <a:pt x="118" y="44"/>
                    </a:cubicBezTo>
                    <a:cubicBezTo>
                      <a:pt x="120" y="40"/>
                      <a:pt x="115" y="33"/>
                      <a:pt x="108" y="30"/>
                    </a:cubicBezTo>
                    <a:lnTo>
                      <a:pt x="18" y="2"/>
                    </a:lnTo>
                    <a:cubicBezTo>
                      <a:pt x="16" y="1"/>
                      <a:pt x="14" y="1"/>
                      <a:pt x="13" y="1"/>
                    </a:cubicBezTo>
                    <a:close/>
                    <a:moveTo>
                      <a:pt x="197" y="58"/>
                    </a:moveTo>
                    <a:cubicBezTo>
                      <a:pt x="191" y="58"/>
                      <a:pt x="186" y="62"/>
                      <a:pt x="184" y="68"/>
                    </a:cubicBezTo>
                    <a:cubicBezTo>
                      <a:pt x="182" y="73"/>
                      <a:pt x="187" y="80"/>
                      <a:pt x="194" y="83"/>
                    </a:cubicBezTo>
                    <a:lnTo>
                      <a:pt x="284" y="111"/>
                    </a:lnTo>
                    <a:lnTo>
                      <a:pt x="291" y="111"/>
                    </a:lnTo>
                    <a:cubicBezTo>
                      <a:pt x="294" y="111"/>
                      <a:pt x="299" y="106"/>
                      <a:pt x="299" y="104"/>
                    </a:cubicBezTo>
                    <a:cubicBezTo>
                      <a:pt x="301" y="97"/>
                      <a:pt x="299" y="90"/>
                      <a:pt x="291" y="87"/>
                    </a:cubicBezTo>
                    <a:lnTo>
                      <a:pt x="201" y="59"/>
                    </a:lnTo>
                    <a:cubicBezTo>
                      <a:pt x="200" y="58"/>
                      <a:pt x="198" y="58"/>
                      <a:pt x="197" y="58"/>
                    </a:cubicBezTo>
                    <a:close/>
                    <a:moveTo>
                      <a:pt x="378" y="117"/>
                    </a:moveTo>
                    <a:cubicBezTo>
                      <a:pt x="374" y="117"/>
                      <a:pt x="369" y="120"/>
                      <a:pt x="368" y="125"/>
                    </a:cubicBezTo>
                    <a:cubicBezTo>
                      <a:pt x="365" y="133"/>
                      <a:pt x="368" y="137"/>
                      <a:pt x="375" y="140"/>
                    </a:cubicBezTo>
                    <a:lnTo>
                      <a:pt x="465" y="171"/>
                    </a:lnTo>
                    <a:lnTo>
                      <a:pt x="475" y="171"/>
                    </a:lnTo>
                    <a:cubicBezTo>
                      <a:pt x="477" y="168"/>
                      <a:pt x="480" y="166"/>
                      <a:pt x="482" y="161"/>
                    </a:cubicBezTo>
                    <a:cubicBezTo>
                      <a:pt x="484" y="154"/>
                      <a:pt x="480" y="149"/>
                      <a:pt x="475" y="147"/>
                    </a:cubicBezTo>
                    <a:lnTo>
                      <a:pt x="382" y="118"/>
                    </a:lnTo>
                    <a:cubicBezTo>
                      <a:pt x="381" y="118"/>
                      <a:pt x="379" y="117"/>
                      <a:pt x="378" y="117"/>
                    </a:cubicBezTo>
                    <a:close/>
                    <a:moveTo>
                      <a:pt x="561" y="175"/>
                    </a:moveTo>
                    <a:cubicBezTo>
                      <a:pt x="556" y="175"/>
                      <a:pt x="551" y="179"/>
                      <a:pt x="549" y="183"/>
                    </a:cubicBezTo>
                    <a:cubicBezTo>
                      <a:pt x="549" y="190"/>
                      <a:pt x="551" y="197"/>
                      <a:pt x="558" y="199"/>
                    </a:cubicBezTo>
                    <a:lnTo>
                      <a:pt x="649" y="228"/>
                    </a:lnTo>
                    <a:lnTo>
                      <a:pt x="656" y="228"/>
                    </a:lnTo>
                    <a:cubicBezTo>
                      <a:pt x="661" y="225"/>
                      <a:pt x="663" y="223"/>
                      <a:pt x="663" y="221"/>
                    </a:cubicBezTo>
                    <a:cubicBezTo>
                      <a:pt x="665" y="213"/>
                      <a:pt x="663" y="206"/>
                      <a:pt x="656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1" y="175"/>
                    </a:cubicBezTo>
                    <a:close/>
                    <a:moveTo>
                      <a:pt x="744" y="232"/>
                    </a:moveTo>
                    <a:cubicBezTo>
                      <a:pt x="739" y="232"/>
                      <a:pt x="734" y="236"/>
                      <a:pt x="732" y="242"/>
                    </a:cubicBezTo>
                    <a:cubicBezTo>
                      <a:pt x="730" y="247"/>
                      <a:pt x="734" y="254"/>
                      <a:pt x="739" y="256"/>
                    </a:cubicBezTo>
                    <a:lnTo>
                      <a:pt x="832" y="285"/>
                    </a:lnTo>
                    <a:cubicBezTo>
                      <a:pt x="833" y="286"/>
                      <a:pt x="834" y="287"/>
                      <a:pt x="836" y="287"/>
                    </a:cubicBezTo>
                    <a:cubicBezTo>
                      <a:pt x="837" y="287"/>
                      <a:pt x="838" y="286"/>
                      <a:pt x="839" y="285"/>
                    </a:cubicBezTo>
                    <a:cubicBezTo>
                      <a:pt x="842" y="285"/>
                      <a:pt x="844" y="283"/>
                      <a:pt x="846" y="278"/>
                    </a:cubicBezTo>
                    <a:cubicBezTo>
                      <a:pt x="849" y="271"/>
                      <a:pt x="844" y="263"/>
                      <a:pt x="839" y="263"/>
                    </a:cubicBezTo>
                    <a:lnTo>
                      <a:pt x="746" y="233"/>
                    </a:lnTo>
                    <a:cubicBezTo>
                      <a:pt x="745" y="232"/>
                      <a:pt x="744" y="232"/>
                      <a:pt x="744" y="232"/>
                    </a:cubicBezTo>
                    <a:close/>
                    <a:moveTo>
                      <a:pt x="924" y="291"/>
                    </a:moveTo>
                    <a:cubicBezTo>
                      <a:pt x="919" y="291"/>
                      <a:pt x="915" y="294"/>
                      <a:pt x="915" y="299"/>
                    </a:cubicBezTo>
                    <a:cubicBezTo>
                      <a:pt x="913" y="306"/>
                      <a:pt x="915" y="313"/>
                      <a:pt x="922" y="313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2"/>
                      <a:pt x="1027" y="340"/>
                      <a:pt x="1030" y="335"/>
                    </a:cubicBezTo>
                    <a:cubicBezTo>
                      <a:pt x="1030" y="330"/>
                      <a:pt x="1027" y="323"/>
                      <a:pt x="1020" y="321"/>
                    </a:cubicBezTo>
                    <a:lnTo>
                      <a:pt x="930" y="292"/>
                    </a:lnTo>
                    <a:cubicBezTo>
                      <a:pt x="928" y="291"/>
                      <a:pt x="926" y="291"/>
                      <a:pt x="924" y="291"/>
                    </a:cubicBezTo>
                    <a:close/>
                    <a:moveTo>
                      <a:pt x="1109" y="349"/>
                    </a:moveTo>
                    <a:cubicBezTo>
                      <a:pt x="1103" y="349"/>
                      <a:pt x="1098" y="352"/>
                      <a:pt x="1096" y="356"/>
                    </a:cubicBezTo>
                    <a:cubicBezTo>
                      <a:pt x="1094" y="363"/>
                      <a:pt x="1099" y="371"/>
                      <a:pt x="1103" y="373"/>
                    </a:cubicBezTo>
                    <a:lnTo>
                      <a:pt x="1196" y="402"/>
                    </a:lnTo>
                    <a:lnTo>
                      <a:pt x="1203" y="402"/>
                    </a:lnTo>
                    <a:cubicBezTo>
                      <a:pt x="1206" y="402"/>
                      <a:pt x="1211" y="397"/>
                      <a:pt x="1211" y="394"/>
                    </a:cubicBezTo>
                    <a:cubicBezTo>
                      <a:pt x="1213" y="387"/>
                      <a:pt x="1208" y="380"/>
                      <a:pt x="1203" y="378"/>
                    </a:cubicBezTo>
                    <a:lnTo>
                      <a:pt x="1113" y="349"/>
                    </a:lnTo>
                    <a:cubicBezTo>
                      <a:pt x="1112" y="349"/>
                      <a:pt x="1110" y="349"/>
                      <a:pt x="1109" y="349"/>
                    </a:cubicBezTo>
                    <a:close/>
                    <a:moveTo>
                      <a:pt x="1294" y="406"/>
                    </a:moveTo>
                    <a:cubicBezTo>
                      <a:pt x="1287" y="406"/>
                      <a:pt x="1282" y="409"/>
                      <a:pt x="1280" y="416"/>
                    </a:cubicBezTo>
                    <a:cubicBezTo>
                      <a:pt x="1277" y="421"/>
                      <a:pt x="1280" y="428"/>
                      <a:pt x="1287" y="430"/>
                    </a:cubicBezTo>
                    <a:lnTo>
                      <a:pt x="1377" y="459"/>
                    </a:lnTo>
                    <a:cubicBezTo>
                      <a:pt x="1378" y="460"/>
                      <a:pt x="1380" y="461"/>
                      <a:pt x="1381" y="461"/>
                    </a:cubicBezTo>
                    <a:cubicBezTo>
                      <a:pt x="1382" y="461"/>
                      <a:pt x="1383" y="460"/>
                      <a:pt x="1384" y="459"/>
                    </a:cubicBezTo>
                    <a:cubicBezTo>
                      <a:pt x="1389" y="459"/>
                      <a:pt x="1392" y="456"/>
                      <a:pt x="1394" y="452"/>
                    </a:cubicBezTo>
                    <a:cubicBezTo>
                      <a:pt x="1396" y="444"/>
                      <a:pt x="1392" y="437"/>
                      <a:pt x="1384" y="437"/>
                    </a:cubicBezTo>
                    <a:lnTo>
                      <a:pt x="1294" y="406"/>
                    </a:lnTo>
                    <a:close/>
                    <a:moveTo>
                      <a:pt x="1472" y="465"/>
                    </a:moveTo>
                    <a:cubicBezTo>
                      <a:pt x="1467" y="465"/>
                      <a:pt x="1462" y="468"/>
                      <a:pt x="1461" y="473"/>
                    </a:cubicBezTo>
                    <a:cubicBezTo>
                      <a:pt x="1458" y="480"/>
                      <a:pt x="1463" y="487"/>
                      <a:pt x="1470" y="490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0" y="516"/>
                      <a:pt x="1575" y="514"/>
                      <a:pt x="1575" y="509"/>
                    </a:cubicBezTo>
                    <a:cubicBezTo>
                      <a:pt x="1577" y="504"/>
                      <a:pt x="1575" y="497"/>
                      <a:pt x="1568" y="494"/>
                    </a:cubicBezTo>
                    <a:lnTo>
                      <a:pt x="1477" y="466"/>
                    </a:lnTo>
                    <a:cubicBezTo>
                      <a:pt x="1476" y="465"/>
                      <a:pt x="1474" y="465"/>
                      <a:pt x="1472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6" name="Google Shape;4386;p46"/>
              <p:cNvSpPr/>
              <p:nvPr/>
            </p:nvSpPr>
            <p:spPr>
              <a:xfrm>
                <a:off x="2841723" y="3039731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14" y="0"/>
                    </a:moveTo>
                    <a:cubicBezTo>
                      <a:pt x="9" y="0"/>
                      <a:pt x="5" y="5"/>
                      <a:pt x="3" y="11"/>
                    </a:cubicBezTo>
                    <a:cubicBezTo>
                      <a:pt x="1" y="15"/>
                      <a:pt x="3" y="22"/>
                      <a:pt x="10" y="25"/>
                    </a:cubicBezTo>
                    <a:lnTo>
                      <a:pt x="58" y="39"/>
                    </a:lnTo>
                    <a:cubicBezTo>
                      <a:pt x="59" y="40"/>
                      <a:pt x="59" y="40"/>
                      <a:pt x="60" y="40"/>
                    </a:cubicBezTo>
                    <a:cubicBezTo>
                      <a:pt x="62" y="40"/>
                      <a:pt x="63" y="39"/>
                      <a:pt x="65" y="39"/>
                    </a:cubicBezTo>
                    <a:cubicBezTo>
                      <a:pt x="67" y="39"/>
                      <a:pt x="72" y="34"/>
                      <a:pt x="72" y="32"/>
                    </a:cubicBezTo>
                    <a:cubicBezTo>
                      <a:pt x="74" y="25"/>
                      <a:pt x="70" y="18"/>
                      <a:pt x="65" y="15"/>
                    </a:cubicBezTo>
                    <a:lnTo>
                      <a:pt x="17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7" name="Google Shape;4387;p46"/>
              <p:cNvSpPr/>
              <p:nvPr/>
            </p:nvSpPr>
            <p:spPr>
              <a:xfrm>
                <a:off x="2225199" y="2919303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2" y="1"/>
                    </a:moveTo>
                    <a:cubicBezTo>
                      <a:pt x="7" y="1"/>
                      <a:pt x="2" y="3"/>
                      <a:pt x="1" y="9"/>
                    </a:cubicBezTo>
                    <a:cubicBezTo>
                      <a:pt x="1" y="16"/>
                      <a:pt x="3" y="23"/>
                      <a:pt x="10" y="23"/>
                    </a:cubicBezTo>
                    <a:lnTo>
                      <a:pt x="55" y="40"/>
                    </a:lnTo>
                    <a:lnTo>
                      <a:pt x="62" y="40"/>
                    </a:lnTo>
                    <a:cubicBezTo>
                      <a:pt x="67" y="37"/>
                      <a:pt x="70" y="35"/>
                      <a:pt x="72" y="30"/>
                    </a:cubicBezTo>
                    <a:cubicBezTo>
                      <a:pt x="74" y="25"/>
                      <a:pt x="70" y="18"/>
                      <a:pt x="62" y="16"/>
                    </a:cubicBezTo>
                    <a:lnTo>
                      <a:pt x="17" y="1"/>
                    </a:lnTo>
                    <a:cubicBezTo>
                      <a:pt x="15" y="1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8" name="Google Shape;4388;p46"/>
              <p:cNvSpPr/>
              <p:nvPr/>
            </p:nvSpPr>
            <p:spPr>
              <a:xfrm>
                <a:off x="2270694" y="2933688"/>
                <a:ext cx="528211" cy="173617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519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8"/>
                    </a:cubicBezTo>
                    <a:cubicBezTo>
                      <a:pt x="0" y="16"/>
                      <a:pt x="5" y="23"/>
                      <a:pt x="12" y="25"/>
                    </a:cubicBezTo>
                    <a:lnTo>
                      <a:pt x="103" y="54"/>
                    </a:lnTo>
                    <a:lnTo>
                      <a:pt x="110" y="54"/>
                    </a:lnTo>
                    <a:cubicBezTo>
                      <a:pt x="112" y="51"/>
                      <a:pt x="117" y="49"/>
                      <a:pt x="117" y="47"/>
                    </a:cubicBezTo>
                    <a:cubicBezTo>
                      <a:pt x="119" y="39"/>
                      <a:pt x="117" y="32"/>
                      <a:pt x="110" y="30"/>
                    </a:cubicBezTo>
                    <a:lnTo>
                      <a:pt x="19" y="1"/>
                    </a:lnTo>
                    <a:cubicBezTo>
                      <a:pt x="18" y="1"/>
                      <a:pt x="17" y="1"/>
                      <a:pt x="15" y="1"/>
                    </a:cubicBezTo>
                    <a:close/>
                    <a:moveTo>
                      <a:pt x="200" y="58"/>
                    </a:moveTo>
                    <a:cubicBezTo>
                      <a:pt x="196" y="58"/>
                      <a:pt x="188" y="61"/>
                      <a:pt x="186" y="68"/>
                    </a:cubicBezTo>
                    <a:cubicBezTo>
                      <a:pt x="184" y="73"/>
                      <a:pt x="186" y="80"/>
                      <a:pt x="193" y="82"/>
                    </a:cubicBezTo>
                    <a:lnTo>
                      <a:pt x="284" y="111"/>
                    </a:lnTo>
                    <a:cubicBezTo>
                      <a:pt x="285" y="112"/>
                      <a:pt x="287" y="113"/>
                      <a:pt x="288" y="113"/>
                    </a:cubicBezTo>
                    <a:cubicBezTo>
                      <a:pt x="290" y="113"/>
                      <a:pt x="292" y="112"/>
                      <a:pt x="293" y="111"/>
                    </a:cubicBezTo>
                    <a:cubicBezTo>
                      <a:pt x="296" y="111"/>
                      <a:pt x="298" y="108"/>
                      <a:pt x="300" y="104"/>
                    </a:cubicBezTo>
                    <a:cubicBezTo>
                      <a:pt x="303" y="97"/>
                      <a:pt x="298" y="89"/>
                      <a:pt x="291" y="89"/>
                    </a:cubicBezTo>
                    <a:lnTo>
                      <a:pt x="200" y="58"/>
                    </a:lnTo>
                    <a:close/>
                    <a:moveTo>
                      <a:pt x="378" y="117"/>
                    </a:moveTo>
                    <a:cubicBezTo>
                      <a:pt x="373" y="117"/>
                      <a:pt x="369" y="120"/>
                      <a:pt x="367" y="125"/>
                    </a:cubicBezTo>
                    <a:cubicBezTo>
                      <a:pt x="367" y="132"/>
                      <a:pt x="369" y="139"/>
                      <a:pt x="376" y="142"/>
                    </a:cubicBezTo>
                    <a:lnTo>
                      <a:pt x="467" y="170"/>
                    </a:lnTo>
                    <a:lnTo>
                      <a:pt x="474" y="170"/>
                    </a:lnTo>
                    <a:cubicBezTo>
                      <a:pt x="479" y="168"/>
                      <a:pt x="481" y="166"/>
                      <a:pt x="481" y="161"/>
                    </a:cubicBezTo>
                    <a:cubicBezTo>
                      <a:pt x="484" y="156"/>
                      <a:pt x="481" y="149"/>
                      <a:pt x="474" y="147"/>
                    </a:cubicBezTo>
                    <a:lnTo>
                      <a:pt x="384" y="118"/>
                    </a:lnTo>
                    <a:cubicBezTo>
                      <a:pt x="382" y="117"/>
                      <a:pt x="380" y="117"/>
                      <a:pt x="378" y="117"/>
                    </a:cubicBezTo>
                    <a:close/>
                    <a:moveTo>
                      <a:pt x="562" y="175"/>
                    </a:moveTo>
                    <a:cubicBezTo>
                      <a:pt x="557" y="175"/>
                      <a:pt x="552" y="178"/>
                      <a:pt x="550" y="182"/>
                    </a:cubicBezTo>
                    <a:cubicBezTo>
                      <a:pt x="548" y="189"/>
                      <a:pt x="553" y="197"/>
                      <a:pt x="557" y="199"/>
                    </a:cubicBezTo>
                    <a:lnTo>
                      <a:pt x="650" y="228"/>
                    </a:lnTo>
                    <a:lnTo>
                      <a:pt x="657" y="228"/>
                    </a:lnTo>
                    <a:cubicBezTo>
                      <a:pt x="660" y="228"/>
                      <a:pt x="662" y="223"/>
                      <a:pt x="665" y="220"/>
                    </a:cubicBezTo>
                    <a:cubicBezTo>
                      <a:pt x="667" y="213"/>
                      <a:pt x="662" y="206"/>
                      <a:pt x="657" y="204"/>
                    </a:cubicBezTo>
                    <a:lnTo>
                      <a:pt x="565" y="175"/>
                    </a:lnTo>
                    <a:cubicBezTo>
                      <a:pt x="564" y="175"/>
                      <a:pt x="563" y="175"/>
                      <a:pt x="562" y="175"/>
                    </a:cubicBezTo>
                    <a:close/>
                    <a:moveTo>
                      <a:pt x="743" y="234"/>
                    </a:moveTo>
                    <a:cubicBezTo>
                      <a:pt x="738" y="234"/>
                      <a:pt x="733" y="236"/>
                      <a:pt x="731" y="242"/>
                    </a:cubicBezTo>
                    <a:cubicBezTo>
                      <a:pt x="731" y="249"/>
                      <a:pt x="734" y="254"/>
                      <a:pt x="741" y="256"/>
                    </a:cubicBezTo>
                    <a:lnTo>
                      <a:pt x="831" y="285"/>
                    </a:lnTo>
                    <a:cubicBezTo>
                      <a:pt x="832" y="286"/>
                      <a:pt x="834" y="286"/>
                      <a:pt x="835" y="286"/>
                    </a:cubicBezTo>
                    <a:cubicBezTo>
                      <a:pt x="836" y="286"/>
                      <a:pt x="837" y="286"/>
                      <a:pt x="838" y="285"/>
                    </a:cubicBezTo>
                    <a:cubicBezTo>
                      <a:pt x="843" y="285"/>
                      <a:pt x="846" y="282"/>
                      <a:pt x="848" y="278"/>
                    </a:cubicBezTo>
                    <a:cubicBezTo>
                      <a:pt x="848" y="270"/>
                      <a:pt x="846" y="266"/>
                      <a:pt x="838" y="263"/>
                    </a:cubicBezTo>
                    <a:lnTo>
                      <a:pt x="748" y="235"/>
                    </a:lnTo>
                    <a:cubicBezTo>
                      <a:pt x="746" y="234"/>
                      <a:pt x="744" y="234"/>
                      <a:pt x="743" y="234"/>
                    </a:cubicBezTo>
                    <a:close/>
                    <a:moveTo>
                      <a:pt x="926" y="291"/>
                    </a:moveTo>
                    <a:cubicBezTo>
                      <a:pt x="922" y="291"/>
                      <a:pt x="917" y="295"/>
                      <a:pt x="915" y="299"/>
                    </a:cubicBezTo>
                    <a:cubicBezTo>
                      <a:pt x="912" y="306"/>
                      <a:pt x="917" y="313"/>
                      <a:pt x="922" y="316"/>
                    </a:cubicBezTo>
                    <a:lnTo>
                      <a:pt x="1015" y="344"/>
                    </a:lnTo>
                    <a:lnTo>
                      <a:pt x="1022" y="344"/>
                    </a:lnTo>
                    <a:cubicBezTo>
                      <a:pt x="1024" y="342"/>
                      <a:pt x="1029" y="339"/>
                      <a:pt x="1029" y="335"/>
                    </a:cubicBezTo>
                    <a:cubicBezTo>
                      <a:pt x="1031" y="330"/>
                      <a:pt x="1027" y="323"/>
                      <a:pt x="1022" y="320"/>
                    </a:cubicBezTo>
                    <a:lnTo>
                      <a:pt x="929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09" y="348"/>
                    </a:moveTo>
                    <a:cubicBezTo>
                      <a:pt x="1103" y="348"/>
                      <a:pt x="1098" y="353"/>
                      <a:pt x="1098" y="359"/>
                    </a:cubicBezTo>
                    <a:cubicBezTo>
                      <a:pt x="1096" y="363"/>
                      <a:pt x="1098" y="370"/>
                      <a:pt x="1105" y="373"/>
                    </a:cubicBezTo>
                    <a:lnTo>
                      <a:pt x="1196" y="401"/>
                    </a:lnTo>
                    <a:cubicBezTo>
                      <a:pt x="1197" y="403"/>
                      <a:pt x="1198" y="403"/>
                      <a:pt x="1199" y="403"/>
                    </a:cubicBezTo>
                    <a:cubicBezTo>
                      <a:pt x="1200" y="403"/>
                      <a:pt x="1202" y="403"/>
                      <a:pt x="1203" y="401"/>
                    </a:cubicBezTo>
                    <a:cubicBezTo>
                      <a:pt x="1208" y="401"/>
                      <a:pt x="1210" y="399"/>
                      <a:pt x="1212" y="394"/>
                    </a:cubicBezTo>
                    <a:cubicBezTo>
                      <a:pt x="1215" y="387"/>
                      <a:pt x="1210" y="380"/>
                      <a:pt x="1203" y="378"/>
                    </a:cubicBezTo>
                    <a:lnTo>
                      <a:pt x="1112" y="349"/>
                    </a:lnTo>
                    <a:cubicBezTo>
                      <a:pt x="1111" y="349"/>
                      <a:pt x="1110" y="348"/>
                      <a:pt x="1109" y="348"/>
                    </a:cubicBezTo>
                    <a:close/>
                    <a:moveTo>
                      <a:pt x="1290" y="408"/>
                    </a:moveTo>
                    <a:cubicBezTo>
                      <a:pt x="1285" y="408"/>
                      <a:pt x="1281" y="410"/>
                      <a:pt x="1279" y="416"/>
                    </a:cubicBezTo>
                    <a:cubicBezTo>
                      <a:pt x="1277" y="423"/>
                      <a:pt x="1281" y="430"/>
                      <a:pt x="1288" y="430"/>
                    </a:cubicBezTo>
                    <a:lnTo>
                      <a:pt x="1379" y="461"/>
                    </a:lnTo>
                    <a:lnTo>
                      <a:pt x="1386" y="461"/>
                    </a:lnTo>
                    <a:cubicBezTo>
                      <a:pt x="1389" y="459"/>
                      <a:pt x="1393" y="456"/>
                      <a:pt x="1393" y="451"/>
                    </a:cubicBezTo>
                    <a:cubicBezTo>
                      <a:pt x="1396" y="447"/>
                      <a:pt x="1393" y="439"/>
                      <a:pt x="1386" y="437"/>
                    </a:cubicBezTo>
                    <a:lnTo>
                      <a:pt x="1296" y="409"/>
                    </a:lnTo>
                    <a:cubicBezTo>
                      <a:pt x="1294" y="408"/>
                      <a:pt x="1292" y="408"/>
                      <a:pt x="1290" y="408"/>
                    </a:cubicBezTo>
                    <a:close/>
                    <a:moveTo>
                      <a:pt x="1474" y="465"/>
                    </a:moveTo>
                    <a:cubicBezTo>
                      <a:pt x="1469" y="465"/>
                      <a:pt x="1464" y="469"/>
                      <a:pt x="1462" y="473"/>
                    </a:cubicBezTo>
                    <a:cubicBezTo>
                      <a:pt x="1460" y="480"/>
                      <a:pt x="1462" y="487"/>
                      <a:pt x="1469" y="489"/>
                    </a:cubicBezTo>
                    <a:lnTo>
                      <a:pt x="1560" y="518"/>
                    </a:lnTo>
                    <a:lnTo>
                      <a:pt x="1567" y="518"/>
                    </a:lnTo>
                    <a:cubicBezTo>
                      <a:pt x="1572" y="516"/>
                      <a:pt x="1574" y="513"/>
                      <a:pt x="1577" y="511"/>
                    </a:cubicBezTo>
                    <a:cubicBezTo>
                      <a:pt x="1579" y="504"/>
                      <a:pt x="1574" y="497"/>
                      <a:pt x="1567" y="494"/>
                    </a:cubicBezTo>
                    <a:lnTo>
                      <a:pt x="1477" y="466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89" name="Google Shape;4389;p46"/>
              <p:cNvSpPr/>
              <p:nvPr/>
            </p:nvSpPr>
            <p:spPr>
              <a:xfrm>
                <a:off x="2819310" y="3108308"/>
                <a:ext cx="25089" cy="13715"/>
              </a:xfrm>
              <a:custGeom>
                <a:avLst/>
                <a:gdLst/>
                <a:ahLst/>
                <a:cxnLst/>
                <a:rect l="l" t="t" r="r" b="b"/>
                <a:pathLst>
                  <a:path w="75" h="41" extrusionOk="0">
                    <a:moveTo>
                      <a:pt x="20" y="1"/>
                    </a:moveTo>
                    <a:cubicBezTo>
                      <a:pt x="13" y="1"/>
                      <a:pt x="6" y="3"/>
                      <a:pt x="3" y="10"/>
                    </a:cubicBezTo>
                    <a:cubicBezTo>
                      <a:pt x="1" y="15"/>
                      <a:pt x="6" y="22"/>
                      <a:pt x="13" y="25"/>
                    </a:cubicBezTo>
                    <a:lnTo>
                      <a:pt x="58" y="39"/>
                    </a:lnTo>
                    <a:cubicBezTo>
                      <a:pt x="59" y="40"/>
                      <a:pt x="60" y="41"/>
                      <a:pt x="62" y="41"/>
                    </a:cubicBezTo>
                    <a:cubicBezTo>
                      <a:pt x="63" y="41"/>
                      <a:pt x="64" y="40"/>
                      <a:pt x="65" y="39"/>
                    </a:cubicBezTo>
                    <a:cubicBezTo>
                      <a:pt x="70" y="39"/>
                      <a:pt x="72" y="37"/>
                      <a:pt x="75" y="32"/>
                    </a:cubicBezTo>
                    <a:cubicBezTo>
                      <a:pt x="75" y="25"/>
                      <a:pt x="72" y="17"/>
                      <a:pt x="65" y="17"/>
                    </a:cubicBezTo>
                    <a:lnTo>
                      <a:pt x="2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0" name="Google Shape;4390;p46"/>
              <p:cNvSpPr/>
              <p:nvPr/>
            </p:nvSpPr>
            <p:spPr>
              <a:xfrm>
                <a:off x="2202786" y="2987880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4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6"/>
                      <a:pt x="6" y="23"/>
                      <a:pt x="10" y="25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8" y="37"/>
                      <a:pt x="72" y="35"/>
                      <a:pt x="72" y="30"/>
                    </a:cubicBezTo>
                    <a:cubicBezTo>
                      <a:pt x="75" y="25"/>
                      <a:pt x="72" y="18"/>
                      <a:pt x="65" y="16"/>
                    </a:cubicBezTo>
                    <a:lnTo>
                      <a:pt x="18" y="1"/>
                    </a:lnTo>
                    <a:cubicBezTo>
                      <a:pt x="16" y="1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1" name="Google Shape;4391;p46"/>
              <p:cNvSpPr/>
              <p:nvPr/>
            </p:nvSpPr>
            <p:spPr>
              <a:xfrm>
                <a:off x="2248950" y="3002265"/>
                <a:ext cx="527877" cy="173283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518" extrusionOk="0">
                    <a:moveTo>
                      <a:pt x="15" y="1"/>
                    </a:moveTo>
                    <a:cubicBezTo>
                      <a:pt x="10" y="1"/>
                      <a:pt x="5" y="5"/>
                      <a:pt x="3" y="11"/>
                    </a:cubicBezTo>
                    <a:cubicBezTo>
                      <a:pt x="1" y="15"/>
                      <a:pt x="3" y="23"/>
                      <a:pt x="10" y="25"/>
                    </a:cubicBezTo>
                    <a:lnTo>
                      <a:pt x="101" y="54"/>
                    </a:lnTo>
                    <a:lnTo>
                      <a:pt x="111" y="54"/>
                    </a:lnTo>
                    <a:cubicBezTo>
                      <a:pt x="113" y="54"/>
                      <a:pt x="115" y="49"/>
                      <a:pt x="118" y="46"/>
                    </a:cubicBezTo>
                    <a:cubicBezTo>
                      <a:pt x="120" y="39"/>
                      <a:pt x="115" y="32"/>
                      <a:pt x="108" y="30"/>
                    </a:cubicBezTo>
                    <a:lnTo>
                      <a:pt x="18" y="1"/>
                    </a:lnTo>
                    <a:cubicBezTo>
                      <a:pt x="17" y="1"/>
                      <a:pt x="16" y="1"/>
                      <a:pt x="15" y="1"/>
                    </a:cubicBezTo>
                    <a:close/>
                    <a:moveTo>
                      <a:pt x="196" y="60"/>
                    </a:moveTo>
                    <a:cubicBezTo>
                      <a:pt x="191" y="60"/>
                      <a:pt x="186" y="62"/>
                      <a:pt x="184" y="68"/>
                    </a:cubicBezTo>
                    <a:cubicBezTo>
                      <a:pt x="184" y="75"/>
                      <a:pt x="187" y="80"/>
                      <a:pt x="194" y="82"/>
                    </a:cubicBezTo>
                    <a:lnTo>
                      <a:pt x="284" y="113"/>
                    </a:lnTo>
                    <a:lnTo>
                      <a:pt x="291" y="113"/>
                    </a:lnTo>
                    <a:cubicBezTo>
                      <a:pt x="296" y="111"/>
                      <a:pt x="299" y="108"/>
                      <a:pt x="299" y="104"/>
                    </a:cubicBezTo>
                    <a:cubicBezTo>
                      <a:pt x="301" y="99"/>
                      <a:pt x="299" y="92"/>
                      <a:pt x="291" y="89"/>
                    </a:cubicBezTo>
                    <a:lnTo>
                      <a:pt x="201" y="61"/>
                    </a:lnTo>
                    <a:cubicBezTo>
                      <a:pt x="199" y="60"/>
                      <a:pt x="197" y="60"/>
                      <a:pt x="196" y="60"/>
                    </a:cubicBezTo>
                    <a:close/>
                    <a:moveTo>
                      <a:pt x="379" y="117"/>
                    </a:moveTo>
                    <a:cubicBezTo>
                      <a:pt x="375" y="117"/>
                      <a:pt x="370" y="121"/>
                      <a:pt x="368" y="125"/>
                    </a:cubicBezTo>
                    <a:cubicBezTo>
                      <a:pt x="365" y="132"/>
                      <a:pt x="370" y="139"/>
                      <a:pt x="375" y="142"/>
                    </a:cubicBezTo>
                    <a:lnTo>
                      <a:pt x="468" y="170"/>
                    </a:lnTo>
                    <a:lnTo>
                      <a:pt x="475" y="170"/>
                    </a:lnTo>
                    <a:cubicBezTo>
                      <a:pt x="477" y="168"/>
                      <a:pt x="480" y="165"/>
                      <a:pt x="482" y="163"/>
                    </a:cubicBezTo>
                    <a:cubicBezTo>
                      <a:pt x="484" y="156"/>
                      <a:pt x="480" y="149"/>
                      <a:pt x="475" y="146"/>
                    </a:cubicBezTo>
                    <a:lnTo>
                      <a:pt x="382" y="118"/>
                    </a:lnTo>
                    <a:cubicBezTo>
                      <a:pt x="381" y="117"/>
                      <a:pt x="380" y="117"/>
                      <a:pt x="379" y="117"/>
                    </a:cubicBezTo>
                    <a:close/>
                    <a:moveTo>
                      <a:pt x="562" y="174"/>
                    </a:moveTo>
                    <a:cubicBezTo>
                      <a:pt x="556" y="174"/>
                      <a:pt x="551" y="179"/>
                      <a:pt x="549" y="184"/>
                    </a:cubicBezTo>
                    <a:cubicBezTo>
                      <a:pt x="549" y="189"/>
                      <a:pt x="551" y="196"/>
                      <a:pt x="558" y="199"/>
                    </a:cubicBezTo>
                    <a:lnTo>
                      <a:pt x="649" y="227"/>
                    </a:lnTo>
                    <a:cubicBezTo>
                      <a:pt x="650" y="229"/>
                      <a:pt x="651" y="229"/>
                      <a:pt x="652" y="229"/>
                    </a:cubicBezTo>
                    <a:cubicBezTo>
                      <a:pt x="653" y="229"/>
                      <a:pt x="655" y="229"/>
                      <a:pt x="656" y="227"/>
                    </a:cubicBezTo>
                    <a:cubicBezTo>
                      <a:pt x="661" y="227"/>
                      <a:pt x="663" y="225"/>
                      <a:pt x="665" y="220"/>
                    </a:cubicBezTo>
                    <a:cubicBezTo>
                      <a:pt x="665" y="213"/>
                      <a:pt x="663" y="206"/>
                      <a:pt x="656" y="206"/>
                    </a:cubicBezTo>
                    <a:lnTo>
                      <a:pt x="565" y="175"/>
                    </a:lnTo>
                    <a:cubicBezTo>
                      <a:pt x="564" y="175"/>
                      <a:pt x="563" y="174"/>
                      <a:pt x="562" y="174"/>
                    </a:cubicBezTo>
                    <a:close/>
                    <a:moveTo>
                      <a:pt x="742" y="234"/>
                    </a:moveTo>
                    <a:cubicBezTo>
                      <a:pt x="738" y="234"/>
                      <a:pt x="734" y="236"/>
                      <a:pt x="732" y="242"/>
                    </a:cubicBezTo>
                    <a:cubicBezTo>
                      <a:pt x="730" y="249"/>
                      <a:pt x="734" y="256"/>
                      <a:pt x="739" y="256"/>
                    </a:cubicBezTo>
                    <a:lnTo>
                      <a:pt x="832" y="287"/>
                    </a:lnTo>
                    <a:lnTo>
                      <a:pt x="839" y="287"/>
                    </a:lnTo>
                    <a:cubicBezTo>
                      <a:pt x="842" y="284"/>
                      <a:pt x="846" y="282"/>
                      <a:pt x="846" y="277"/>
                    </a:cubicBezTo>
                    <a:cubicBezTo>
                      <a:pt x="849" y="273"/>
                      <a:pt x="844" y="265"/>
                      <a:pt x="839" y="263"/>
                    </a:cubicBezTo>
                    <a:lnTo>
                      <a:pt x="746" y="234"/>
                    </a:lnTo>
                    <a:cubicBezTo>
                      <a:pt x="745" y="234"/>
                      <a:pt x="744" y="234"/>
                      <a:pt x="742" y="234"/>
                    </a:cubicBezTo>
                    <a:close/>
                    <a:moveTo>
                      <a:pt x="926" y="291"/>
                    </a:moveTo>
                    <a:cubicBezTo>
                      <a:pt x="920" y="291"/>
                      <a:pt x="915" y="295"/>
                      <a:pt x="915" y="299"/>
                    </a:cubicBezTo>
                    <a:cubicBezTo>
                      <a:pt x="913" y="306"/>
                      <a:pt x="915" y="313"/>
                      <a:pt x="922" y="315"/>
                    </a:cubicBezTo>
                    <a:lnTo>
                      <a:pt x="1013" y="344"/>
                    </a:lnTo>
                    <a:lnTo>
                      <a:pt x="1020" y="344"/>
                    </a:lnTo>
                    <a:cubicBezTo>
                      <a:pt x="1025" y="344"/>
                      <a:pt x="1027" y="339"/>
                      <a:pt x="1030" y="337"/>
                    </a:cubicBezTo>
                    <a:cubicBezTo>
                      <a:pt x="1032" y="330"/>
                      <a:pt x="1027" y="323"/>
                      <a:pt x="1020" y="320"/>
                    </a:cubicBezTo>
                    <a:lnTo>
                      <a:pt x="930" y="292"/>
                    </a:lnTo>
                    <a:cubicBezTo>
                      <a:pt x="928" y="291"/>
                      <a:pt x="927" y="291"/>
                      <a:pt x="926" y="291"/>
                    </a:cubicBezTo>
                    <a:close/>
                    <a:moveTo>
                      <a:pt x="1113" y="349"/>
                    </a:moveTo>
                    <a:cubicBezTo>
                      <a:pt x="1106" y="349"/>
                      <a:pt x="1099" y="351"/>
                      <a:pt x="1096" y="358"/>
                    </a:cubicBezTo>
                    <a:cubicBezTo>
                      <a:pt x="1094" y="363"/>
                      <a:pt x="1099" y="370"/>
                      <a:pt x="1106" y="373"/>
                    </a:cubicBezTo>
                    <a:lnTo>
                      <a:pt x="1196" y="401"/>
                    </a:lnTo>
                    <a:cubicBezTo>
                      <a:pt x="1198" y="402"/>
                      <a:pt x="1199" y="403"/>
                      <a:pt x="1200" y="403"/>
                    </a:cubicBezTo>
                    <a:cubicBezTo>
                      <a:pt x="1201" y="403"/>
                      <a:pt x="1202" y="402"/>
                      <a:pt x="1203" y="401"/>
                    </a:cubicBezTo>
                    <a:cubicBezTo>
                      <a:pt x="1206" y="401"/>
                      <a:pt x="1211" y="399"/>
                      <a:pt x="1211" y="394"/>
                    </a:cubicBezTo>
                    <a:cubicBezTo>
                      <a:pt x="1213" y="387"/>
                      <a:pt x="1211" y="382"/>
                      <a:pt x="1203" y="380"/>
                    </a:cubicBezTo>
                    <a:lnTo>
                      <a:pt x="1113" y="349"/>
                    </a:lnTo>
                    <a:close/>
                    <a:moveTo>
                      <a:pt x="1290" y="407"/>
                    </a:moveTo>
                    <a:cubicBezTo>
                      <a:pt x="1286" y="407"/>
                      <a:pt x="1281" y="410"/>
                      <a:pt x="1280" y="415"/>
                    </a:cubicBezTo>
                    <a:cubicBezTo>
                      <a:pt x="1277" y="423"/>
                      <a:pt x="1280" y="430"/>
                      <a:pt x="1287" y="432"/>
                    </a:cubicBezTo>
                    <a:lnTo>
                      <a:pt x="1377" y="461"/>
                    </a:lnTo>
                    <a:lnTo>
                      <a:pt x="1384" y="461"/>
                    </a:lnTo>
                    <a:cubicBezTo>
                      <a:pt x="1389" y="458"/>
                      <a:pt x="1392" y="456"/>
                      <a:pt x="1394" y="451"/>
                    </a:cubicBezTo>
                    <a:cubicBezTo>
                      <a:pt x="1396" y="446"/>
                      <a:pt x="1392" y="439"/>
                      <a:pt x="1384" y="437"/>
                    </a:cubicBezTo>
                    <a:lnTo>
                      <a:pt x="1294" y="408"/>
                    </a:lnTo>
                    <a:cubicBezTo>
                      <a:pt x="1293" y="408"/>
                      <a:pt x="1291" y="407"/>
                      <a:pt x="1290" y="407"/>
                    </a:cubicBezTo>
                    <a:close/>
                    <a:moveTo>
                      <a:pt x="1474" y="465"/>
                    </a:moveTo>
                    <a:cubicBezTo>
                      <a:pt x="1468" y="465"/>
                      <a:pt x="1463" y="469"/>
                      <a:pt x="1461" y="475"/>
                    </a:cubicBezTo>
                    <a:cubicBezTo>
                      <a:pt x="1458" y="480"/>
                      <a:pt x="1463" y="487"/>
                      <a:pt x="1470" y="489"/>
                    </a:cubicBezTo>
                    <a:lnTo>
                      <a:pt x="1561" y="518"/>
                    </a:lnTo>
                    <a:lnTo>
                      <a:pt x="1568" y="518"/>
                    </a:lnTo>
                    <a:cubicBezTo>
                      <a:pt x="1573" y="518"/>
                      <a:pt x="1575" y="513"/>
                      <a:pt x="1575" y="511"/>
                    </a:cubicBezTo>
                    <a:cubicBezTo>
                      <a:pt x="1577" y="504"/>
                      <a:pt x="1575" y="496"/>
                      <a:pt x="1568" y="494"/>
                    </a:cubicBezTo>
                    <a:lnTo>
                      <a:pt x="1477" y="465"/>
                    </a:lnTo>
                    <a:cubicBezTo>
                      <a:pt x="1476" y="465"/>
                      <a:pt x="1475" y="465"/>
                      <a:pt x="1474" y="4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2" name="Google Shape;4392;p46"/>
              <p:cNvSpPr/>
              <p:nvPr/>
            </p:nvSpPr>
            <p:spPr>
              <a:xfrm>
                <a:off x="2797901" y="3177554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3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5"/>
                      <a:pt x="5" y="20"/>
                      <a:pt x="10" y="22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7" y="37"/>
                      <a:pt x="72" y="34"/>
                      <a:pt x="72" y="30"/>
                    </a:cubicBezTo>
                    <a:cubicBezTo>
                      <a:pt x="74" y="22"/>
                      <a:pt x="72" y="18"/>
                      <a:pt x="65" y="15"/>
                    </a:cubicBezTo>
                    <a:lnTo>
                      <a:pt x="17" y="1"/>
                    </a:ln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3" name="Google Shape;4393;p46"/>
              <p:cNvSpPr/>
              <p:nvPr/>
            </p:nvSpPr>
            <p:spPr>
              <a:xfrm>
                <a:off x="2561728" y="3147447"/>
                <a:ext cx="255575" cy="28334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847" extrusionOk="0">
                    <a:moveTo>
                      <a:pt x="223" y="0"/>
                    </a:moveTo>
                    <a:lnTo>
                      <a:pt x="18" y="620"/>
                    </a:lnTo>
                    <a:cubicBezTo>
                      <a:pt x="0" y="678"/>
                      <a:pt x="44" y="737"/>
                      <a:pt x="104" y="737"/>
                    </a:cubicBezTo>
                    <a:cubicBezTo>
                      <a:pt x="107" y="737"/>
                      <a:pt x="110" y="737"/>
                      <a:pt x="114" y="736"/>
                    </a:cubicBezTo>
                    <a:lnTo>
                      <a:pt x="235" y="724"/>
                    </a:lnTo>
                    <a:cubicBezTo>
                      <a:pt x="240" y="724"/>
                      <a:pt x="244" y="723"/>
                      <a:pt x="249" y="723"/>
                    </a:cubicBezTo>
                    <a:cubicBezTo>
                      <a:pt x="270" y="723"/>
                      <a:pt x="291" y="732"/>
                      <a:pt x="307" y="746"/>
                    </a:cubicBezTo>
                    <a:lnTo>
                      <a:pt x="392" y="824"/>
                    </a:lnTo>
                    <a:cubicBezTo>
                      <a:pt x="409" y="840"/>
                      <a:pt x="430" y="847"/>
                      <a:pt x="451" y="847"/>
                    </a:cubicBezTo>
                    <a:cubicBezTo>
                      <a:pt x="488" y="847"/>
                      <a:pt x="525" y="824"/>
                      <a:pt x="538" y="784"/>
                    </a:cubicBezTo>
                    <a:lnTo>
                      <a:pt x="764" y="74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4" name="Google Shape;4394;p46"/>
              <p:cNvSpPr/>
              <p:nvPr/>
            </p:nvSpPr>
            <p:spPr>
              <a:xfrm>
                <a:off x="2577451" y="3059468"/>
                <a:ext cx="279661" cy="27765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0" extrusionOk="0">
                    <a:moveTo>
                      <a:pt x="415" y="0"/>
                    </a:moveTo>
                    <a:cubicBezTo>
                      <a:pt x="402" y="0"/>
                      <a:pt x="389" y="4"/>
                      <a:pt x="379" y="11"/>
                    </a:cubicBezTo>
                    <a:cubicBezTo>
                      <a:pt x="366" y="18"/>
                      <a:pt x="352" y="21"/>
                      <a:pt x="338" y="21"/>
                    </a:cubicBezTo>
                    <a:cubicBezTo>
                      <a:pt x="334" y="21"/>
                      <a:pt x="330" y="21"/>
                      <a:pt x="326" y="21"/>
                    </a:cubicBezTo>
                    <a:cubicBezTo>
                      <a:pt x="320" y="19"/>
                      <a:pt x="314" y="18"/>
                      <a:pt x="309" y="18"/>
                    </a:cubicBezTo>
                    <a:cubicBezTo>
                      <a:pt x="289" y="18"/>
                      <a:pt x="270" y="27"/>
                      <a:pt x="255" y="42"/>
                    </a:cubicBezTo>
                    <a:cubicBezTo>
                      <a:pt x="243" y="56"/>
                      <a:pt x="226" y="66"/>
                      <a:pt x="207" y="68"/>
                    </a:cubicBezTo>
                    <a:cubicBezTo>
                      <a:pt x="181" y="71"/>
                      <a:pt x="160" y="87"/>
                      <a:pt x="148" y="111"/>
                    </a:cubicBezTo>
                    <a:cubicBezTo>
                      <a:pt x="141" y="128"/>
                      <a:pt x="129" y="142"/>
                      <a:pt x="112" y="149"/>
                    </a:cubicBezTo>
                    <a:cubicBezTo>
                      <a:pt x="86" y="159"/>
                      <a:pt x="69" y="183"/>
                      <a:pt x="69" y="209"/>
                    </a:cubicBezTo>
                    <a:cubicBezTo>
                      <a:pt x="67" y="228"/>
                      <a:pt x="57" y="244"/>
                      <a:pt x="43" y="256"/>
                    </a:cubicBezTo>
                    <a:cubicBezTo>
                      <a:pt x="24" y="275"/>
                      <a:pt x="14" y="302"/>
                      <a:pt x="21" y="328"/>
                    </a:cubicBezTo>
                    <a:cubicBezTo>
                      <a:pt x="26" y="347"/>
                      <a:pt x="24" y="366"/>
                      <a:pt x="14" y="380"/>
                    </a:cubicBezTo>
                    <a:cubicBezTo>
                      <a:pt x="0" y="404"/>
                      <a:pt x="0" y="433"/>
                      <a:pt x="14" y="454"/>
                    </a:cubicBezTo>
                    <a:cubicBezTo>
                      <a:pt x="24" y="471"/>
                      <a:pt x="26" y="490"/>
                      <a:pt x="24" y="506"/>
                    </a:cubicBezTo>
                    <a:lnTo>
                      <a:pt x="21" y="506"/>
                    </a:lnTo>
                    <a:cubicBezTo>
                      <a:pt x="17" y="533"/>
                      <a:pt x="26" y="561"/>
                      <a:pt x="45" y="578"/>
                    </a:cubicBezTo>
                    <a:cubicBezTo>
                      <a:pt x="60" y="590"/>
                      <a:pt x="69" y="606"/>
                      <a:pt x="71" y="625"/>
                    </a:cubicBezTo>
                    <a:cubicBezTo>
                      <a:pt x="74" y="652"/>
                      <a:pt x="91" y="673"/>
                      <a:pt x="114" y="685"/>
                    </a:cubicBezTo>
                    <a:cubicBezTo>
                      <a:pt x="131" y="692"/>
                      <a:pt x="145" y="704"/>
                      <a:pt x="152" y="723"/>
                    </a:cubicBezTo>
                    <a:cubicBezTo>
                      <a:pt x="162" y="747"/>
                      <a:pt x="186" y="764"/>
                      <a:pt x="212" y="766"/>
                    </a:cubicBezTo>
                    <a:cubicBezTo>
                      <a:pt x="231" y="766"/>
                      <a:pt x="248" y="775"/>
                      <a:pt x="260" y="790"/>
                    </a:cubicBezTo>
                    <a:cubicBezTo>
                      <a:pt x="274" y="805"/>
                      <a:pt x="293" y="814"/>
                      <a:pt x="313" y="814"/>
                    </a:cubicBezTo>
                    <a:cubicBezTo>
                      <a:pt x="319" y="814"/>
                      <a:pt x="325" y="813"/>
                      <a:pt x="331" y="811"/>
                    </a:cubicBezTo>
                    <a:cubicBezTo>
                      <a:pt x="337" y="810"/>
                      <a:pt x="342" y="809"/>
                      <a:pt x="348" y="809"/>
                    </a:cubicBezTo>
                    <a:cubicBezTo>
                      <a:pt x="360" y="809"/>
                      <a:pt x="372" y="812"/>
                      <a:pt x="383" y="818"/>
                    </a:cubicBezTo>
                    <a:cubicBezTo>
                      <a:pt x="395" y="825"/>
                      <a:pt x="408" y="829"/>
                      <a:pt x="421" y="829"/>
                    </a:cubicBezTo>
                    <a:cubicBezTo>
                      <a:pt x="434" y="829"/>
                      <a:pt x="447" y="825"/>
                      <a:pt x="457" y="818"/>
                    </a:cubicBezTo>
                    <a:cubicBezTo>
                      <a:pt x="468" y="812"/>
                      <a:pt x="481" y="809"/>
                      <a:pt x="492" y="809"/>
                    </a:cubicBezTo>
                    <a:cubicBezTo>
                      <a:pt x="498" y="809"/>
                      <a:pt x="504" y="810"/>
                      <a:pt x="510" y="811"/>
                    </a:cubicBezTo>
                    <a:cubicBezTo>
                      <a:pt x="514" y="812"/>
                      <a:pt x="519" y="812"/>
                      <a:pt x="523" y="812"/>
                    </a:cubicBezTo>
                    <a:cubicBezTo>
                      <a:pt x="545" y="812"/>
                      <a:pt x="565" y="803"/>
                      <a:pt x="581" y="787"/>
                    </a:cubicBezTo>
                    <a:cubicBezTo>
                      <a:pt x="593" y="773"/>
                      <a:pt x="610" y="764"/>
                      <a:pt x="629" y="764"/>
                    </a:cubicBezTo>
                    <a:cubicBezTo>
                      <a:pt x="655" y="761"/>
                      <a:pt x="676" y="745"/>
                      <a:pt x="688" y="718"/>
                    </a:cubicBezTo>
                    <a:cubicBezTo>
                      <a:pt x="693" y="702"/>
                      <a:pt x="707" y="687"/>
                      <a:pt x="724" y="680"/>
                    </a:cubicBezTo>
                    <a:cubicBezTo>
                      <a:pt x="750" y="671"/>
                      <a:pt x="767" y="647"/>
                      <a:pt x="767" y="621"/>
                    </a:cubicBezTo>
                    <a:cubicBezTo>
                      <a:pt x="769" y="602"/>
                      <a:pt x="779" y="585"/>
                      <a:pt x="793" y="573"/>
                    </a:cubicBezTo>
                    <a:cubicBezTo>
                      <a:pt x="812" y="556"/>
                      <a:pt x="822" y="528"/>
                      <a:pt x="814" y="502"/>
                    </a:cubicBezTo>
                    <a:cubicBezTo>
                      <a:pt x="810" y="485"/>
                      <a:pt x="812" y="466"/>
                      <a:pt x="822" y="449"/>
                    </a:cubicBezTo>
                    <a:cubicBezTo>
                      <a:pt x="836" y="428"/>
                      <a:pt x="836" y="399"/>
                      <a:pt x="822" y="375"/>
                    </a:cubicBezTo>
                    <a:cubicBezTo>
                      <a:pt x="812" y="361"/>
                      <a:pt x="810" y="342"/>
                      <a:pt x="812" y="323"/>
                    </a:cubicBezTo>
                    <a:cubicBezTo>
                      <a:pt x="819" y="297"/>
                      <a:pt x="810" y="271"/>
                      <a:pt x="791" y="254"/>
                    </a:cubicBezTo>
                    <a:cubicBezTo>
                      <a:pt x="776" y="242"/>
                      <a:pt x="767" y="223"/>
                      <a:pt x="764" y="206"/>
                    </a:cubicBezTo>
                    <a:lnTo>
                      <a:pt x="764" y="204"/>
                    </a:lnTo>
                    <a:cubicBezTo>
                      <a:pt x="762" y="178"/>
                      <a:pt x="745" y="156"/>
                      <a:pt x="722" y="147"/>
                    </a:cubicBezTo>
                    <a:cubicBezTo>
                      <a:pt x="705" y="140"/>
                      <a:pt x="691" y="125"/>
                      <a:pt x="683" y="109"/>
                    </a:cubicBezTo>
                    <a:cubicBezTo>
                      <a:pt x="674" y="83"/>
                      <a:pt x="650" y="68"/>
                      <a:pt x="624" y="66"/>
                    </a:cubicBezTo>
                    <a:cubicBezTo>
                      <a:pt x="605" y="63"/>
                      <a:pt x="588" y="56"/>
                      <a:pt x="576" y="42"/>
                    </a:cubicBezTo>
                    <a:cubicBezTo>
                      <a:pt x="561" y="25"/>
                      <a:pt x="541" y="17"/>
                      <a:pt x="520" y="17"/>
                    </a:cubicBezTo>
                    <a:cubicBezTo>
                      <a:pt x="515" y="17"/>
                      <a:pt x="510" y="17"/>
                      <a:pt x="505" y="18"/>
                    </a:cubicBezTo>
                    <a:cubicBezTo>
                      <a:pt x="499" y="20"/>
                      <a:pt x="493" y="21"/>
                      <a:pt x="488" y="21"/>
                    </a:cubicBezTo>
                    <a:cubicBezTo>
                      <a:pt x="476" y="21"/>
                      <a:pt x="464" y="17"/>
                      <a:pt x="452" y="11"/>
                    </a:cubicBezTo>
                    <a:cubicBezTo>
                      <a:pt x="441" y="4"/>
                      <a:pt x="427" y="0"/>
                      <a:pt x="4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5" name="Google Shape;4395;p46"/>
              <p:cNvSpPr/>
              <p:nvPr/>
            </p:nvSpPr>
            <p:spPr>
              <a:xfrm>
                <a:off x="2626626" y="3110315"/>
                <a:ext cx="181311" cy="17261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16" extrusionOk="0">
                    <a:moveTo>
                      <a:pt x="269" y="0"/>
                    </a:moveTo>
                    <a:cubicBezTo>
                      <a:pt x="145" y="0"/>
                      <a:pt x="31" y="91"/>
                      <a:pt x="13" y="231"/>
                    </a:cubicBezTo>
                    <a:cubicBezTo>
                      <a:pt x="1" y="338"/>
                      <a:pt x="60" y="445"/>
                      <a:pt x="158" y="490"/>
                    </a:cubicBezTo>
                    <a:cubicBezTo>
                      <a:pt x="195" y="508"/>
                      <a:pt x="233" y="516"/>
                      <a:pt x="271" y="516"/>
                    </a:cubicBezTo>
                    <a:cubicBezTo>
                      <a:pt x="395" y="516"/>
                      <a:pt x="510" y="425"/>
                      <a:pt x="527" y="288"/>
                    </a:cubicBezTo>
                    <a:cubicBezTo>
                      <a:pt x="541" y="178"/>
                      <a:pt x="482" y="71"/>
                      <a:pt x="382" y="26"/>
                    </a:cubicBezTo>
                    <a:cubicBezTo>
                      <a:pt x="345" y="8"/>
                      <a:pt x="307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396" name="Google Shape;4396;p46"/>
            <p:cNvGrpSpPr/>
            <p:nvPr/>
          </p:nvGrpSpPr>
          <p:grpSpPr>
            <a:xfrm rot="-280349">
              <a:off x="7075172" y="493707"/>
              <a:ext cx="1304542" cy="1196723"/>
              <a:chOff x="2054593" y="2498809"/>
              <a:chExt cx="1015945" cy="931979"/>
            </a:xfrm>
          </p:grpSpPr>
          <p:sp>
            <p:nvSpPr>
              <p:cNvPr id="4397" name="Google Shape;4397;p46"/>
              <p:cNvSpPr/>
              <p:nvPr/>
            </p:nvSpPr>
            <p:spPr>
              <a:xfrm>
                <a:off x="2054593" y="2498809"/>
                <a:ext cx="1015945" cy="83630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00" extrusionOk="0">
                    <a:moveTo>
                      <a:pt x="659" y="0"/>
                    </a:moveTo>
                    <a:cubicBezTo>
                      <a:pt x="585" y="0"/>
                      <a:pt x="517" y="47"/>
                      <a:pt x="494" y="120"/>
                    </a:cubicBezTo>
                    <a:lnTo>
                      <a:pt x="30" y="1580"/>
                    </a:lnTo>
                    <a:cubicBezTo>
                      <a:pt x="1" y="1670"/>
                      <a:pt x="51" y="1768"/>
                      <a:pt x="141" y="1797"/>
                    </a:cubicBezTo>
                    <a:lnTo>
                      <a:pt x="2327" y="2492"/>
                    </a:lnTo>
                    <a:cubicBezTo>
                      <a:pt x="2345" y="2497"/>
                      <a:pt x="2362" y="2500"/>
                      <a:pt x="2379" y="2500"/>
                    </a:cubicBezTo>
                    <a:cubicBezTo>
                      <a:pt x="2452" y="2500"/>
                      <a:pt x="2519" y="2453"/>
                      <a:pt x="2542" y="2380"/>
                    </a:cubicBezTo>
                    <a:lnTo>
                      <a:pt x="3008" y="920"/>
                    </a:lnTo>
                    <a:cubicBezTo>
                      <a:pt x="3037" y="830"/>
                      <a:pt x="2987" y="732"/>
                      <a:pt x="2897" y="704"/>
                    </a:cubicBezTo>
                    <a:lnTo>
                      <a:pt x="711" y="8"/>
                    </a:lnTo>
                    <a:cubicBezTo>
                      <a:pt x="693" y="3"/>
                      <a:pt x="676" y="0"/>
                      <a:pt x="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8" name="Google Shape;4398;p46"/>
              <p:cNvSpPr/>
              <p:nvPr/>
            </p:nvSpPr>
            <p:spPr>
              <a:xfrm>
                <a:off x="2112131" y="2552667"/>
                <a:ext cx="902876" cy="733942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2194" extrusionOk="0">
                    <a:moveTo>
                      <a:pt x="680" y="49"/>
                    </a:moveTo>
                    <a:cubicBezTo>
                      <a:pt x="681" y="49"/>
                      <a:pt x="683" y="49"/>
                      <a:pt x="684" y="50"/>
                    </a:cubicBezTo>
                    <a:lnTo>
                      <a:pt x="2510" y="631"/>
                    </a:lnTo>
                    <a:cubicBezTo>
                      <a:pt x="2515" y="631"/>
                      <a:pt x="2520" y="638"/>
                      <a:pt x="2517" y="643"/>
                    </a:cubicBezTo>
                    <a:cubicBezTo>
                      <a:pt x="2510" y="709"/>
                      <a:pt x="2529" y="774"/>
                      <a:pt x="2574" y="821"/>
                    </a:cubicBezTo>
                    <a:cubicBezTo>
                      <a:pt x="2591" y="843"/>
                      <a:pt x="2613" y="857"/>
                      <a:pt x="2636" y="869"/>
                    </a:cubicBezTo>
                    <a:cubicBezTo>
                      <a:pt x="2644" y="874"/>
                      <a:pt x="2646" y="878"/>
                      <a:pt x="2644" y="886"/>
                    </a:cubicBezTo>
                    <a:lnTo>
                      <a:pt x="2294" y="1986"/>
                    </a:lnTo>
                    <a:cubicBezTo>
                      <a:pt x="2291" y="1990"/>
                      <a:pt x="2286" y="1995"/>
                      <a:pt x="2282" y="1995"/>
                    </a:cubicBezTo>
                    <a:cubicBezTo>
                      <a:pt x="2269" y="1993"/>
                      <a:pt x="2256" y="1992"/>
                      <a:pt x="2244" y="1992"/>
                    </a:cubicBezTo>
                    <a:cubicBezTo>
                      <a:pt x="2189" y="1992"/>
                      <a:pt x="2137" y="2013"/>
                      <a:pt x="2098" y="2050"/>
                    </a:cubicBezTo>
                    <a:cubicBezTo>
                      <a:pt x="2072" y="2074"/>
                      <a:pt x="2051" y="2102"/>
                      <a:pt x="2039" y="2136"/>
                    </a:cubicBezTo>
                    <a:cubicBezTo>
                      <a:pt x="2037" y="2142"/>
                      <a:pt x="2032" y="2146"/>
                      <a:pt x="2027" y="2146"/>
                    </a:cubicBezTo>
                    <a:cubicBezTo>
                      <a:pt x="2026" y="2146"/>
                      <a:pt x="2025" y="2146"/>
                      <a:pt x="2024" y="2145"/>
                    </a:cubicBezTo>
                    <a:lnTo>
                      <a:pt x="205" y="1567"/>
                    </a:lnTo>
                    <a:cubicBezTo>
                      <a:pt x="200" y="1564"/>
                      <a:pt x="196" y="1557"/>
                      <a:pt x="198" y="1552"/>
                    </a:cubicBezTo>
                    <a:cubicBezTo>
                      <a:pt x="217" y="1476"/>
                      <a:pt x="198" y="1400"/>
                      <a:pt x="146" y="1343"/>
                    </a:cubicBezTo>
                    <a:cubicBezTo>
                      <a:pt x="124" y="1317"/>
                      <a:pt x="96" y="1297"/>
                      <a:pt x="62" y="1286"/>
                    </a:cubicBezTo>
                    <a:cubicBezTo>
                      <a:pt x="58" y="1283"/>
                      <a:pt x="53" y="1276"/>
                      <a:pt x="55" y="1271"/>
                    </a:cubicBezTo>
                    <a:lnTo>
                      <a:pt x="405" y="174"/>
                    </a:lnTo>
                    <a:cubicBezTo>
                      <a:pt x="408" y="169"/>
                      <a:pt x="412" y="166"/>
                      <a:pt x="419" y="166"/>
                    </a:cubicBezTo>
                    <a:cubicBezTo>
                      <a:pt x="438" y="171"/>
                      <a:pt x="456" y="174"/>
                      <a:pt x="474" y="174"/>
                    </a:cubicBezTo>
                    <a:cubicBezTo>
                      <a:pt x="528" y="174"/>
                      <a:pt x="582" y="153"/>
                      <a:pt x="624" y="114"/>
                    </a:cubicBezTo>
                    <a:cubicBezTo>
                      <a:pt x="643" y="97"/>
                      <a:pt x="658" y="78"/>
                      <a:pt x="670" y="55"/>
                    </a:cubicBezTo>
                    <a:cubicBezTo>
                      <a:pt x="671" y="51"/>
                      <a:pt x="676" y="49"/>
                      <a:pt x="680" y="49"/>
                    </a:cubicBezTo>
                    <a:close/>
                    <a:moveTo>
                      <a:pt x="682" y="0"/>
                    </a:moveTo>
                    <a:cubicBezTo>
                      <a:pt x="659" y="0"/>
                      <a:pt x="638" y="12"/>
                      <a:pt x="627" y="33"/>
                    </a:cubicBezTo>
                    <a:cubicBezTo>
                      <a:pt x="617" y="50"/>
                      <a:pt x="605" y="66"/>
                      <a:pt x="591" y="78"/>
                    </a:cubicBezTo>
                    <a:cubicBezTo>
                      <a:pt x="559" y="109"/>
                      <a:pt x="518" y="124"/>
                      <a:pt x="475" y="124"/>
                    </a:cubicBezTo>
                    <a:cubicBezTo>
                      <a:pt x="460" y="124"/>
                      <a:pt x="446" y="122"/>
                      <a:pt x="431" y="119"/>
                    </a:cubicBezTo>
                    <a:cubicBezTo>
                      <a:pt x="427" y="118"/>
                      <a:pt x="423" y="117"/>
                      <a:pt x="418" y="117"/>
                    </a:cubicBezTo>
                    <a:cubicBezTo>
                      <a:pt x="391" y="117"/>
                      <a:pt x="366" y="135"/>
                      <a:pt x="358" y="159"/>
                    </a:cubicBezTo>
                    <a:lnTo>
                      <a:pt x="10" y="1257"/>
                    </a:lnTo>
                    <a:cubicBezTo>
                      <a:pt x="0" y="1286"/>
                      <a:pt x="15" y="1319"/>
                      <a:pt x="46" y="1331"/>
                    </a:cubicBezTo>
                    <a:cubicBezTo>
                      <a:pt x="72" y="1340"/>
                      <a:pt x="93" y="1355"/>
                      <a:pt x="110" y="1376"/>
                    </a:cubicBezTo>
                    <a:cubicBezTo>
                      <a:pt x="150" y="1419"/>
                      <a:pt x="167" y="1481"/>
                      <a:pt x="150" y="1538"/>
                    </a:cubicBezTo>
                    <a:cubicBezTo>
                      <a:pt x="143" y="1569"/>
                      <a:pt x="160" y="1602"/>
                      <a:pt x="191" y="1612"/>
                    </a:cubicBezTo>
                    <a:lnTo>
                      <a:pt x="2010" y="2190"/>
                    </a:lnTo>
                    <a:cubicBezTo>
                      <a:pt x="2016" y="2192"/>
                      <a:pt x="2021" y="2193"/>
                      <a:pt x="2027" y="2193"/>
                    </a:cubicBezTo>
                    <a:cubicBezTo>
                      <a:pt x="2051" y="2193"/>
                      <a:pt x="2074" y="2177"/>
                      <a:pt x="2084" y="2152"/>
                    </a:cubicBezTo>
                    <a:cubicBezTo>
                      <a:pt x="2093" y="2126"/>
                      <a:pt x="2110" y="2105"/>
                      <a:pt x="2129" y="2086"/>
                    </a:cubicBezTo>
                    <a:cubicBezTo>
                      <a:pt x="2162" y="2057"/>
                      <a:pt x="2203" y="2040"/>
                      <a:pt x="2245" y="2040"/>
                    </a:cubicBezTo>
                    <a:cubicBezTo>
                      <a:pt x="2255" y="2040"/>
                      <a:pt x="2265" y="2041"/>
                      <a:pt x="2274" y="2043"/>
                    </a:cubicBezTo>
                    <a:cubicBezTo>
                      <a:pt x="2276" y="2043"/>
                      <a:pt x="2278" y="2043"/>
                      <a:pt x="2280" y="2043"/>
                    </a:cubicBezTo>
                    <a:cubicBezTo>
                      <a:pt x="2306" y="2043"/>
                      <a:pt x="2330" y="2027"/>
                      <a:pt x="2339" y="2000"/>
                    </a:cubicBezTo>
                    <a:lnTo>
                      <a:pt x="2689" y="900"/>
                    </a:lnTo>
                    <a:cubicBezTo>
                      <a:pt x="2698" y="871"/>
                      <a:pt x="2686" y="840"/>
                      <a:pt x="2658" y="826"/>
                    </a:cubicBezTo>
                    <a:cubicBezTo>
                      <a:pt x="2641" y="816"/>
                      <a:pt x="2624" y="805"/>
                      <a:pt x="2610" y="790"/>
                    </a:cubicBezTo>
                    <a:cubicBezTo>
                      <a:pt x="2574" y="752"/>
                      <a:pt x="2560" y="700"/>
                      <a:pt x="2565" y="650"/>
                    </a:cubicBezTo>
                    <a:cubicBezTo>
                      <a:pt x="2570" y="621"/>
                      <a:pt x="2553" y="593"/>
                      <a:pt x="2524" y="583"/>
                    </a:cubicBezTo>
                    <a:lnTo>
                      <a:pt x="698" y="2"/>
                    </a:lnTo>
                    <a:cubicBezTo>
                      <a:pt x="693" y="1"/>
                      <a:pt x="687" y="0"/>
                      <a:pt x="6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399" name="Google Shape;4399;p46"/>
              <p:cNvSpPr/>
              <p:nvPr/>
            </p:nvSpPr>
            <p:spPr>
              <a:xfrm>
                <a:off x="2790876" y="3218700"/>
                <a:ext cx="103033" cy="64563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93" extrusionOk="0">
                    <a:moveTo>
                      <a:pt x="215" y="1"/>
                    </a:moveTo>
                    <a:cubicBezTo>
                      <a:pt x="161" y="1"/>
                      <a:pt x="109" y="20"/>
                      <a:pt x="69" y="59"/>
                    </a:cubicBezTo>
                    <a:cubicBezTo>
                      <a:pt x="31" y="92"/>
                      <a:pt x="10" y="135"/>
                      <a:pt x="0" y="183"/>
                    </a:cubicBezTo>
                    <a:lnTo>
                      <a:pt x="48" y="192"/>
                    </a:lnTo>
                    <a:cubicBezTo>
                      <a:pt x="55" y="154"/>
                      <a:pt x="72" y="121"/>
                      <a:pt x="100" y="95"/>
                    </a:cubicBezTo>
                    <a:cubicBezTo>
                      <a:pt x="132" y="64"/>
                      <a:pt x="174" y="48"/>
                      <a:pt x="217" y="48"/>
                    </a:cubicBezTo>
                    <a:cubicBezTo>
                      <a:pt x="234" y="48"/>
                      <a:pt x="252" y="51"/>
                      <a:pt x="269" y="57"/>
                    </a:cubicBezTo>
                    <a:lnTo>
                      <a:pt x="272" y="52"/>
                    </a:lnTo>
                    <a:lnTo>
                      <a:pt x="295" y="59"/>
                    </a:lnTo>
                    <a:lnTo>
                      <a:pt x="307" y="18"/>
                    </a:lnTo>
                    <a:lnTo>
                      <a:pt x="284" y="11"/>
                    </a:lnTo>
                    <a:cubicBezTo>
                      <a:pt x="261" y="4"/>
                      <a:pt x="238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0" name="Google Shape;4400;p46"/>
              <p:cNvSpPr/>
              <p:nvPr/>
            </p:nvSpPr>
            <p:spPr>
              <a:xfrm>
                <a:off x="2797901" y="3177554"/>
                <a:ext cx="25089" cy="13381"/>
              </a:xfrm>
              <a:custGeom>
                <a:avLst/>
                <a:gdLst/>
                <a:ahLst/>
                <a:cxnLst/>
                <a:rect l="l" t="t" r="r" b="b"/>
                <a:pathLst>
                  <a:path w="75" h="40" extrusionOk="0">
                    <a:moveTo>
                      <a:pt x="13" y="0"/>
                    </a:moveTo>
                    <a:cubicBezTo>
                      <a:pt x="9" y="0"/>
                      <a:pt x="5" y="3"/>
                      <a:pt x="3" y="8"/>
                    </a:cubicBezTo>
                    <a:cubicBezTo>
                      <a:pt x="1" y="15"/>
                      <a:pt x="5" y="20"/>
                      <a:pt x="10" y="22"/>
                    </a:cubicBezTo>
                    <a:lnTo>
                      <a:pt x="58" y="39"/>
                    </a:lnTo>
                    <a:lnTo>
                      <a:pt x="65" y="39"/>
                    </a:lnTo>
                    <a:cubicBezTo>
                      <a:pt x="67" y="37"/>
                      <a:pt x="72" y="34"/>
                      <a:pt x="72" y="30"/>
                    </a:cubicBezTo>
                    <a:cubicBezTo>
                      <a:pt x="74" y="22"/>
                      <a:pt x="72" y="18"/>
                      <a:pt x="65" y="15"/>
                    </a:cubicBezTo>
                    <a:lnTo>
                      <a:pt x="17" y="1"/>
                    </a:lnTo>
                    <a:cubicBezTo>
                      <a:pt x="16" y="0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1" name="Google Shape;4401;p46"/>
              <p:cNvSpPr/>
              <p:nvPr/>
            </p:nvSpPr>
            <p:spPr>
              <a:xfrm>
                <a:off x="2561728" y="3147447"/>
                <a:ext cx="255575" cy="283341"/>
              </a:xfrm>
              <a:custGeom>
                <a:avLst/>
                <a:gdLst/>
                <a:ahLst/>
                <a:cxnLst/>
                <a:rect l="l" t="t" r="r" b="b"/>
                <a:pathLst>
                  <a:path w="764" h="847" extrusionOk="0">
                    <a:moveTo>
                      <a:pt x="223" y="0"/>
                    </a:moveTo>
                    <a:lnTo>
                      <a:pt x="18" y="620"/>
                    </a:lnTo>
                    <a:cubicBezTo>
                      <a:pt x="0" y="678"/>
                      <a:pt x="44" y="737"/>
                      <a:pt x="104" y="737"/>
                    </a:cubicBezTo>
                    <a:cubicBezTo>
                      <a:pt x="107" y="737"/>
                      <a:pt x="110" y="737"/>
                      <a:pt x="114" y="736"/>
                    </a:cubicBezTo>
                    <a:lnTo>
                      <a:pt x="235" y="724"/>
                    </a:lnTo>
                    <a:cubicBezTo>
                      <a:pt x="240" y="724"/>
                      <a:pt x="244" y="723"/>
                      <a:pt x="249" y="723"/>
                    </a:cubicBezTo>
                    <a:cubicBezTo>
                      <a:pt x="270" y="723"/>
                      <a:pt x="291" y="732"/>
                      <a:pt x="307" y="746"/>
                    </a:cubicBezTo>
                    <a:lnTo>
                      <a:pt x="392" y="824"/>
                    </a:lnTo>
                    <a:cubicBezTo>
                      <a:pt x="409" y="840"/>
                      <a:pt x="430" y="847"/>
                      <a:pt x="451" y="847"/>
                    </a:cubicBezTo>
                    <a:cubicBezTo>
                      <a:pt x="488" y="847"/>
                      <a:pt x="525" y="824"/>
                      <a:pt x="538" y="784"/>
                    </a:cubicBezTo>
                    <a:lnTo>
                      <a:pt x="764" y="74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2" name="Google Shape;4402;p46"/>
              <p:cNvSpPr/>
              <p:nvPr/>
            </p:nvSpPr>
            <p:spPr>
              <a:xfrm>
                <a:off x="2577451" y="3059468"/>
                <a:ext cx="279661" cy="277654"/>
              </a:xfrm>
              <a:custGeom>
                <a:avLst/>
                <a:gdLst/>
                <a:ahLst/>
                <a:cxnLst/>
                <a:rect l="l" t="t" r="r" b="b"/>
                <a:pathLst>
                  <a:path w="836" h="830" extrusionOk="0">
                    <a:moveTo>
                      <a:pt x="415" y="0"/>
                    </a:moveTo>
                    <a:cubicBezTo>
                      <a:pt x="402" y="0"/>
                      <a:pt x="389" y="4"/>
                      <a:pt x="379" y="11"/>
                    </a:cubicBezTo>
                    <a:cubicBezTo>
                      <a:pt x="366" y="18"/>
                      <a:pt x="352" y="21"/>
                      <a:pt x="338" y="21"/>
                    </a:cubicBezTo>
                    <a:cubicBezTo>
                      <a:pt x="334" y="21"/>
                      <a:pt x="330" y="21"/>
                      <a:pt x="326" y="21"/>
                    </a:cubicBezTo>
                    <a:cubicBezTo>
                      <a:pt x="320" y="19"/>
                      <a:pt x="314" y="18"/>
                      <a:pt x="309" y="18"/>
                    </a:cubicBezTo>
                    <a:cubicBezTo>
                      <a:pt x="289" y="18"/>
                      <a:pt x="270" y="27"/>
                      <a:pt x="255" y="42"/>
                    </a:cubicBezTo>
                    <a:cubicBezTo>
                      <a:pt x="243" y="56"/>
                      <a:pt x="226" y="66"/>
                      <a:pt x="207" y="68"/>
                    </a:cubicBezTo>
                    <a:cubicBezTo>
                      <a:pt x="181" y="71"/>
                      <a:pt x="160" y="87"/>
                      <a:pt x="148" y="111"/>
                    </a:cubicBezTo>
                    <a:cubicBezTo>
                      <a:pt x="141" y="128"/>
                      <a:pt x="129" y="142"/>
                      <a:pt x="112" y="149"/>
                    </a:cubicBezTo>
                    <a:cubicBezTo>
                      <a:pt x="86" y="159"/>
                      <a:pt x="69" y="183"/>
                      <a:pt x="69" y="209"/>
                    </a:cubicBezTo>
                    <a:cubicBezTo>
                      <a:pt x="67" y="228"/>
                      <a:pt x="57" y="244"/>
                      <a:pt x="43" y="256"/>
                    </a:cubicBezTo>
                    <a:cubicBezTo>
                      <a:pt x="24" y="275"/>
                      <a:pt x="14" y="302"/>
                      <a:pt x="21" y="328"/>
                    </a:cubicBezTo>
                    <a:cubicBezTo>
                      <a:pt x="26" y="347"/>
                      <a:pt x="24" y="366"/>
                      <a:pt x="14" y="380"/>
                    </a:cubicBezTo>
                    <a:cubicBezTo>
                      <a:pt x="0" y="404"/>
                      <a:pt x="0" y="433"/>
                      <a:pt x="14" y="454"/>
                    </a:cubicBezTo>
                    <a:cubicBezTo>
                      <a:pt x="24" y="471"/>
                      <a:pt x="26" y="490"/>
                      <a:pt x="24" y="506"/>
                    </a:cubicBezTo>
                    <a:lnTo>
                      <a:pt x="21" y="506"/>
                    </a:lnTo>
                    <a:cubicBezTo>
                      <a:pt x="17" y="533"/>
                      <a:pt x="26" y="561"/>
                      <a:pt x="45" y="578"/>
                    </a:cubicBezTo>
                    <a:cubicBezTo>
                      <a:pt x="60" y="590"/>
                      <a:pt x="69" y="606"/>
                      <a:pt x="71" y="625"/>
                    </a:cubicBezTo>
                    <a:cubicBezTo>
                      <a:pt x="74" y="652"/>
                      <a:pt x="91" y="673"/>
                      <a:pt x="114" y="685"/>
                    </a:cubicBezTo>
                    <a:cubicBezTo>
                      <a:pt x="131" y="692"/>
                      <a:pt x="145" y="704"/>
                      <a:pt x="152" y="723"/>
                    </a:cubicBezTo>
                    <a:cubicBezTo>
                      <a:pt x="162" y="747"/>
                      <a:pt x="186" y="764"/>
                      <a:pt x="212" y="766"/>
                    </a:cubicBezTo>
                    <a:cubicBezTo>
                      <a:pt x="231" y="766"/>
                      <a:pt x="248" y="775"/>
                      <a:pt x="260" y="790"/>
                    </a:cubicBezTo>
                    <a:cubicBezTo>
                      <a:pt x="274" y="805"/>
                      <a:pt x="293" y="814"/>
                      <a:pt x="313" y="814"/>
                    </a:cubicBezTo>
                    <a:cubicBezTo>
                      <a:pt x="319" y="814"/>
                      <a:pt x="325" y="813"/>
                      <a:pt x="331" y="811"/>
                    </a:cubicBezTo>
                    <a:cubicBezTo>
                      <a:pt x="337" y="810"/>
                      <a:pt x="342" y="809"/>
                      <a:pt x="348" y="809"/>
                    </a:cubicBezTo>
                    <a:cubicBezTo>
                      <a:pt x="360" y="809"/>
                      <a:pt x="372" y="812"/>
                      <a:pt x="383" y="818"/>
                    </a:cubicBezTo>
                    <a:cubicBezTo>
                      <a:pt x="395" y="825"/>
                      <a:pt x="408" y="829"/>
                      <a:pt x="421" y="829"/>
                    </a:cubicBezTo>
                    <a:cubicBezTo>
                      <a:pt x="434" y="829"/>
                      <a:pt x="447" y="825"/>
                      <a:pt x="457" y="818"/>
                    </a:cubicBezTo>
                    <a:cubicBezTo>
                      <a:pt x="468" y="812"/>
                      <a:pt x="481" y="809"/>
                      <a:pt x="492" y="809"/>
                    </a:cubicBezTo>
                    <a:cubicBezTo>
                      <a:pt x="498" y="809"/>
                      <a:pt x="504" y="810"/>
                      <a:pt x="510" y="811"/>
                    </a:cubicBezTo>
                    <a:cubicBezTo>
                      <a:pt x="514" y="812"/>
                      <a:pt x="519" y="812"/>
                      <a:pt x="523" y="812"/>
                    </a:cubicBezTo>
                    <a:cubicBezTo>
                      <a:pt x="545" y="812"/>
                      <a:pt x="565" y="803"/>
                      <a:pt x="581" y="787"/>
                    </a:cubicBezTo>
                    <a:cubicBezTo>
                      <a:pt x="593" y="773"/>
                      <a:pt x="610" y="764"/>
                      <a:pt x="629" y="764"/>
                    </a:cubicBezTo>
                    <a:cubicBezTo>
                      <a:pt x="655" y="761"/>
                      <a:pt x="676" y="745"/>
                      <a:pt x="688" y="718"/>
                    </a:cubicBezTo>
                    <a:cubicBezTo>
                      <a:pt x="693" y="702"/>
                      <a:pt x="707" y="687"/>
                      <a:pt x="724" y="680"/>
                    </a:cubicBezTo>
                    <a:cubicBezTo>
                      <a:pt x="750" y="671"/>
                      <a:pt x="767" y="647"/>
                      <a:pt x="767" y="621"/>
                    </a:cubicBezTo>
                    <a:cubicBezTo>
                      <a:pt x="769" y="602"/>
                      <a:pt x="779" y="585"/>
                      <a:pt x="793" y="573"/>
                    </a:cubicBezTo>
                    <a:cubicBezTo>
                      <a:pt x="812" y="556"/>
                      <a:pt x="822" y="528"/>
                      <a:pt x="814" y="502"/>
                    </a:cubicBezTo>
                    <a:cubicBezTo>
                      <a:pt x="810" y="485"/>
                      <a:pt x="812" y="466"/>
                      <a:pt x="822" y="449"/>
                    </a:cubicBezTo>
                    <a:cubicBezTo>
                      <a:pt x="836" y="428"/>
                      <a:pt x="836" y="399"/>
                      <a:pt x="822" y="375"/>
                    </a:cubicBezTo>
                    <a:cubicBezTo>
                      <a:pt x="812" y="361"/>
                      <a:pt x="810" y="342"/>
                      <a:pt x="812" y="323"/>
                    </a:cubicBezTo>
                    <a:cubicBezTo>
                      <a:pt x="819" y="297"/>
                      <a:pt x="810" y="271"/>
                      <a:pt x="791" y="254"/>
                    </a:cubicBezTo>
                    <a:cubicBezTo>
                      <a:pt x="776" y="242"/>
                      <a:pt x="767" y="223"/>
                      <a:pt x="764" y="206"/>
                    </a:cubicBezTo>
                    <a:lnTo>
                      <a:pt x="764" y="204"/>
                    </a:lnTo>
                    <a:cubicBezTo>
                      <a:pt x="762" y="178"/>
                      <a:pt x="745" y="156"/>
                      <a:pt x="722" y="147"/>
                    </a:cubicBezTo>
                    <a:cubicBezTo>
                      <a:pt x="705" y="140"/>
                      <a:pt x="691" y="125"/>
                      <a:pt x="683" y="109"/>
                    </a:cubicBezTo>
                    <a:cubicBezTo>
                      <a:pt x="674" y="83"/>
                      <a:pt x="650" y="68"/>
                      <a:pt x="624" y="66"/>
                    </a:cubicBezTo>
                    <a:cubicBezTo>
                      <a:pt x="605" y="63"/>
                      <a:pt x="588" y="56"/>
                      <a:pt x="576" y="42"/>
                    </a:cubicBezTo>
                    <a:cubicBezTo>
                      <a:pt x="561" y="25"/>
                      <a:pt x="541" y="17"/>
                      <a:pt x="520" y="17"/>
                    </a:cubicBezTo>
                    <a:cubicBezTo>
                      <a:pt x="515" y="17"/>
                      <a:pt x="510" y="17"/>
                      <a:pt x="505" y="18"/>
                    </a:cubicBezTo>
                    <a:cubicBezTo>
                      <a:pt x="499" y="20"/>
                      <a:pt x="493" y="21"/>
                      <a:pt x="488" y="21"/>
                    </a:cubicBezTo>
                    <a:cubicBezTo>
                      <a:pt x="476" y="21"/>
                      <a:pt x="464" y="17"/>
                      <a:pt x="452" y="11"/>
                    </a:cubicBezTo>
                    <a:cubicBezTo>
                      <a:pt x="441" y="4"/>
                      <a:pt x="427" y="0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403" name="Google Shape;4403;p46"/>
              <p:cNvSpPr/>
              <p:nvPr/>
            </p:nvSpPr>
            <p:spPr>
              <a:xfrm>
                <a:off x="2626626" y="3110315"/>
                <a:ext cx="181311" cy="17261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16" extrusionOk="0">
                    <a:moveTo>
                      <a:pt x="269" y="0"/>
                    </a:moveTo>
                    <a:cubicBezTo>
                      <a:pt x="145" y="0"/>
                      <a:pt x="31" y="91"/>
                      <a:pt x="13" y="231"/>
                    </a:cubicBezTo>
                    <a:cubicBezTo>
                      <a:pt x="1" y="338"/>
                      <a:pt x="60" y="445"/>
                      <a:pt x="158" y="490"/>
                    </a:cubicBezTo>
                    <a:cubicBezTo>
                      <a:pt x="195" y="508"/>
                      <a:pt x="233" y="516"/>
                      <a:pt x="271" y="516"/>
                    </a:cubicBezTo>
                    <a:cubicBezTo>
                      <a:pt x="395" y="516"/>
                      <a:pt x="510" y="425"/>
                      <a:pt x="527" y="288"/>
                    </a:cubicBezTo>
                    <a:cubicBezTo>
                      <a:pt x="541" y="178"/>
                      <a:pt x="482" y="71"/>
                      <a:pt x="382" y="26"/>
                    </a:cubicBezTo>
                    <a:cubicBezTo>
                      <a:pt x="345" y="8"/>
                      <a:pt x="307" y="0"/>
                      <a:pt x="2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4404" name="Google Shape;4404;p46"/>
          <p:cNvSpPr/>
          <p:nvPr/>
        </p:nvSpPr>
        <p:spPr>
          <a:xfrm flipH="1">
            <a:off x="10361998" y="1482118"/>
            <a:ext cx="309967" cy="303412"/>
          </a:xfrm>
          <a:custGeom>
            <a:avLst/>
            <a:gdLst/>
            <a:ahLst/>
            <a:cxnLst/>
            <a:rect l="l" t="t" r="r" b="b"/>
            <a:pathLst>
              <a:path w="8322" h="8146" extrusionOk="0">
                <a:moveTo>
                  <a:pt x="4186" y="0"/>
                </a:moveTo>
                <a:cubicBezTo>
                  <a:pt x="4023" y="0"/>
                  <a:pt x="3861" y="88"/>
                  <a:pt x="3785" y="263"/>
                </a:cubicBezTo>
                <a:lnTo>
                  <a:pt x="2833" y="2469"/>
                </a:lnTo>
                <a:cubicBezTo>
                  <a:pt x="2808" y="2594"/>
                  <a:pt x="2708" y="2669"/>
                  <a:pt x="2607" y="2720"/>
                </a:cubicBezTo>
                <a:lnTo>
                  <a:pt x="352" y="3672"/>
                </a:lnTo>
                <a:cubicBezTo>
                  <a:pt x="1" y="3822"/>
                  <a:pt x="1" y="4324"/>
                  <a:pt x="352" y="4474"/>
                </a:cubicBezTo>
                <a:lnTo>
                  <a:pt x="2557" y="5401"/>
                </a:lnTo>
                <a:cubicBezTo>
                  <a:pt x="2683" y="5451"/>
                  <a:pt x="2758" y="5527"/>
                  <a:pt x="2808" y="5627"/>
                </a:cubicBezTo>
                <a:lnTo>
                  <a:pt x="3760" y="7882"/>
                </a:lnTo>
                <a:cubicBezTo>
                  <a:pt x="3835" y="8058"/>
                  <a:pt x="3998" y="8146"/>
                  <a:pt x="4161" y="8146"/>
                </a:cubicBezTo>
                <a:cubicBezTo>
                  <a:pt x="4324" y="8146"/>
                  <a:pt x="4487" y="8058"/>
                  <a:pt x="4562" y="7882"/>
                </a:cubicBezTo>
                <a:lnTo>
                  <a:pt x="5490" y="5677"/>
                </a:lnTo>
                <a:cubicBezTo>
                  <a:pt x="5540" y="5577"/>
                  <a:pt x="5615" y="5502"/>
                  <a:pt x="5740" y="5451"/>
                </a:cubicBezTo>
                <a:lnTo>
                  <a:pt x="7971" y="4499"/>
                </a:lnTo>
                <a:cubicBezTo>
                  <a:pt x="8322" y="4349"/>
                  <a:pt x="8322" y="3847"/>
                  <a:pt x="7971" y="3697"/>
                </a:cubicBezTo>
                <a:lnTo>
                  <a:pt x="5765" y="2745"/>
                </a:lnTo>
                <a:cubicBezTo>
                  <a:pt x="5665" y="2720"/>
                  <a:pt x="5590" y="2619"/>
                  <a:pt x="5540" y="2519"/>
                </a:cubicBezTo>
                <a:lnTo>
                  <a:pt x="4587" y="263"/>
                </a:lnTo>
                <a:cubicBezTo>
                  <a:pt x="4512" y="88"/>
                  <a:pt x="4349" y="0"/>
                  <a:pt x="41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5" name="Google Shape;4405;p46"/>
          <p:cNvSpPr/>
          <p:nvPr/>
        </p:nvSpPr>
        <p:spPr>
          <a:xfrm flipH="1">
            <a:off x="9956007" y="844965"/>
            <a:ext cx="199791" cy="195620"/>
          </a:xfrm>
          <a:custGeom>
            <a:avLst/>
            <a:gdLst/>
            <a:ahLst/>
            <a:cxnLst/>
            <a:rect l="l" t="t" r="r" b="b"/>
            <a:pathLst>
              <a:path w="5364" h="5252" extrusionOk="0">
                <a:moveTo>
                  <a:pt x="2695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805" y="1674"/>
                  <a:pt x="1755" y="1724"/>
                  <a:pt x="1680" y="1749"/>
                </a:cubicBezTo>
                <a:lnTo>
                  <a:pt x="226" y="2350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30" y="3503"/>
                  <a:pt x="1780" y="3553"/>
                  <a:pt x="1805" y="3629"/>
                </a:cubicBezTo>
                <a:lnTo>
                  <a:pt x="2432" y="5082"/>
                </a:lnTo>
                <a:cubicBezTo>
                  <a:pt x="2469" y="5195"/>
                  <a:pt x="2570" y="5251"/>
                  <a:pt x="2673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85" y="3604"/>
                  <a:pt x="3635" y="3528"/>
                  <a:pt x="3685" y="3503"/>
                </a:cubicBezTo>
                <a:lnTo>
                  <a:pt x="5138" y="2902"/>
                </a:lnTo>
                <a:cubicBezTo>
                  <a:pt x="5364" y="2802"/>
                  <a:pt x="5364" y="2476"/>
                  <a:pt x="5138" y="2375"/>
                </a:cubicBezTo>
                <a:lnTo>
                  <a:pt x="3735" y="1774"/>
                </a:lnTo>
                <a:cubicBezTo>
                  <a:pt x="3660" y="1749"/>
                  <a:pt x="3610" y="1699"/>
                  <a:pt x="3585" y="1624"/>
                </a:cubicBezTo>
                <a:lnTo>
                  <a:pt x="2958" y="170"/>
                </a:lnTo>
                <a:cubicBezTo>
                  <a:pt x="2908" y="57"/>
                  <a:pt x="2801" y="1"/>
                  <a:pt x="26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6" name="Google Shape;4406;p46"/>
          <p:cNvSpPr/>
          <p:nvPr/>
        </p:nvSpPr>
        <p:spPr>
          <a:xfrm flipH="1">
            <a:off x="951769" y="4498878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1"/>
                </a:moveTo>
                <a:cubicBezTo>
                  <a:pt x="2588" y="1"/>
                  <a:pt x="2482" y="57"/>
                  <a:pt x="2432" y="170"/>
                </a:cubicBezTo>
                <a:lnTo>
                  <a:pt x="1830" y="1599"/>
                </a:lnTo>
                <a:cubicBezTo>
                  <a:pt x="1780" y="1674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1"/>
                  <a:pt x="1" y="2776"/>
                  <a:pt x="226" y="2877"/>
                </a:cubicBezTo>
                <a:lnTo>
                  <a:pt x="1655" y="3478"/>
                </a:lnTo>
                <a:cubicBezTo>
                  <a:pt x="1705" y="3503"/>
                  <a:pt x="1755" y="3579"/>
                  <a:pt x="1780" y="3629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4" y="3654"/>
                </a:lnTo>
                <a:cubicBezTo>
                  <a:pt x="3560" y="3604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2"/>
                  <a:pt x="5364" y="2476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9"/>
                  <a:pt x="3560" y="1624"/>
                </a:cubicBezTo>
                <a:lnTo>
                  <a:pt x="2933" y="170"/>
                </a:lnTo>
                <a:cubicBezTo>
                  <a:pt x="2895" y="57"/>
                  <a:pt x="2795" y="1"/>
                  <a:pt x="26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7" name="Google Shape;4407;p46"/>
          <p:cNvSpPr/>
          <p:nvPr/>
        </p:nvSpPr>
        <p:spPr>
          <a:xfrm flipH="1">
            <a:off x="936833" y="59215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08" name="Google Shape;4408;p46"/>
          <p:cNvSpPr/>
          <p:nvPr/>
        </p:nvSpPr>
        <p:spPr>
          <a:xfrm>
            <a:off x="2913933" y="1149051"/>
            <a:ext cx="199828" cy="195620"/>
          </a:xfrm>
          <a:custGeom>
            <a:avLst/>
            <a:gdLst/>
            <a:ahLst/>
            <a:cxnLst/>
            <a:rect l="l" t="t" r="r" b="b"/>
            <a:pathLst>
              <a:path w="5365" h="5252" extrusionOk="0">
                <a:moveTo>
                  <a:pt x="2692" y="0"/>
                </a:moveTo>
                <a:cubicBezTo>
                  <a:pt x="2588" y="0"/>
                  <a:pt x="2482" y="57"/>
                  <a:pt x="2432" y="170"/>
                </a:cubicBezTo>
                <a:lnTo>
                  <a:pt x="1830" y="1598"/>
                </a:lnTo>
                <a:cubicBezTo>
                  <a:pt x="1805" y="1673"/>
                  <a:pt x="1730" y="1724"/>
                  <a:pt x="1680" y="1749"/>
                </a:cubicBezTo>
                <a:lnTo>
                  <a:pt x="226" y="2375"/>
                </a:lnTo>
                <a:cubicBezTo>
                  <a:pt x="1" y="2450"/>
                  <a:pt x="1" y="2776"/>
                  <a:pt x="226" y="2876"/>
                </a:cubicBezTo>
                <a:lnTo>
                  <a:pt x="1655" y="3478"/>
                </a:lnTo>
                <a:cubicBezTo>
                  <a:pt x="1705" y="3503"/>
                  <a:pt x="1755" y="3578"/>
                  <a:pt x="1780" y="3628"/>
                </a:cubicBezTo>
                <a:lnTo>
                  <a:pt x="2407" y="5082"/>
                </a:lnTo>
                <a:cubicBezTo>
                  <a:pt x="2457" y="5195"/>
                  <a:pt x="2563" y="5251"/>
                  <a:pt x="2670" y="5251"/>
                </a:cubicBezTo>
                <a:cubicBezTo>
                  <a:pt x="2776" y="5251"/>
                  <a:pt x="2883" y="5195"/>
                  <a:pt x="2933" y="5082"/>
                </a:cubicBezTo>
                <a:lnTo>
                  <a:pt x="3535" y="3653"/>
                </a:lnTo>
                <a:cubicBezTo>
                  <a:pt x="3560" y="3603"/>
                  <a:pt x="3610" y="3553"/>
                  <a:pt x="3685" y="3503"/>
                </a:cubicBezTo>
                <a:lnTo>
                  <a:pt x="5139" y="2902"/>
                </a:lnTo>
                <a:cubicBezTo>
                  <a:pt x="5364" y="2801"/>
                  <a:pt x="5364" y="2475"/>
                  <a:pt x="5139" y="2375"/>
                </a:cubicBezTo>
                <a:lnTo>
                  <a:pt x="3710" y="1774"/>
                </a:lnTo>
                <a:cubicBezTo>
                  <a:pt x="3635" y="1749"/>
                  <a:pt x="3585" y="1698"/>
                  <a:pt x="3560" y="1623"/>
                </a:cubicBezTo>
                <a:lnTo>
                  <a:pt x="2933" y="170"/>
                </a:lnTo>
                <a:cubicBezTo>
                  <a:pt x="2895" y="57"/>
                  <a:pt x="2795" y="0"/>
                  <a:pt x="26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7" name="Google Shape;4334;p46"/>
          <p:cNvSpPr txBox="1">
            <a:spLocks/>
          </p:cNvSpPr>
          <p:nvPr/>
        </p:nvSpPr>
        <p:spPr>
          <a:xfrm>
            <a:off x="2229866" y="3896417"/>
            <a:ext cx="8018359" cy="158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5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 sz="5400" b="1" dirty="0">
                <a:solidFill>
                  <a:schemeClr val="bg1"/>
                </a:solidFill>
                <a:latin typeface="Myriad Pro" panose="020B0503030403020204" pitchFamily="34" charset="0"/>
              </a:rPr>
              <a:t>What is your hobby ?</a:t>
            </a:r>
          </a:p>
        </p:txBody>
      </p:sp>
      <p:pic>
        <p:nvPicPr>
          <p:cNvPr id="238" name="Picture 2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044" y="12357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592</Words>
  <Application>Microsoft Office PowerPoint</Application>
  <PresentationFormat>Widescreen</PresentationFormat>
  <Paragraphs>132</Paragraphs>
  <Slides>34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8" baseType="lpstr">
      <vt:lpstr>Alata</vt:lpstr>
      <vt:lpstr>Anaheim</vt:lpstr>
      <vt:lpstr>Arial</vt:lpstr>
      <vt:lpstr>Arial</vt:lpstr>
      <vt:lpstr>Bebas Neue</vt:lpstr>
      <vt:lpstr>Calibri</vt:lpstr>
      <vt:lpstr>Calibri Light</vt:lpstr>
      <vt:lpstr>Comic Sans MS</vt:lpstr>
      <vt:lpstr>ComicSansMS</vt:lpstr>
      <vt:lpstr>Kristen ITC</vt:lpstr>
      <vt:lpstr>Life Savers</vt:lpstr>
      <vt:lpstr>Life Savers ExtraBold</vt:lpstr>
      <vt:lpstr>Luckiest Guy</vt:lpstr>
      <vt:lpstr>Montserrat</vt:lpstr>
      <vt:lpstr>Myanmar Text</vt:lpstr>
      <vt:lpstr>Myriad Pro</vt:lpstr>
      <vt:lpstr>Patrick Hand</vt:lpstr>
      <vt:lpstr>Poppins SemiBold</vt:lpstr>
      <vt:lpstr>Quicksand</vt:lpstr>
      <vt:lpstr>Quicksand SemiBold</vt:lpstr>
      <vt:lpstr>Raleway</vt:lpstr>
      <vt:lpstr>Tahoma</vt:lpstr>
      <vt:lpstr>Office Theme</vt:lpstr>
      <vt:lpstr>Science Subject for Elementary - 3rd Grade: Physical, Life, and Earth by Slidesgo</vt:lpstr>
      <vt:lpstr>PowerPoint Presentation</vt:lpstr>
      <vt:lpstr>Unit 7. My Favourite Sport 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flying a kite </vt:lpstr>
      <vt:lpstr>PowerPoint Presentation</vt:lpstr>
      <vt:lpstr>PowerPoint Presentation</vt:lpstr>
      <vt:lpstr>PowerPoint Presentation</vt:lpstr>
      <vt:lpstr>Task 1. Listen and point. Repeat. Tr: 7.8</vt:lpstr>
      <vt:lpstr>PowerPoint Presentation</vt:lpstr>
      <vt:lpstr>03</vt:lpstr>
      <vt:lpstr>PowerPoint Presentation</vt:lpstr>
      <vt:lpstr>PowerPoint Presentation</vt:lpstr>
      <vt:lpstr>Game:  Look and write </vt:lpstr>
      <vt:lpstr>1. Kim / flying a kite </vt:lpstr>
      <vt:lpstr>PowerPoint Presentation</vt:lpstr>
      <vt:lpstr>3. Jack/ riding a bike</vt:lpstr>
      <vt:lpstr>3. John/ playing football with his friend</vt:lpstr>
      <vt:lpstr>04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05</vt:lpstr>
      <vt:lpstr>I am flying a kite 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39</cp:revision>
  <dcterms:created xsi:type="dcterms:W3CDTF">2022-03-25T08:07:25Z</dcterms:created>
  <dcterms:modified xsi:type="dcterms:W3CDTF">2022-09-05T10:31:58Z</dcterms:modified>
</cp:coreProperties>
</file>