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6"/>
  </p:notesMasterIdLst>
  <p:sldIdLst>
    <p:sldId id="317" r:id="rId3"/>
    <p:sldId id="256" r:id="rId4"/>
    <p:sldId id="260" r:id="rId5"/>
    <p:sldId id="301" r:id="rId6"/>
    <p:sldId id="303" r:id="rId7"/>
    <p:sldId id="304" r:id="rId8"/>
    <p:sldId id="305" r:id="rId9"/>
    <p:sldId id="306" r:id="rId10"/>
    <p:sldId id="308" r:id="rId11"/>
    <p:sldId id="261" r:id="rId12"/>
    <p:sldId id="316" r:id="rId13"/>
    <p:sldId id="294" r:id="rId14"/>
    <p:sldId id="298" r:id="rId15"/>
    <p:sldId id="310" r:id="rId16"/>
    <p:sldId id="313" r:id="rId17"/>
    <p:sldId id="311" r:id="rId18"/>
    <p:sldId id="312" r:id="rId19"/>
    <p:sldId id="282" r:id="rId20"/>
    <p:sldId id="296" r:id="rId21"/>
    <p:sldId id="314" r:id="rId22"/>
    <p:sldId id="285" r:id="rId23"/>
    <p:sldId id="297" r:id="rId24"/>
    <p:sldId id="259" r:id="rId25"/>
  </p:sldIdLst>
  <p:sldSz cx="9144000" cy="5143500" type="screen16x9"/>
  <p:notesSz cx="6858000" cy="9144000"/>
  <p:embeddedFontLst>
    <p:embeddedFont>
      <p:font typeface="Quicksand" pitchFamily="2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Bebas Neue" panose="020B0604020202020204" charset="0"/>
      <p:regular r:id="rId33"/>
    </p:embeddedFont>
    <p:embeddedFont>
      <p:font typeface="Exo 2" panose="00000500000000000000" pitchFamily="2" charset="0"/>
      <p:regular r:id="rId34"/>
      <p:bold r:id="rId35"/>
      <p:italic r:id="rId36"/>
      <p:boldItalic r:id="rId37"/>
    </p:embeddedFont>
    <p:embeddedFont>
      <p:font typeface="Roboto Condensed Light" panose="020000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BB9B4-CA4C-4A66-8BED-C031BC53238A}">
  <a:tblStyle styleId="{44BBB9B4-CA4C-4A66-8BED-C031BC5323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372" autoAdjust="0"/>
  </p:normalViewPr>
  <p:slideViewPr>
    <p:cSldViewPr snapToGrid="0">
      <p:cViewPr varScale="1">
        <p:scale>
          <a:sx n="100" d="100"/>
          <a:sy n="100" d="100"/>
        </p:scale>
        <p:origin x="191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11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Đảo</a:t>
            </a:r>
            <a:r>
              <a:rPr lang="en-AU" dirty="0"/>
              <a:t> </a:t>
            </a:r>
            <a:r>
              <a:rPr lang="en-AU" dirty="0" err="1"/>
              <a:t>lên</a:t>
            </a:r>
            <a:r>
              <a:rPr lang="en-AU" dirty="0"/>
              <a:t> </a:t>
            </a:r>
            <a:r>
              <a:rPr lang="en-AU" dirty="0" err="1"/>
              <a:t>trên</a:t>
            </a:r>
            <a:r>
              <a:rPr lang="en-AU" dirty="0"/>
              <a:t> </a:t>
            </a:r>
            <a:r>
              <a:rPr lang="en-AU" dirty="0" err="1"/>
              <a:t>trước</a:t>
            </a:r>
            <a:r>
              <a:rPr lang="en-AU" dirty="0"/>
              <a:t> </a:t>
            </a:r>
            <a:r>
              <a:rPr lang="en-AU" dirty="0" err="1"/>
              <a:t>khi</a:t>
            </a:r>
            <a:r>
              <a:rPr lang="en-AU" dirty="0"/>
              <a:t> </a:t>
            </a:r>
            <a:r>
              <a:rPr lang="en-AU" dirty="0" err="1"/>
              <a:t>viết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78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12 -&gt;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1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Lỗi</a:t>
            </a:r>
            <a:r>
              <a:rPr lang="en-AU" dirty="0"/>
              <a:t> </a:t>
            </a:r>
            <a:r>
              <a:rPr lang="en-AU" dirty="0" err="1"/>
              <a:t>trình</a:t>
            </a:r>
            <a:r>
              <a:rPr lang="en-AU" dirty="0"/>
              <a:t> </a:t>
            </a:r>
            <a:r>
              <a:rPr lang="en-AU" dirty="0" err="1"/>
              <a:t>bày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  <a:p>
            <a:r>
              <a:rPr lang="en-AU" dirty="0" smtClean="0"/>
              <a:t>Divide class</a:t>
            </a:r>
            <a:r>
              <a:rPr lang="en-AU" baseline="0" dirty="0" smtClean="0"/>
              <a:t> into 2 teams, the team which swim to “ FINISH” will win. </a:t>
            </a:r>
          </a:p>
          <a:p>
            <a:r>
              <a:rPr lang="en-AU" baseline="0" dirty="0" smtClean="0"/>
              <a:t>Press “ Lifebuoy” to the question and answer. If </a:t>
            </a:r>
            <a:r>
              <a:rPr lang="en-AU" baseline="0" dirty="0" err="1" smtClean="0"/>
              <a:t>sts</a:t>
            </a:r>
            <a:r>
              <a:rPr lang="en-AU" baseline="0" dirty="0" smtClean="0"/>
              <a:t> answer correctly, press the boy to swim forward.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56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 </a:t>
            </a:r>
            <a:r>
              <a:rPr lang="en-AU" dirty="0" err="1"/>
              <a:t>có</a:t>
            </a:r>
            <a:r>
              <a:rPr lang="en-AU" dirty="0"/>
              <a:t> slide </a:t>
            </a:r>
            <a:r>
              <a:rPr lang="en-AU" dirty="0" err="1"/>
              <a:t>đáp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25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64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790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1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3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4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47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43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9/5/2022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05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1428;p2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1429" name="Google Shape;1429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30" name="Google Shape;1430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5" name="Google Shape;1435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1437" name="Google Shape;1437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1441" name="Google Shape;1441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/>
          <p:nvPr/>
        </p:nvSpPr>
        <p:spPr>
          <a:xfrm>
            <a:off x="-209485" y="27662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4"/>
          <p:cNvSpPr/>
          <p:nvPr/>
        </p:nvSpPr>
        <p:spPr>
          <a:xfrm>
            <a:off x="656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24"/>
          <p:cNvGrpSpPr/>
          <p:nvPr/>
        </p:nvGrpSpPr>
        <p:grpSpPr>
          <a:xfrm>
            <a:off x="8869812" y="3349350"/>
            <a:ext cx="475779" cy="475800"/>
            <a:chOff x="1460350" y="2402425"/>
            <a:chExt cx="208950" cy="208950"/>
          </a:xfrm>
        </p:grpSpPr>
        <p:sp>
          <p:nvSpPr>
            <p:cNvPr id="1447" name="Google Shape;144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24"/>
          <p:cNvSpPr/>
          <p:nvPr/>
        </p:nvSpPr>
        <p:spPr>
          <a:xfrm>
            <a:off x="6862740" y="44387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24"/>
          <p:cNvGrpSpPr/>
          <p:nvPr/>
        </p:nvGrpSpPr>
        <p:grpSpPr>
          <a:xfrm rot="3427705">
            <a:off x="8018003" y="763604"/>
            <a:ext cx="340783" cy="340829"/>
            <a:chOff x="1460350" y="2402425"/>
            <a:chExt cx="208950" cy="208950"/>
          </a:xfrm>
        </p:grpSpPr>
        <p:sp>
          <p:nvSpPr>
            <p:cNvPr id="1477" name="Google Shape;147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61" r:id="rId5"/>
    <p:sldLayoutId id="2147483669" r:id="rId6"/>
    <p:sldLayoutId id="2147483670" r:id="rId7"/>
    <p:sldLayoutId id="2147483675" r:id="rId8"/>
    <p:sldLayoutId id="2147483680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459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microsoft.com/office/2007/relationships/hdphoto" Target="../media/hdphoto23.wdp"/><Relationship Id="rId4" Type="http://schemas.microsoft.com/office/2007/relationships/hdphoto" Target="../media/hdphoto18.wdp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27.png"/><Relationship Id="rId12" Type="http://schemas.openxmlformats.org/officeDocument/2006/relationships/slide" Target="slide8.xml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7.xml"/><Relationship Id="rId19" Type="http://schemas.microsoft.com/office/2007/relationships/hdphoto" Target="../media/hdphoto17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1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6"/>
          <p:cNvSpPr/>
          <p:nvPr/>
        </p:nvSpPr>
        <p:spPr>
          <a:xfrm>
            <a:off x="6448380" y="2232107"/>
            <a:ext cx="2315562" cy="227763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46"/>
          <p:cNvSpPr txBox="1">
            <a:spLocks noGrp="1"/>
          </p:cNvSpPr>
          <p:nvPr>
            <p:ph type="title"/>
          </p:nvPr>
        </p:nvSpPr>
        <p:spPr>
          <a:xfrm>
            <a:off x="738241" y="2374350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Practice</a:t>
            </a:r>
            <a:endParaRPr sz="5400" dirty="0"/>
          </a:p>
        </p:txBody>
      </p:sp>
      <p:grpSp>
        <p:nvGrpSpPr>
          <p:cNvPr id="3059" name="Google Shape;3059;p46"/>
          <p:cNvGrpSpPr/>
          <p:nvPr/>
        </p:nvGrpSpPr>
        <p:grpSpPr>
          <a:xfrm>
            <a:off x="5477456" y="934014"/>
            <a:ext cx="3042190" cy="3498572"/>
            <a:chOff x="6352925" y="3496200"/>
            <a:chExt cx="1008550" cy="1159850"/>
          </a:xfrm>
        </p:grpSpPr>
        <p:sp>
          <p:nvSpPr>
            <p:cNvPr id="3060" name="Google Shape;3060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6"/>
          <p:cNvGrpSpPr/>
          <p:nvPr/>
        </p:nvGrpSpPr>
        <p:grpSpPr>
          <a:xfrm>
            <a:off x="4575103" y="630001"/>
            <a:ext cx="954083" cy="869661"/>
            <a:chOff x="4890550" y="655525"/>
            <a:chExt cx="312200" cy="284575"/>
          </a:xfrm>
        </p:grpSpPr>
        <p:sp>
          <p:nvSpPr>
            <p:cNvPr id="3167" name="Google Shape;3167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46"/>
          <p:cNvGrpSpPr/>
          <p:nvPr/>
        </p:nvGrpSpPr>
        <p:grpSpPr>
          <a:xfrm rot="-4665238">
            <a:off x="4756603" y="1322530"/>
            <a:ext cx="413119" cy="961979"/>
            <a:chOff x="4194880" y="328742"/>
            <a:chExt cx="413138" cy="962024"/>
          </a:xfrm>
        </p:grpSpPr>
        <p:sp>
          <p:nvSpPr>
            <p:cNvPr id="3186" name="Google Shape;3186;p46"/>
            <p:cNvSpPr/>
            <p:nvPr/>
          </p:nvSpPr>
          <p:spPr>
            <a:xfrm flipH="1">
              <a:off x="4194880" y="328742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rot="-2306925" flipH="1">
              <a:off x="4256692" y="959568"/>
              <a:ext cx="247590" cy="285134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3710;p59"/>
          <p:cNvSpPr/>
          <p:nvPr/>
        </p:nvSpPr>
        <p:spPr>
          <a:xfrm>
            <a:off x="1279366" y="113655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712;p59"/>
          <p:cNvSpPr txBox="1">
            <a:spLocks/>
          </p:cNvSpPr>
          <p:nvPr/>
        </p:nvSpPr>
        <p:spPr>
          <a:xfrm>
            <a:off x="1389781" y="133406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4400" b="1" dirty="0">
                <a:solidFill>
                  <a:schemeClr val="tx2">
                    <a:lumMod val="50000"/>
                  </a:schemeClr>
                </a:solidFill>
              </a:rPr>
              <a:t>02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821" y="514105"/>
            <a:ext cx="9624848" cy="573088"/>
          </a:xfrm>
        </p:spPr>
        <p:txBody>
          <a:bodyPr/>
          <a:lstStyle/>
          <a:p>
            <a:r>
              <a:rPr lang="en-US" sz="4000" dirty="0"/>
              <a:t>Look and describe the picture.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26" y="1260372"/>
            <a:ext cx="5253897" cy="3105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3" b="97933" l="5000" r="97188">
                        <a14:foregroundMark x1="36719" y1="13355" x2="56094" y2="1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301" y="1852448"/>
            <a:ext cx="3285325" cy="32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45899" y="54409"/>
            <a:ext cx="7186012" cy="882000"/>
          </a:xfrm>
        </p:spPr>
        <p:txBody>
          <a:bodyPr/>
          <a:lstStyle/>
          <a:p>
            <a:r>
              <a:rPr lang="en-US" dirty="0"/>
              <a:t>Task 1. Look and write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22" y="800649"/>
            <a:ext cx="7048862" cy="4165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3752" y="331076"/>
            <a:ext cx="5431220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_______________(reading)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987566" y="1119351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1" y="3207122"/>
            <a:ext cx="23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She’s reading.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6319" y="646386"/>
            <a:ext cx="6537971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223314" y="646386"/>
            <a:ext cx="6839780" cy="449711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492" y="911184"/>
            <a:ext cx="4342292" cy="2566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2184" y="3477439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___________________(kicking the ball)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114" y="3425702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kicking the 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93683" y="331076"/>
            <a:ext cx="6700345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504497" y="141879"/>
            <a:ext cx="7165427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82" y="425660"/>
            <a:ext cx="4729376" cy="2795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226" y="3218454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___________________(running)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2139" y="3218454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81048" y="331076"/>
            <a:ext cx="5383924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49" y="425660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_______________(singing)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399824" y="2408176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9689" y="3199093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singing.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07428"/>
            <a:ext cx="5446986" cy="33613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5. _______________(dancing)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069724" y="1505989"/>
            <a:ext cx="488731" cy="354342"/>
          </a:xfrm>
          <a:prstGeom prst="rightArrow">
            <a:avLst>
              <a:gd name="adj1" fmla="val 50000"/>
              <a:gd name="adj2" fmla="val 63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0" y="3207122"/>
            <a:ext cx="301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dancing.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7"/>
          <p:cNvSpPr txBox="1">
            <a:spLocks noGrp="1"/>
          </p:cNvSpPr>
          <p:nvPr>
            <p:ph type="title"/>
          </p:nvPr>
        </p:nvSpPr>
        <p:spPr>
          <a:xfrm>
            <a:off x="1398900" y="1791650"/>
            <a:ext cx="6346200" cy="1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4" name="Google Shape;4644;p67"/>
          <p:cNvSpPr/>
          <p:nvPr/>
        </p:nvSpPr>
        <p:spPr>
          <a:xfrm>
            <a:off x="3936987" y="448048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03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3306275" y="2986206"/>
            <a:ext cx="2531446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val 305"/>
          <p:cNvSpPr/>
          <p:nvPr/>
        </p:nvSpPr>
        <p:spPr>
          <a:xfrm>
            <a:off x="3385545" y="467750"/>
            <a:ext cx="1308419" cy="1362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5" y="2014209"/>
            <a:ext cx="7704000" cy="572700"/>
          </a:xfrm>
        </p:spPr>
        <p:txBody>
          <a:bodyPr/>
          <a:lstStyle/>
          <a:p>
            <a:r>
              <a:rPr lang="en-US" sz="3200" b="1" dirty="0"/>
              <a:t>My </a:t>
            </a:r>
            <a:r>
              <a:rPr lang="en-US" sz="3200" b="1" dirty="0" err="1"/>
              <a:t>favourite</a:t>
            </a:r>
            <a:r>
              <a:rPr lang="en-US" sz="3200" b="1" dirty="0"/>
              <a:t> sports</a:t>
            </a:r>
            <a:r>
              <a:rPr lang="en-US" sz="3200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09665" y="2596131"/>
            <a:ext cx="4353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Draw some sports you like. </a:t>
            </a:r>
          </a:p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Tell the class about them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47" name="Google Shape;2893;p45"/>
          <p:cNvGrpSpPr/>
          <p:nvPr/>
        </p:nvGrpSpPr>
        <p:grpSpPr>
          <a:xfrm>
            <a:off x="3083411" y="368251"/>
            <a:ext cx="1950496" cy="1407113"/>
            <a:chOff x="4194880" y="328742"/>
            <a:chExt cx="1950496" cy="1407113"/>
          </a:xfrm>
        </p:grpSpPr>
        <p:grpSp>
          <p:nvGrpSpPr>
            <p:cNvPr id="148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15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153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151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2924;p45"/>
          <p:cNvGrpSpPr/>
          <p:nvPr/>
        </p:nvGrpSpPr>
        <p:grpSpPr>
          <a:xfrm rot="386444" flipH="1">
            <a:off x="6322191" y="1331718"/>
            <a:ext cx="2962115" cy="3778528"/>
            <a:chOff x="5111475" y="3562250"/>
            <a:chExt cx="901700" cy="1150225"/>
          </a:xfrm>
        </p:grpSpPr>
        <p:sp>
          <p:nvSpPr>
            <p:cNvPr id="179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3556" y="402924"/>
            <a:ext cx="6197444" cy="677863"/>
          </a:xfrm>
        </p:spPr>
        <p:txBody>
          <a:bodyPr/>
          <a:lstStyle/>
          <a:p>
            <a:pPr marL="139700" indent="0">
              <a:buNone/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</a:rPr>
              <a:t>PR       JECT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860;p75"/>
          <p:cNvGrpSpPr/>
          <p:nvPr/>
        </p:nvGrpSpPr>
        <p:grpSpPr>
          <a:xfrm>
            <a:off x="6535680" y="2435745"/>
            <a:ext cx="2650309" cy="2591091"/>
            <a:chOff x="2649462" y="141085"/>
            <a:chExt cx="2650309" cy="2591091"/>
          </a:xfrm>
        </p:grpSpPr>
        <p:sp>
          <p:nvSpPr>
            <p:cNvPr id="40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0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7</a:t>
            </a:r>
            <a:br>
              <a:rPr lang="en" sz="3200" dirty="0"/>
            </a:br>
            <a:r>
              <a:rPr lang="en" sz="5300" dirty="0">
                <a:solidFill>
                  <a:schemeClr val="lt1"/>
                </a:solidFill>
              </a:rPr>
              <a:t>My Favourite Sport 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FUN TIME AND PROJECT</a:t>
            </a:r>
            <a:endParaRPr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830330" y="3747331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4867;p75"/>
          <p:cNvGrpSpPr/>
          <p:nvPr/>
        </p:nvGrpSpPr>
        <p:grpSpPr>
          <a:xfrm>
            <a:off x="5871373" y="908658"/>
            <a:ext cx="650002" cy="657572"/>
            <a:chOff x="5872675" y="681925"/>
            <a:chExt cx="427450" cy="433450"/>
          </a:xfrm>
        </p:grpSpPr>
        <p:sp>
          <p:nvSpPr>
            <p:cNvPr id="235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4880;p75"/>
          <p:cNvGrpSpPr/>
          <p:nvPr/>
        </p:nvGrpSpPr>
        <p:grpSpPr>
          <a:xfrm rot="381887">
            <a:off x="6876529" y="2008604"/>
            <a:ext cx="1991978" cy="2461690"/>
            <a:chOff x="1652450" y="2386825"/>
            <a:chExt cx="1066200" cy="1320725"/>
          </a:xfrm>
        </p:grpSpPr>
        <p:sp>
          <p:nvSpPr>
            <p:cNvPr id="248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7" name="Picture 4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3" y="308793"/>
            <a:ext cx="8545003" cy="4548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70"/>
          <p:cNvSpPr txBox="1">
            <a:spLocks noGrp="1"/>
          </p:cNvSpPr>
          <p:nvPr>
            <p:ph type="title"/>
          </p:nvPr>
        </p:nvSpPr>
        <p:spPr>
          <a:xfrm>
            <a:off x="-704438" y="196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Assessment</a:t>
            </a:r>
            <a:endParaRPr sz="6600" dirty="0"/>
          </a:p>
        </p:txBody>
      </p:sp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4644;p67"/>
          <p:cNvSpPr/>
          <p:nvPr/>
        </p:nvSpPr>
        <p:spPr>
          <a:xfrm>
            <a:off x="2512549" y="733974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04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73" y="417818"/>
            <a:ext cx="7704000" cy="572700"/>
          </a:xfrm>
        </p:spPr>
        <p:txBody>
          <a:bodyPr/>
          <a:lstStyle/>
          <a:p>
            <a:r>
              <a:rPr lang="en-US" dirty="0"/>
              <a:t>Look and write 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73" y="1141465"/>
            <a:ext cx="8075270" cy="25518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1. I ……………………a book with Peter.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2. He ……………………an </a:t>
            </a:r>
            <a:r>
              <a:rPr lang="en-US" sz="2800" dirty="0" smtClean="0">
                <a:latin typeface="Comic Sans MS" panose="030F0702030302020204" pitchFamily="66" charset="0"/>
              </a:rPr>
              <a:t>ice cream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dirty="0" err="1">
                <a:latin typeface="Comic Sans MS" panose="030F0702030302020204" pitchFamily="66" charset="0"/>
              </a:rPr>
              <a:t>Nhi</a:t>
            </a:r>
            <a:r>
              <a:rPr lang="en-US" sz="2800" dirty="0">
                <a:latin typeface="Comic Sans MS" panose="030F0702030302020204" pitchFamily="66" charset="0"/>
              </a:rPr>
              <a:t>……………………………………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4. She ……………………to music.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621" y="2807262"/>
            <a:ext cx="2058529" cy="240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650" y="3091684"/>
            <a:ext cx="3249658" cy="200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0035" y="3091684"/>
            <a:ext cx="1618556" cy="198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337" l="9690" r="95349">
                        <a14:backgroundMark x1="25194" y1="36580" x2="15504" y2="32304"/>
                        <a14:backgroundMark x1="82946" y1="39430" x2="99225" y2="23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859" y="2807262"/>
            <a:ext cx="1366836" cy="2230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3598" y="1181068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am reading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466" y="1599816"/>
            <a:ext cx="1598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eating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645" y="2018564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running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8462" y="2437312"/>
            <a:ext cx="1975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listening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7848" y="409430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379419" y="392245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02416" y="4026467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7969125" y="3629818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964286" y="1223277"/>
            <a:ext cx="6852805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6" b="96453" l="0" r="100000">
                        <a14:foregroundMark x1="3617" y1="22973" x2="23298" y2="54899"/>
                        <a14:foregroundMark x1="19043" y1="22466" x2="27128" y2="63176"/>
                        <a14:foregroundMark x1="22872" y1="33108" x2="34468" y2="24831"/>
                        <a14:foregroundMark x1="34681" y1="25169" x2="97660" y2="73480"/>
                        <a14:foregroundMark x1="83511" y1="34291" x2="82021" y2="69257"/>
                        <a14:foregroundMark x1="82021" y1="69257" x2="82021" y2="69257"/>
                        <a14:foregroundMark x1="97553" y1="37162" x2="86596" y2="70101"/>
                        <a14:foregroundMark x1="80957" y1="42736" x2="53191" y2="31081"/>
                        <a14:foregroundMark x1="43511" y1="40372" x2="64681" y2="61318"/>
                        <a14:foregroundMark x1="9043" y1="31419" x2="851" y2="47297"/>
                        <a14:foregroundMark x1="21170" y1="46115" x2="4681" y2="96453"/>
                        <a14:foregroundMark x1="2021" y1="48480" x2="16170" y2="79561"/>
                        <a14:foregroundMark x1="13830" y1="77365" x2="99894" y2="84797"/>
                        <a14:foregroundMark x1="8191" y1="95439" x2="87872" y2="86993"/>
                        <a14:foregroundMark x1="70745" y1="95439" x2="99894" y2="87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490" y="1527841"/>
            <a:ext cx="5698666" cy="3588947"/>
          </a:xfrm>
          <a:prstGeom prst="rect">
            <a:avLst/>
          </a:prstGeom>
        </p:spPr>
      </p:pic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 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01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4718" y="1749972"/>
            <a:ext cx="5314562" cy="3366816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11" y="1888250"/>
            <a:ext cx="4796270" cy="3038474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2843494" y="1022780"/>
            <a:ext cx="5934558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95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-5742" y="1"/>
            <a:ext cx="9144000" cy="5143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76" y="603111"/>
            <a:ext cx="804742" cy="45403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42279" y="1059633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03774" y="3482667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316" y="81397"/>
            <a:ext cx="626418" cy="727011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274" y="81397"/>
            <a:ext cx="621846" cy="727011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9657" y="80506"/>
            <a:ext cx="626418" cy="727011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5174" y="80506"/>
            <a:ext cx="621846" cy="727011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313" y="80506"/>
            <a:ext cx="621846" cy="727011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8375476" y="4810539"/>
            <a:ext cx="804742" cy="33296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01" y="603111"/>
            <a:ext cx="1921748" cy="19217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3" y="2768521"/>
            <a:ext cx="1921748" cy="192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65" b="88710" l="193" r="995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166" y="2648252"/>
            <a:ext cx="8539843" cy="51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4568E-6 L -3.61111E-6 0.00031 C 0.06598 -0.00185 0.13247 0.00957 0.19809 -0.00494 C 0.2158 -0.00895 0.20278 -0.00648 0.23733 -0.00802 C 0.24028 -0.00864 0.24323 -0.00895 0.24618 -0.00957 C 0.24809 -0.01018 0.25052 -0.01173 0.25243 -0.01265 C 0.25816 -0.01234 0.26372 -0.01203 0.26945 -0.01111 C 0.27153 -0.0108 0.27361 -0.00987 0.2757 -0.00957 C 0.27917 -0.00926 0.28282 -0.00957 0.28646 -0.00957 L 0.28646 -0.00926 " pathEditMode="relative" rAng="0" ptsTypes="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46 -0.00926 L 0.28646 -0.00895 C 0.32796 -0.00401 0.27014 -0.0108 0.37396 -0.00463 C 0.38282 -0.00401 0.39184 -0.00247 0.4007 -0.00123 C 0.41771 -0.00833 0.43438 -0.01728 0.45157 -0.02191 C 0.47223 -0.02747 0.45677 -0.01543 0.47223 -0.0108 C 0.48195 -0.00802 0.49184 -0.00864 0.50174 -0.00771 C 0.51736 -0.00061 0.504 -0.00617 0.54271 -0.00617 L 0.54375 -0.00771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75 -0.00771 L 0.54375 -0.00741 L 0.55886 -0.00432 C 0.56181 -0.0037 0.56476 -0.0037 0.56771 -0.00278 C 0.58924 0.00309 0.56007 -0.00185 0.58646 0.00185 C 0.62778 0.02377 0.6099 0.01605 0.70174 0.00494 C 0.71945 0.00309 0.75434 -0.01234 0.75434 -0.01203 C 0.76355 -0.01173 0.77275 -0.0108 0.78212 -0.0108 C 0.79289 -0.0108 0.80556 -0.01142 0.81684 -0.01389 C 0.81858 -0.0142 0.82049 -0.01512 0.82223 -0.01543 C 0.829 -0.01636 0.84271 -0.01697 0.84271 -0.01666 L 0.84462 -0.02006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5.55556E-7 0.00031 L 0.12587 -0.01296 C 0.13177 -0.01358 0.13767 -0.01327 0.14358 -0.01451 C 0.14965 -0.01574 0.15556 -0.01944 0.16146 -0.02068 C 0.17483 -0.02407 0.18819 -0.02623 0.20174 -0.0287 L 0.20972 -0.0321 C 0.21215 -0.03302 0.21441 -0.03488 0.21684 -0.03519 C 0.22899 -0.03642 0.24132 -0.03611 0.25347 -0.03673 C 0.2599 -0.0392 0.25642 -0.03827 0.26424 -0.03827 L 0.26424 -0.03796 " pathEditMode="relative" rAng="0" ptsTypes="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24 -0.03796 L 0.26424 -0.03765 L 0.35434 -0.04105 C 0.35608 -0.04136 0.35799 -0.04198 0.35972 -0.04259 C 0.36094 -0.04321 0.36215 -0.04383 0.36319 -0.04414 L 0.43646 -0.04259 C 0.4375 -0.04259 0.43819 -0.04136 0.43924 -0.04105 C 0.44358 -0.03981 0.44809 -0.03889 0.4526 -0.03796 C 0.45503 -0.03642 0.45729 -0.03426 0.45972 -0.03333 C 0.46233 -0.0321 0.4651 -0.03241 0.46771 -0.03179 C 0.46927 -0.03117 0.47066 -0.03056 0.47222 -0.03025 C 0.47587 -0.02932 0.47934 -0.02932 0.48299 -0.0284 C 0.51267 -0.02284 0.48246 -0.02531 0.53125 -0.02531 L 0.53125 -0.025 " pathEditMode="relative" rAng="0" ptsTypes="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025 L 0.53125 -0.02469 C 0.61285 -0.03981 0.50538 -0.02099 0.75521 -0.02994 C 0.75833 -0.02994 0.76111 -0.03395 0.76424 -0.03488 C 0.77066 -0.03611 0.77726 -0.03611 0.78385 -0.03642 C 0.80382 -0.03673 0.82378 -0.03642 0.84375 -0.03642 L 0.84375 -0.03611 L 0.84375 -0.03642 L 0.84375 -0.03611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93" y="1711519"/>
            <a:ext cx="5461514" cy="3187575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219430" y="3277799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Google Shape;3711;p59"/>
          <p:cNvSpPr txBox="1">
            <a:spLocks/>
          </p:cNvSpPr>
          <p:nvPr/>
        </p:nvSpPr>
        <p:spPr>
          <a:xfrm>
            <a:off x="1970166" y="3899699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91100"/>
            <a:ext cx="6219497" cy="1272826"/>
          </a:xfrm>
          <a:prstGeom prst="wedgeRoundRectCallout">
            <a:avLst>
              <a:gd name="adj1" fmla="val -57132"/>
              <a:gd name="adj2" fmla="val 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there in the picture ?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809565" y="1761082"/>
            <a:ext cx="2264321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- Nine. </a:t>
            </a:r>
          </a:p>
        </p:txBody>
      </p:sp>
      <p:sp>
        <p:nvSpPr>
          <p:cNvPr id="5" name="Action Button: End 4">
            <a:hlinkClick r:id="rId3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" y="0"/>
            <a:ext cx="9110693" cy="579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73" y="1914561"/>
            <a:ext cx="2877904" cy="3369254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-80541" y="1465244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3711;p59"/>
          <p:cNvSpPr txBox="1">
            <a:spLocks/>
          </p:cNvSpPr>
          <p:nvPr/>
        </p:nvSpPr>
        <p:spPr>
          <a:xfrm>
            <a:off x="4572000" y="2709044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52248" y="240664"/>
            <a:ext cx="4706007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he eating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8821" y="2705342"/>
            <a:ext cx="3819200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He is eating an ice cream.  </a:t>
            </a:r>
          </a:p>
        </p:txBody>
      </p:sp>
      <p:sp>
        <p:nvSpPr>
          <p:cNvPr id="10" name="Action Button: End 9">
            <a:hlinkClick r:id="rId6" action="ppaction://hlinksldjump" highlightClick="1"/>
          </p:cNvPr>
          <p:cNvSpPr/>
          <p:nvPr/>
        </p:nvSpPr>
        <p:spPr>
          <a:xfrm>
            <a:off x="7809842" y="4769144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0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55" y="1665643"/>
            <a:ext cx="4901629" cy="302459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2249" y="240664"/>
            <a:ext cx="4193628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swimming 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59977" y="1539491"/>
            <a:ext cx="3413685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No, she isn’t.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59976" y="2842911"/>
            <a:ext cx="3534555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    B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Yes, she is. 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6614"/>
            <a:ext cx="9144000" cy="7594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748" y="1784848"/>
            <a:ext cx="2994845" cy="35302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2249" y="240664"/>
            <a:ext cx="4028090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jumping 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244664" y="2031622"/>
            <a:ext cx="3296152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No, she isn’t.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249918" y="1020221"/>
            <a:ext cx="3290897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Yes, she is.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381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" b="96164" l="5524" r="96000">
                        <a14:foregroundMark x1="79238" y1="15616" x2="79810" y2="54795"/>
                        <a14:foregroundMark x1="71048" y1="78082" x2="74667" y2="80000"/>
                        <a14:foregroundMark x1="67619" y1="51507" x2="70095" y2="52329"/>
                        <a14:foregroundMark x1="85333" y1="55342" x2="80190" y2="57808"/>
                        <a14:foregroundMark x1="65714" y1="55616" x2="66857" y2="52877"/>
                        <a14:foregroundMark x1="74857" y1="6027" x2="74857" y2="12603"/>
                        <a14:foregroundMark x1="45524" y1="25753" x2="51429" y2="38904"/>
                        <a14:foregroundMark x1="28571" y1="43288" x2="42667" y2="50411"/>
                        <a14:foregroundMark x1="68000" y1="79178" x2="73524" y2="80548"/>
                        <a14:foregroundMark x1="83238" y1="81918" x2="87429" y2="76164"/>
                        <a14:backgroundMark x1="12952" y1="4932" x2="30095" y2="6027"/>
                        <a14:backgroundMark x1="6286" y1="22740" x2="14476" y2="32329"/>
                        <a14:backgroundMark x1="19810" y1="41918" x2="7429" y2="36164"/>
                        <a14:backgroundMark x1="12000" y1="17260" x2="8381" y2="38356"/>
                        <a14:backgroundMark x1="19048" y1="13425" x2="11429" y2="16438"/>
                        <a14:backgroundMark x1="32762" y1="13973" x2="65905" y2="10411"/>
                        <a14:backgroundMark x1="43429" y1="13973" x2="47619" y2="21096"/>
                        <a14:backgroundMark x1="53333" y1="23836" x2="66095" y2="17808"/>
                        <a14:backgroundMark x1="56381" y1="30959" x2="61524" y2="39178"/>
                        <a14:backgroundMark x1="53714" y1="38630" x2="56952" y2="46575"/>
                        <a14:backgroundMark x1="51048" y1="41644" x2="44762" y2="44110"/>
                        <a14:backgroundMark x1="43429" y1="36438" x2="35429" y2="39452"/>
                        <a14:backgroundMark x1="38667" y1="37260" x2="33524" y2="34795"/>
                        <a14:backgroundMark x1="42667" y1="37534" x2="42476" y2="13151"/>
                        <a14:backgroundMark x1="12952" y1="45205" x2="18857" y2="40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78" y="1238657"/>
            <a:ext cx="4842781" cy="33668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99946" y="70945"/>
            <a:ext cx="7141780" cy="874986"/>
          </a:xfrm>
          <a:prstGeom prst="wedgeRoundRectCallout">
            <a:avLst>
              <a:gd name="adj1" fmla="val -55022"/>
              <a:gd name="adj2" fmla="val -35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 ………...playing basketball.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15361" y="1153679"/>
            <a:ext cx="2052730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isn’t. </a:t>
            </a: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302033" y="1153679"/>
            <a:ext cx="1899745" cy="874986"/>
          </a:xfrm>
          <a:prstGeom prst="wedgeRoundRectCallout">
            <a:avLst>
              <a:gd name="adj1" fmla="val 64025"/>
              <a:gd name="adj2" fmla="val 552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3901" y="170373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isn’t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306</Words>
  <Application>Microsoft Office PowerPoint</Application>
  <PresentationFormat>On-screen Show (16:9)</PresentationFormat>
  <Paragraphs>72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Quicksand</vt:lpstr>
      <vt:lpstr>Life Savers</vt:lpstr>
      <vt:lpstr>MyriadPro-Regular</vt:lpstr>
      <vt:lpstr>Comic Sans MS</vt:lpstr>
      <vt:lpstr>Fredoka One</vt:lpstr>
      <vt:lpstr>Life Savers ExtraBold</vt:lpstr>
      <vt:lpstr>Bebas Neue</vt:lpstr>
      <vt:lpstr>Quicksand SemiBold</vt:lpstr>
      <vt:lpstr>Exo 2</vt:lpstr>
      <vt:lpstr>Arial</vt:lpstr>
      <vt:lpstr>Roboto Condensed Light</vt:lpstr>
      <vt:lpstr>Physics Class for Kids: Kinetic Energy by Slidesgo</vt:lpstr>
      <vt:lpstr>Science Subject for Elementary - 3rd Grade: Physical, Life, and Earth by Slidesgo</vt:lpstr>
      <vt:lpstr>PowerPoint Presentation</vt:lpstr>
      <vt:lpstr>Unit 7 My Favourite Sport </vt:lpstr>
      <vt:lpstr>Warm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Look and describe the picture.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My favourite sports  </vt:lpstr>
      <vt:lpstr>PowerPoint Presentation</vt:lpstr>
      <vt:lpstr>Assessment</vt:lpstr>
      <vt:lpstr>Look and write :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</dc:title>
  <dc:creator>Christiaan Rheeder</dc:creator>
  <cp:lastModifiedBy>admin</cp:lastModifiedBy>
  <cp:revision>33</cp:revision>
  <dcterms:modified xsi:type="dcterms:W3CDTF">2022-09-05T10:59:19Z</dcterms:modified>
</cp:coreProperties>
</file>