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media/audio4.wav" ContentType="audio/x-wav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media/audio5.wav" ContentType="audio/x-wav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media/audio6.wav" ContentType="audio/x-wav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media/audio7.wav" ContentType="audio/x-wav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media/media2.wav" ContentType="audio/x-wav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media/media3.wav" ContentType="audio/x-wav"/>
  <Override PartName="/ppt/notesSlides/notesSlide17.xml" ContentType="application/vnd.openxmlformats-officedocument.presentationml.notesSlide+xml"/>
  <Override PartName="/ppt/media/audio8.wav" ContentType="audio/x-wav"/>
  <Override PartName="/ppt/media/audio9.wav" ContentType="audio/x-wav"/>
  <Override PartName="/ppt/media/audio10.wav" ContentType="audio/x-wav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media/audio11.wav" ContentType="audio/x-wav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95" r:id="rId3"/>
    <p:sldMasterId id="2147483708" r:id="rId4"/>
  </p:sldMasterIdLst>
  <p:notesMasterIdLst>
    <p:notesMasterId r:id="rId27"/>
  </p:notesMasterIdLst>
  <p:sldIdLst>
    <p:sldId id="284" r:id="rId5"/>
    <p:sldId id="285" r:id="rId6"/>
    <p:sldId id="257" r:id="rId7"/>
    <p:sldId id="286" r:id="rId8"/>
    <p:sldId id="270" r:id="rId9"/>
    <p:sldId id="271" r:id="rId10"/>
    <p:sldId id="272" r:id="rId11"/>
    <p:sldId id="273" r:id="rId12"/>
    <p:sldId id="264" r:id="rId13"/>
    <p:sldId id="266" r:id="rId14"/>
    <p:sldId id="267" r:id="rId15"/>
    <p:sldId id="268" r:id="rId16"/>
    <p:sldId id="269" r:id="rId17"/>
    <p:sldId id="287" r:id="rId18"/>
    <p:sldId id="260" r:id="rId19"/>
    <p:sldId id="263" r:id="rId20"/>
    <p:sldId id="262" r:id="rId21"/>
    <p:sldId id="288" r:id="rId22"/>
    <p:sldId id="280" r:id="rId23"/>
    <p:sldId id="289" r:id="rId24"/>
    <p:sldId id="276" r:id="rId25"/>
    <p:sldId id="278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EB79"/>
    <a:srgbClr val="FAAEA1"/>
    <a:srgbClr val="5781A8"/>
    <a:srgbClr val="FFFFFF"/>
    <a:srgbClr val="F8AE70"/>
    <a:srgbClr val="B9D5EA"/>
    <a:srgbClr val="B2D290"/>
    <a:srgbClr val="FD9B98"/>
    <a:srgbClr val="FC5652"/>
    <a:srgbClr val="FDA9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8" autoAdjust="0"/>
    <p:restoredTop sz="76259" autoAdjust="0"/>
  </p:normalViewPr>
  <p:slideViewPr>
    <p:cSldViewPr snapToGrid="0">
      <p:cViewPr varScale="1">
        <p:scale>
          <a:sx n="45" d="100"/>
          <a:sy n="45" d="100"/>
        </p:scale>
        <p:origin x="14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113DD-E6F2-495A-85C7-661CB7EC67E9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4B4A8-C65E-4846-AE91-A8B44A0F1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58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7911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4B4A8-C65E-4846-AE91-A8B44A0F1A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87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4B4A8-C65E-4846-AE91-A8B44A0F1A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17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4B4A8-C65E-4846-AE91-A8B44A0F1A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47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4B4A8-C65E-4846-AE91-A8B44A0F1A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27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4B4A8-C65E-4846-AE91-A8B44A0F1A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91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Font </a:t>
            </a:r>
            <a:r>
              <a:rPr lang="en-AU" dirty="0" err="1"/>
              <a:t>chữ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4B4A8-C65E-4846-AE91-A8B44A0F1A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14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4B4A8-C65E-4846-AE91-A8B44A0F1A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14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TÁC. NGHE VÀ TICK CHỌN ĐÁP ÁN ĐÚNG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4B4A8-C65E-4846-AE91-A8B44A0F1AF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785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4B4A8-C65E-4846-AE91-A8B44A0F1AF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493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4B4A8-C65E-4846-AE91-A8B44A0F1A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59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4B4A8-C65E-4846-AE91-A8B44A0F1A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37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4B4A8-C65E-4846-AE91-A8B44A0F1A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72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TÁC. NHÌN TRANH VÀ NỐI VỚI CÁC CỤM TỪ ĐÃ CHO.</a:t>
            </a:r>
          </a:p>
          <a:p>
            <a:r>
              <a:rPr lang="en-US" baseline="0" dirty="0"/>
              <a:t>ĐỀ BÀI. LOOK AND MATCH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4B4A8-C65E-4846-AE91-A8B44A0F1A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697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22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116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4B4A8-C65E-4846-AE91-A8B44A0F1A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1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Show</a:t>
            </a:r>
            <a:r>
              <a:rPr lang="en-US" baseline="0"/>
              <a:t> picture to teach vocab.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4B4A8-C65E-4846-AE91-A8B44A0F1A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52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4B4A8-C65E-4846-AE91-A8B44A0F1A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61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4B4A8-C65E-4846-AE91-A8B44A0F1A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67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4B4A8-C65E-4846-AE91-A8B44A0F1A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87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4B4A8-C65E-4846-AE91-A8B44A0F1A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62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4B4A8-C65E-4846-AE91-A8B44A0F1A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58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4ADD-D4D0-48B6-BF6D-3E438ABF4276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5284-FF7E-4BFE-BBDB-DF0781D8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230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4ADD-D4D0-48B6-BF6D-3E438ABF4276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5284-FF7E-4BFE-BBDB-DF0781D8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2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4ADD-D4D0-48B6-BF6D-3E438ABF4276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5284-FF7E-4BFE-BBDB-DF0781D8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59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0628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6851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5" name="Google Shape;125;p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9" name="Google Shape;169;p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9052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5760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2977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3843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161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4403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4ADD-D4D0-48B6-BF6D-3E438ABF4276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5284-FF7E-4BFE-BBDB-DF0781D8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88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5112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8896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5416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520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74384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3122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36210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3831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1672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961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4ADD-D4D0-48B6-BF6D-3E438ABF4276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5284-FF7E-4BFE-BBDB-DF0781D8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68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13713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0831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81208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06993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5747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95330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5995776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430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92877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14579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4ADD-D4D0-48B6-BF6D-3E438ABF4276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5284-FF7E-4BFE-BBDB-DF0781D8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3253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89324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92849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81504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42870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21150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2434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45143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72659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80696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3883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4ADD-D4D0-48B6-BF6D-3E438ABF4276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5284-FF7E-4BFE-BBDB-DF0781D8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274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03051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81131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135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0111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32933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45151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3/3/2026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7656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4ADD-D4D0-48B6-BF6D-3E438ABF4276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5284-FF7E-4BFE-BBDB-DF0781D8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77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4ADD-D4D0-48B6-BF6D-3E438ABF4276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5284-FF7E-4BFE-BBDB-DF0781D8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72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4ADD-D4D0-48B6-BF6D-3E438ABF4276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5284-FF7E-4BFE-BBDB-DF0781D8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07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4ADD-D4D0-48B6-BF6D-3E438ABF4276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5284-FF7E-4BFE-BBDB-DF0781D8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22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74ADD-D4D0-48B6-BF6D-3E438ABF4276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95284-FF7E-4BFE-BBDB-DF0781D8FA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366" y="268288"/>
            <a:ext cx="1390869" cy="6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2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3227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2145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09299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22.gif"/><Relationship Id="rId21" Type="http://schemas.microsoft.com/office/2007/relationships/hdphoto" Target="../media/hdphoto7.wdp"/><Relationship Id="rId34" Type="http://schemas.openxmlformats.org/officeDocument/2006/relationships/image" Target="../media/image18.png"/><Relationship Id="rId42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1.wdp"/><Relationship Id="rId41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20.emf"/><Relationship Id="rId40" Type="http://schemas.openxmlformats.org/officeDocument/2006/relationships/image" Target="../media/image23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5.png"/><Relationship Id="rId36" Type="http://schemas.microsoft.com/office/2007/relationships/hdphoto" Target="../media/hdphoto14.wdp"/><Relationship Id="rId10" Type="http://schemas.openxmlformats.org/officeDocument/2006/relationships/image" Target="../media/image6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0.wdp"/><Relationship Id="rId30" Type="http://schemas.openxmlformats.org/officeDocument/2006/relationships/image" Target="../media/image16.png"/><Relationship Id="rId35" Type="http://schemas.openxmlformats.org/officeDocument/2006/relationships/image" Target="../media/image19.png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7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6.jpg"/><Relationship Id="rId11" Type="http://schemas.openxmlformats.org/officeDocument/2006/relationships/image" Target="../media/image41.tif"/><Relationship Id="rId5" Type="http://schemas.openxmlformats.org/officeDocument/2006/relationships/audio" Target="../media/audio2.wav"/><Relationship Id="rId10" Type="http://schemas.microsoft.com/office/2007/relationships/hdphoto" Target="../media/hdphoto20.wdp"/><Relationship Id="rId4" Type="http://schemas.openxmlformats.org/officeDocument/2006/relationships/audio" Target="../media/audio1.wav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2.t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6.jpg"/><Relationship Id="rId11" Type="http://schemas.microsoft.com/office/2007/relationships/hdphoto" Target="../media/hdphoto20.wdp"/><Relationship Id="rId5" Type="http://schemas.openxmlformats.org/officeDocument/2006/relationships/audio" Target="../media/audio2.wav"/><Relationship Id="rId10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microsoft.com/office/2007/relationships/hdphoto" Target="../media/hdphoto1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3.t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6.jpg"/><Relationship Id="rId11" Type="http://schemas.microsoft.com/office/2007/relationships/hdphoto" Target="../media/hdphoto20.wdp"/><Relationship Id="rId5" Type="http://schemas.openxmlformats.org/officeDocument/2006/relationships/audio" Target="../media/audio2.wav"/><Relationship Id="rId10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microsoft.com/office/2007/relationships/hdphoto" Target="../media/hdphoto1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4.t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6.jpg"/><Relationship Id="rId11" Type="http://schemas.microsoft.com/office/2007/relationships/hdphoto" Target="../media/hdphoto20.wdp"/><Relationship Id="rId5" Type="http://schemas.openxmlformats.org/officeDocument/2006/relationships/audio" Target="../media/audio2.wav"/><Relationship Id="rId10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microsoft.com/office/2007/relationships/hdphoto" Target="../media/hdphoto1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44.xml"/><Relationship Id="rId16" Type="http://schemas.microsoft.com/office/2007/relationships/hdphoto" Target="../media/hdphoto16.wdp"/><Relationship Id="rId1" Type="http://schemas.openxmlformats.org/officeDocument/2006/relationships/tags" Target="../tags/tag15.xml"/><Relationship Id="rId6" Type="http://schemas.openxmlformats.org/officeDocument/2006/relationships/image" Target="../media/image24.jpg"/><Relationship Id="rId11" Type="http://schemas.openxmlformats.org/officeDocument/2006/relationships/image" Target="../media/image28.jpe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2.gif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media2.wav"/><Relationship Id="rId7" Type="http://schemas.openxmlformats.org/officeDocument/2006/relationships/image" Target="../media/image34.jpg"/><Relationship Id="rId2" Type="http://schemas.microsoft.com/office/2007/relationships/media" Target="../media/media2.wav"/><Relationship Id="rId1" Type="http://schemas.openxmlformats.org/officeDocument/2006/relationships/tags" Target="../tags/tag16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8.png"/><Relationship Id="rId5" Type="http://schemas.openxmlformats.org/officeDocument/2006/relationships/image" Target="../media/image39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openxmlformats.org/officeDocument/2006/relationships/image" Target="../media/image1.png"/><Relationship Id="rId3" Type="http://schemas.openxmlformats.org/officeDocument/2006/relationships/audio" Target="../media/media3.wav"/><Relationship Id="rId7" Type="http://schemas.openxmlformats.org/officeDocument/2006/relationships/audio" Target="../media/audio3.wav"/><Relationship Id="rId12" Type="http://schemas.openxmlformats.org/officeDocument/2006/relationships/audio" Target="../media/audio10.wav"/><Relationship Id="rId2" Type="http://schemas.microsoft.com/office/2007/relationships/media" Target="../media/media3.wav"/><Relationship Id="rId1" Type="http://schemas.openxmlformats.org/officeDocument/2006/relationships/tags" Target="../tags/tag18.xml"/><Relationship Id="rId6" Type="http://schemas.openxmlformats.org/officeDocument/2006/relationships/audio" Target="../media/audio1.wav"/><Relationship Id="rId11" Type="http://schemas.openxmlformats.org/officeDocument/2006/relationships/audio" Target="../media/audio9.wav"/><Relationship Id="rId5" Type="http://schemas.openxmlformats.org/officeDocument/2006/relationships/notesSlide" Target="../notesSlides/notesSlide17.xml"/><Relationship Id="rId10" Type="http://schemas.openxmlformats.org/officeDocument/2006/relationships/audio" Target="../media/audio8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1.png"/><Relationship Id="rId1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44.xml"/><Relationship Id="rId16" Type="http://schemas.microsoft.com/office/2007/relationships/hdphoto" Target="../media/hdphoto16.wdp"/><Relationship Id="rId1" Type="http://schemas.openxmlformats.org/officeDocument/2006/relationships/tags" Target="../tags/tag19.xml"/><Relationship Id="rId6" Type="http://schemas.openxmlformats.org/officeDocument/2006/relationships/image" Target="../media/image24.jpg"/><Relationship Id="rId11" Type="http://schemas.openxmlformats.org/officeDocument/2006/relationships/image" Target="../media/image28.jpe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2.gif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44.xml"/><Relationship Id="rId16" Type="http://schemas.microsoft.com/office/2007/relationships/hdphoto" Target="../media/hdphoto16.wdp"/><Relationship Id="rId1" Type="http://schemas.openxmlformats.org/officeDocument/2006/relationships/tags" Target="../tags/tag3.xml"/><Relationship Id="rId6" Type="http://schemas.openxmlformats.org/officeDocument/2006/relationships/image" Target="../media/image24.jpg"/><Relationship Id="rId11" Type="http://schemas.openxmlformats.org/officeDocument/2006/relationships/image" Target="../media/image28.jpe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2.gif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1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44.xml"/><Relationship Id="rId16" Type="http://schemas.microsoft.com/office/2007/relationships/hdphoto" Target="../media/hdphoto16.wdp"/><Relationship Id="rId1" Type="http://schemas.openxmlformats.org/officeDocument/2006/relationships/tags" Target="../tags/tag21.xml"/><Relationship Id="rId6" Type="http://schemas.openxmlformats.org/officeDocument/2006/relationships/image" Target="../media/image24.jpg"/><Relationship Id="rId11" Type="http://schemas.openxmlformats.org/officeDocument/2006/relationships/image" Target="../media/image28.jpe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2.gif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audio" Target="../media/audio11.wav"/><Relationship Id="rId11" Type="http://schemas.openxmlformats.org/officeDocument/2006/relationships/image" Target="../media/image59.jpeg"/><Relationship Id="rId5" Type="http://schemas.openxmlformats.org/officeDocument/2006/relationships/audio" Target="../media/audio3.wav"/><Relationship Id="rId10" Type="http://schemas.openxmlformats.org/officeDocument/2006/relationships/image" Target="../media/image58.jpeg"/><Relationship Id="rId4" Type="http://schemas.openxmlformats.org/officeDocument/2006/relationships/audio" Target="../media/audio1.wav"/><Relationship Id="rId9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media4.mp3"/><Relationship Id="rId7" Type="http://schemas.openxmlformats.org/officeDocument/2006/relationships/image" Target="../media/image60.jpeg"/><Relationship Id="rId12" Type="http://schemas.openxmlformats.org/officeDocument/2006/relationships/image" Target="../media/image1.png"/><Relationship Id="rId2" Type="http://schemas.microsoft.com/office/2007/relationships/media" Target="../media/media4.mp3"/><Relationship Id="rId1" Type="http://schemas.openxmlformats.org/officeDocument/2006/relationships/tags" Target="../tags/tag23.xml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63.pn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5.jpeg"/><Relationship Id="rId12" Type="http://schemas.microsoft.com/office/2007/relationships/hdphoto" Target="../media/hdphoto18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4.jpg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0" Type="http://schemas.microsoft.com/office/2007/relationships/hdphoto" Target="../media/hdphoto17.wdp"/><Relationship Id="rId4" Type="http://schemas.openxmlformats.org/officeDocument/2006/relationships/audio" Target="../media/audio1.wav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1.t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4.jp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2.t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4.jpg"/><Relationship Id="rId5" Type="http://schemas.openxmlformats.org/officeDocument/2006/relationships/audio" Target="../media/audio5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3.t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4.jpg"/><Relationship Id="rId5" Type="http://schemas.openxmlformats.org/officeDocument/2006/relationships/audio" Target="../media/audio6.wav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4.t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4.jpg"/><Relationship Id="rId5" Type="http://schemas.openxmlformats.org/officeDocument/2006/relationships/audio" Target="../media/audio7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9.xml"/><Relationship Id="rId7" Type="http://schemas.microsoft.com/office/2007/relationships/hdphoto" Target="../media/hdphoto20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5.png"/><Relationship Id="rId5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4800313" y="1243047"/>
            <a:ext cx="319510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8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Town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4359252" y="2618555"/>
            <a:ext cx="3914853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1 – Task 1,2,3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505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29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1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60" grpId="0"/>
      <p:bldP spid="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2246" y="3569820"/>
            <a:ext cx="2080443" cy="328818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6236733" y="3569820"/>
            <a:ext cx="3815414" cy="972670"/>
          </a:xfrm>
          <a:prstGeom prst="wedgeEllipseCallout">
            <a:avLst>
              <a:gd name="adj1" fmla="val 43941"/>
              <a:gd name="adj2" fmla="val 5683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at the theater</a:t>
            </a:r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44" y="3569820"/>
            <a:ext cx="1843074" cy="3288179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2161380" y="3569820"/>
            <a:ext cx="3713802" cy="972670"/>
          </a:xfrm>
          <a:prstGeom prst="wedgeEllipseCallout">
            <a:avLst>
              <a:gd name="adj1" fmla="val -45450"/>
              <a:gd name="adj2" fmla="val 6650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in the library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16" y="638630"/>
            <a:ext cx="6371984" cy="28476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8269208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920" y="655320"/>
            <a:ext cx="6339840" cy="2834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2246" y="3569820"/>
            <a:ext cx="2080443" cy="328818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2059768" y="3350088"/>
            <a:ext cx="3815414" cy="972670"/>
          </a:xfrm>
          <a:prstGeom prst="wedgeEllipseCallout">
            <a:avLst>
              <a:gd name="adj1" fmla="val -42736"/>
              <a:gd name="adj2" fmla="val 631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at the zoo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44" y="3569820"/>
            <a:ext cx="1843074" cy="3288179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6328191" y="3350088"/>
            <a:ext cx="3713802" cy="972670"/>
          </a:xfrm>
          <a:prstGeom prst="wedgeEllipseCallout">
            <a:avLst>
              <a:gd name="adj1" fmla="val 45651"/>
              <a:gd name="adj2" fmla="val 6337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in the museum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2207425"/>
      </p:ext>
    </p:extLst>
  </p:cSld>
  <p:clrMapOvr>
    <a:masterClrMapping/>
  </p:clrMapOvr>
  <p:transition spd="slow">
    <p:push dir="r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48" y="658368"/>
            <a:ext cx="6344412" cy="2801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2246" y="3569820"/>
            <a:ext cx="2080443" cy="328818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6087509" y="3327989"/>
            <a:ext cx="3815414" cy="972670"/>
          </a:xfrm>
          <a:prstGeom prst="wedgeEllipseCallout">
            <a:avLst>
              <a:gd name="adj1" fmla="val 46737"/>
              <a:gd name="adj2" fmla="val 6153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in the library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44" y="3569820"/>
            <a:ext cx="1843074" cy="3288179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2010185" y="3356460"/>
            <a:ext cx="3713802" cy="972670"/>
          </a:xfrm>
          <a:prstGeom prst="wedgeEllipseCallout">
            <a:avLst>
              <a:gd name="adj1" fmla="val -45039"/>
              <a:gd name="adj2" fmla="val 5397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at the theater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0409895"/>
      </p:ext>
    </p:extLst>
  </p:cSld>
  <p:clrMapOvr>
    <a:masterClrMapping/>
  </p:clrMapOvr>
  <p:transition spd="slow">
    <p:push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08" y="640323"/>
            <a:ext cx="6360132" cy="2864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2246" y="3569820"/>
            <a:ext cx="2080443" cy="328818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944826" y="3246098"/>
            <a:ext cx="3815414" cy="972670"/>
          </a:xfrm>
          <a:prstGeom prst="wedgeEllipseCallout">
            <a:avLst>
              <a:gd name="adj1" fmla="val -48727"/>
              <a:gd name="adj2" fmla="val 5369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in the museum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44" y="3569820"/>
            <a:ext cx="1843074" cy="3288179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6299720" y="3206774"/>
            <a:ext cx="3713802" cy="972670"/>
          </a:xfrm>
          <a:prstGeom prst="wedgeEllipseCallout">
            <a:avLst>
              <a:gd name="adj1" fmla="val 50575"/>
              <a:gd name="adj2" fmla="val 4143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at the zoo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8367336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4722846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27287" t="26767" r="9921" b="34918"/>
          <a:stretch/>
        </p:blipFill>
        <p:spPr>
          <a:xfrm>
            <a:off x="377685" y="2288752"/>
            <a:ext cx="11396869" cy="3935896"/>
          </a:xfrm>
          <a:prstGeom prst="rect">
            <a:avLst/>
          </a:prstGeom>
          <a:ln w="38100">
            <a:solidFill>
              <a:schemeClr val="tx1"/>
            </a:solidFill>
            <a:prstDash val="dash"/>
          </a:ln>
        </p:spPr>
      </p:pic>
      <p:sp>
        <p:nvSpPr>
          <p:cNvPr id="4" name="Rectangle 3"/>
          <p:cNvSpPr/>
          <p:nvPr/>
        </p:nvSpPr>
        <p:spPr>
          <a:xfrm>
            <a:off x="377686" y="922606"/>
            <a:ext cx="8674874" cy="82999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Task 1 Listen and point. Repeat.</a:t>
            </a:r>
          </a:p>
        </p:txBody>
      </p:sp>
      <p:pic>
        <p:nvPicPr>
          <p:cNvPr id="2" name="8.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41495" y="922606"/>
            <a:ext cx="944880" cy="944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9751419"/>
      </p:ext>
    </p:extLst>
  </p:cSld>
  <p:clrMapOvr>
    <a:masterClrMapping/>
  </p:clrMapOvr>
  <p:transition spd="slow">
    <p:push dir="r"/>
    <p:sndAc>
      <p:stSnd>
        <p:snd r:embed="rId6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69070" y="2261741"/>
            <a:ext cx="8699695" cy="2729132"/>
          </a:xfrm>
          <a:prstGeom prst="rect">
            <a:avLst/>
          </a:prstGeom>
          <a:solidFill>
            <a:srgbClr val="FC565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03084" y="2027172"/>
            <a:ext cx="8699695" cy="27291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Myriad Pro" panose="020B0503030403020204" pitchFamily="34" charset="0"/>
              </a:rPr>
              <a:t>Task 2 Listen and tick.</a:t>
            </a:r>
          </a:p>
          <a:p>
            <a:pPr algn="ctr"/>
            <a:endParaRPr lang="en-US" sz="4400" dirty="0">
              <a:solidFill>
                <a:srgbClr val="FF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32243" y="3538329"/>
            <a:ext cx="2516568" cy="915340"/>
            <a:chOff x="2955264" y="2602575"/>
            <a:chExt cx="2821339" cy="1075843"/>
          </a:xfrm>
        </p:grpSpPr>
        <p:pic>
          <p:nvPicPr>
            <p:cNvPr id="8" name="Picture 7" descr="Free Checkbox icon | Checkbox icons PNG, ICO or ICNS">
              <a:extLst>
                <a:ext uri="{FF2B5EF4-FFF2-40B4-BE49-F238E27FC236}">
                  <a16:creationId xmlns:a16="http://schemas.microsoft.com/office/drawing/2014/main" id="{3B1D7F2B-3ED5-417B-8735-17A6BED1E7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5" t="17968" r="13655" b="22509"/>
            <a:stretch/>
          </p:blipFill>
          <p:spPr bwMode="auto">
            <a:xfrm>
              <a:off x="4625136" y="2602575"/>
              <a:ext cx="1151467" cy="1057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11C7D0DA-E8CB-49C8-B2FE-D26B60A26C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5264" y="2602575"/>
              <a:ext cx="1075843" cy="1075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13075195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/>
          <a:srcRect l="31049" t="21061" r="14226" b="9103"/>
          <a:stretch/>
        </p:blipFill>
        <p:spPr>
          <a:xfrm>
            <a:off x="0" y="0"/>
            <a:ext cx="12192000" cy="4843564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2087220" y="669913"/>
            <a:ext cx="4317728" cy="2652712"/>
          </a:xfrm>
          <a:prstGeom prst="wedgeEllipseCallout">
            <a:avLst>
              <a:gd name="adj1" fmla="val -50984"/>
              <a:gd name="adj2" fmla="val 4450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hlinkClick r:id="" action="ppaction://noaction">
              <a:snd r:embed="rId10" name="8 (mp3cut.net).wav"/>
            </a:hlinkClick>
          </p:cNvPr>
          <p:cNvSpPr txBox="1"/>
          <p:nvPr/>
        </p:nvSpPr>
        <p:spPr>
          <a:xfrm>
            <a:off x="2480234" y="1145119"/>
            <a:ext cx="341243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Mia, we’re in an old library. Don’t run in the library, please. Read books, please. </a:t>
            </a:r>
          </a:p>
          <a:p>
            <a:endParaRPr lang="en-US" dirty="0"/>
          </a:p>
        </p:txBody>
      </p:sp>
      <p:sp>
        <p:nvSpPr>
          <p:cNvPr id="7" name="Oval Callout 6"/>
          <p:cNvSpPr/>
          <p:nvPr/>
        </p:nvSpPr>
        <p:spPr>
          <a:xfrm>
            <a:off x="6285680" y="968124"/>
            <a:ext cx="4452316" cy="2422010"/>
          </a:xfrm>
          <a:prstGeom prst="wedgeEllipseCallout">
            <a:avLst>
              <a:gd name="adj1" fmla="val 46899"/>
              <a:gd name="adj2" fmla="val 3813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hlinkClick r:id="" action="ppaction://noaction">
              <a:snd r:embed="rId11" name="8 (mp3cut.net) (1).wav"/>
            </a:hlinkClick>
          </p:cNvPr>
          <p:cNvSpPr txBox="1"/>
          <p:nvPr/>
        </p:nvSpPr>
        <p:spPr>
          <a:xfrm>
            <a:off x="6730866" y="1317645"/>
            <a:ext cx="391187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Yes, Ms. Kim. I’m not running. I’m reading books. But may I eat in the library?</a:t>
            </a:r>
          </a:p>
          <a:p>
            <a:endParaRPr lang="en-US" dirty="0"/>
          </a:p>
        </p:txBody>
      </p:sp>
      <p:sp>
        <p:nvSpPr>
          <p:cNvPr id="10" name="Oval Callout 9"/>
          <p:cNvSpPr/>
          <p:nvPr/>
        </p:nvSpPr>
        <p:spPr>
          <a:xfrm>
            <a:off x="2938558" y="3101922"/>
            <a:ext cx="4317728" cy="852297"/>
          </a:xfrm>
          <a:prstGeom prst="wedgeEllipseCallout">
            <a:avLst>
              <a:gd name="adj1" fmla="val -61573"/>
              <a:gd name="adj2" fmla="val -417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hlinkClick r:id="" action="ppaction://noaction">
              <a:snd r:embed="rId12" name="8 (mp3cut.net) (3).wav"/>
            </a:hlinkClick>
          </p:cNvPr>
          <p:cNvSpPr txBox="1"/>
          <p:nvPr/>
        </p:nvSpPr>
        <p:spPr>
          <a:xfrm>
            <a:off x="3606146" y="3305509"/>
            <a:ext cx="341243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No, you can’t, Mia.</a:t>
            </a:r>
          </a:p>
          <a:p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698944" y="5148352"/>
            <a:ext cx="10794111" cy="14914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63595" y="5343675"/>
            <a:ext cx="55317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Comic Sans MS" panose="030F0702030302020204" pitchFamily="66" charset="0"/>
              </a:rPr>
              <a:t>1 Is Mia in the library?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961824" y="5281630"/>
            <a:ext cx="590843" cy="565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61824" y="6038916"/>
            <a:ext cx="590843" cy="565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054110" y="5281630"/>
            <a:ext cx="590843" cy="565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054110" y="6038916"/>
            <a:ext cx="590843" cy="565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552667" y="5340956"/>
            <a:ext cx="23720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Comic Sans MS" panose="030F0702030302020204" pitchFamily="66" charset="0"/>
              </a:rPr>
              <a:t>Yes, she is.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52667" y="6097662"/>
            <a:ext cx="23720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Comic Sans MS" panose="030F0702030302020204" pitchFamily="66" charset="0"/>
              </a:rPr>
              <a:t>Yes, she is.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913240" y="5198461"/>
            <a:ext cx="68800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007491" y="5951332"/>
            <a:ext cx="68800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826057" y="5375432"/>
            <a:ext cx="23720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Comic Sans MS" panose="030F0702030302020204" pitchFamily="66" charset="0"/>
              </a:rPr>
              <a:t>No, she isn’t.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826057" y="6087735"/>
            <a:ext cx="23720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Comic Sans MS" panose="030F0702030302020204" pitchFamily="66" charset="0"/>
              </a:rPr>
              <a:t>No, she isn’t.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63595" y="6003060"/>
            <a:ext cx="55317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Comic Sans MS" panose="030F0702030302020204" pitchFamily="66" charset="0"/>
              </a:rPr>
              <a:t>2 Is Mia running?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996" y="303405"/>
            <a:ext cx="1173108" cy="562483"/>
          </a:xfrm>
          <a:prstGeom prst="rect">
            <a:avLst/>
          </a:prstGeom>
        </p:spPr>
      </p:pic>
      <p:pic>
        <p:nvPicPr>
          <p:cNvPr id="24" name="8.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6613" y="189853"/>
            <a:ext cx="960120" cy="9601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7800502"/>
      </p:ext>
    </p:extLst>
  </p:cSld>
  <p:clrMapOvr>
    <a:masterClrMapping/>
  </p:clrMapOvr>
  <p:transition spd="slow">
    <p:push dir="d"/>
    <p:sndAc>
      <p:stSnd>
        <p:snd r:embed="rId6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10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Production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589987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611" y="1199813"/>
            <a:ext cx="12063984" cy="82999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Task 3 Ask and answer. Draw. Use the words in 1.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150" y="2864833"/>
            <a:ext cx="11282906" cy="30008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00056" y="1404128"/>
            <a:ext cx="464458" cy="3666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3" t="16206" b="71076"/>
          <a:stretch/>
        </p:blipFill>
        <p:spPr>
          <a:xfrm rot="19219034">
            <a:off x="-394172" y="2705722"/>
            <a:ext cx="2167596" cy="6086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3" t="16206" b="71076"/>
          <a:stretch/>
        </p:blipFill>
        <p:spPr>
          <a:xfrm rot="19219034">
            <a:off x="10224591" y="5426049"/>
            <a:ext cx="2167596" cy="6086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2502280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 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5941356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Assessment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7944079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2890683" y="296949"/>
            <a:ext cx="6219931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Look and match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92010" y="1481953"/>
            <a:ext cx="10864290" cy="2112749"/>
            <a:chOff x="592010" y="1627095"/>
            <a:chExt cx="10864290" cy="2380130"/>
          </a:xfrm>
        </p:grpSpPr>
        <p:grpSp>
          <p:nvGrpSpPr>
            <p:cNvPr id="10" name="Group 9"/>
            <p:cNvGrpSpPr/>
            <p:nvPr/>
          </p:nvGrpSpPr>
          <p:grpSpPr>
            <a:xfrm>
              <a:off x="592010" y="1627095"/>
              <a:ext cx="10864290" cy="1565248"/>
              <a:chOff x="-515604" y="1584525"/>
              <a:chExt cx="13805224" cy="1997782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7297" y="1584525"/>
                <a:ext cx="2996824" cy="1997782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15604" y="1584525"/>
                <a:ext cx="2996824" cy="1997782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90197" y="1584525"/>
                <a:ext cx="2996673" cy="199778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2947" y="1584525"/>
                <a:ext cx="2996673" cy="1997782"/>
              </a:xfrm>
              <a:prstGeom prst="rect">
                <a:avLst/>
              </a:prstGeom>
            </p:spPr>
          </p:pic>
        </p:grpSp>
        <p:sp>
          <p:nvSpPr>
            <p:cNvPr id="11" name="Oval 10"/>
            <p:cNvSpPr/>
            <p:nvPr/>
          </p:nvSpPr>
          <p:spPr>
            <a:xfrm>
              <a:off x="1410042" y="3294529"/>
              <a:ext cx="722344" cy="71269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245415" y="3294529"/>
              <a:ext cx="722344" cy="71269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7080788" y="3294529"/>
              <a:ext cx="722344" cy="71269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9916161" y="3294529"/>
              <a:ext cx="722344" cy="71269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91479" y="4917184"/>
            <a:ext cx="2666408" cy="767337"/>
          </a:xfrm>
          <a:prstGeom prst="roundRect">
            <a:avLst/>
          </a:prstGeom>
          <a:solidFill>
            <a:srgbClr val="FAAE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A. at the zoo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821268" y="4917184"/>
            <a:ext cx="2935378" cy="767337"/>
          </a:xfrm>
          <a:prstGeom prst="roundRect">
            <a:avLst/>
          </a:prstGeom>
          <a:solidFill>
            <a:srgbClr val="FAAE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B. in the library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830098" y="4917184"/>
            <a:ext cx="3099944" cy="767337"/>
          </a:xfrm>
          <a:prstGeom prst="roundRect">
            <a:avLst/>
          </a:prstGeom>
          <a:solidFill>
            <a:srgbClr val="FAAE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C. at the theater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003493" y="4917184"/>
            <a:ext cx="3086607" cy="767337"/>
          </a:xfrm>
          <a:prstGeom prst="roundRect">
            <a:avLst/>
          </a:prstGeom>
          <a:solidFill>
            <a:srgbClr val="FAAE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D. in the museum </a:t>
            </a:r>
          </a:p>
        </p:txBody>
      </p:sp>
      <p:cxnSp>
        <p:nvCxnSpPr>
          <p:cNvPr id="22" name="Straight Arrow Connector 21"/>
          <p:cNvCxnSpPr>
            <a:stCxn id="11" idx="4"/>
            <a:endCxn id="20" idx="0"/>
          </p:cNvCxnSpPr>
          <p:nvPr/>
        </p:nvCxnSpPr>
        <p:spPr>
          <a:xfrm>
            <a:off x="1771214" y="3594702"/>
            <a:ext cx="8775583" cy="13224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9" idx="0"/>
          </p:cNvCxnSpPr>
          <p:nvPr/>
        </p:nvCxnSpPr>
        <p:spPr>
          <a:xfrm>
            <a:off x="4621228" y="3594702"/>
            <a:ext cx="2758842" cy="13224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8" idx="0"/>
          </p:cNvCxnSpPr>
          <p:nvPr/>
        </p:nvCxnSpPr>
        <p:spPr>
          <a:xfrm flipH="1">
            <a:off x="4288957" y="3594702"/>
            <a:ext cx="3162065" cy="13224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16" idx="0"/>
          </p:cNvCxnSpPr>
          <p:nvPr/>
        </p:nvCxnSpPr>
        <p:spPr>
          <a:xfrm flipH="1">
            <a:off x="1424683" y="3594702"/>
            <a:ext cx="8867114" cy="13224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3005803" y="5886121"/>
            <a:ext cx="5728372" cy="767337"/>
          </a:xfrm>
          <a:prstGeom prst="roundRect">
            <a:avLst/>
          </a:prstGeom>
          <a:solidFill>
            <a:srgbClr val="C2EB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I’m in/at _______.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3050614"/>
      </p:ext>
    </p:extLst>
  </p:cSld>
  <p:clrMapOvr>
    <a:masterClrMapping/>
  </p:clrMapOvr>
  <p:transition spd="slow">
    <p:push dir="r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2" y="3261080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8033537"/>
      </p:ext>
    </p:extLst>
  </p:cSld>
  <p:clrMapOvr>
    <a:masterClrMapping/>
  </p:clrMapOvr>
  <p:transition spd="slow">
    <p:push dir="u"/>
    <p:sndAc>
      <p:stSnd>
        <p:snd r:embed="rId6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72105" y="0"/>
            <a:ext cx="4680580" cy="6597380"/>
            <a:chOff x="1166088" y="87620"/>
            <a:chExt cx="4680580" cy="6678572"/>
          </a:xfrm>
        </p:grpSpPr>
        <p:sp>
          <p:nvSpPr>
            <p:cNvPr id="5" name="Rectangle 4"/>
            <p:cNvSpPr/>
            <p:nvPr/>
          </p:nvSpPr>
          <p:spPr>
            <a:xfrm rot="21435438">
              <a:off x="1166088" y="685459"/>
              <a:ext cx="4639954" cy="60148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12854">
              <a:off x="1439240" y="898458"/>
              <a:ext cx="4036079" cy="49472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26" t="6170" r="40000" b="64834"/>
            <a:stretch/>
          </p:blipFill>
          <p:spPr>
            <a:xfrm rot="21360499">
              <a:off x="2013217" y="87620"/>
              <a:ext cx="2602523" cy="129422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21403947">
              <a:off x="1538777" y="5812085"/>
              <a:ext cx="430789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err="1">
                  <a:latin typeface="Comic Sans MS" panose="030F0702030302020204" pitchFamily="66" charset="0"/>
                </a:rPr>
                <a:t>Colourful</a:t>
              </a:r>
              <a:r>
                <a:rPr lang="en-US" sz="2700" dirty="0">
                  <a:latin typeface="Comic Sans MS" panose="030F0702030302020204" pitchFamily="66" charset="0"/>
                </a:rPr>
                <a:t> umbrellas in the sky Quebec City, Canada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5501861" y="1852851"/>
            <a:ext cx="5799647" cy="3165231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60364" y="2146878"/>
            <a:ext cx="55317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Comic Sans MS" panose="030F0702030302020204" pitchFamily="66" charset="0"/>
              </a:rPr>
              <a:t>Look. Tick the </a:t>
            </a:r>
            <a:r>
              <a:rPr lang="en-US" sz="2700" dirty="0" err="1">
                <a:latin typeface="Comic Sans MS" panose="030F0702030302020204" pitchFamily="66" charset="0"/>
              </a:rPr>
              <a:t>colours</a:t>
            </a:r>
            <a:r>
              <a:rPr lang="en-US" sz="2700" dirty="0">
                <a:latin typeface="Comic Sans MS" panose="030F0702030302020204" pitchFamily="66" charset="0"/>
              </a:rPr>
              <a:t> you see.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80868" y="3012957"/>
            <a:ext cx="590843" cy="565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80868" y="4086774"/>
            <a:ext cx="590843" cy="565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552872" y="3012957"/>
            <a:ext cx="590843" cy="565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552872" y="4086774"/>
            <a:ext cx="590843" cy="565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771711" y="3012957"/>
            <a:ext cx="9003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Comic Sans MS" panose="030F0702030302020204" pitchFamily="66" charset="0"/>
              </a:rPr>
              <a:t>red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99985" y="3012957"/>
            <a:ext cx="13278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Comic Sans MS" panose="030F0702030302020204" pitchFamily="66" charset="0"/>
              </a:rPr>
              <a:t>yellow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71711" y="4106908"/>
            <a:ext cx="13278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Comic Sans MS" panose="030F0702030302020204" pitchFamily="66" charset="0"/>
              </a:rPr>
              <a:t>white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216772" y="4086774"/>
            <a:ext cx="13278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Comic Sans MS" panose="030F0702030302020204" pitchFamily="66" charset="0"/>
              </a:rPr>
              <a:t>black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8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183" y="2146878"/>
            <a:ext cx="444792" cy="35780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132284" y="2929788"/>
            <a:ext cx="68800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504288" y="2929788"/>
            <a:ext cx="68800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9202" y="3459740"/>
            <a:ext cx="2080443" cy="328818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58181" y="3938397"/>
            <a:ext cx="68800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492234" y="3938397"/>
            <a:ext cx="68800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5280255"/>
      </p:ext>
    </p:extLst>
  </p:cSld>
  <p:clrMapOvr>
    <a:masterClrMapping/>
  </p:clrMapOvr>
  <p:transition spd="slow">
    <p:push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69070" y="2261741"/>
            <a:ext cx="8699695" cy="2729132"/>
          </a:xfrm>
          <a:prstGeom prst="rect">
            <a:avLst/>
          </a:prstGeom>
          <a:solidFill>
            <a:srgbClr val="3ECEB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03084" y="2027172"/>
            <a:ext cx="8699695" cy="27291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rgbClr val="FF0000"/>
                </a:solidFill>
                <a:latin typeface="Myriad Pro" panose="020B0503030403020204" pitchFamily="34" charset="0"/>
              </a:rPr>
              <a:t>Vocabulary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12" b="95396" l="24324" r="71658">
                        <a14:foregroundMark x1="11538" y1="24970" x2="11538" y2="24970"/>
                        <a14:foregroundMark x1="19615" y1="24364" x2="19615" y2="24364"/>
                        <a14:foregroundMark x1="16587" y1="39152" x2="16587" y2="39152"/>
                        <a14:foregroundMark x1="12885" y1="36848" x2="12885" y2="36848"/>
                        <a14:foregroundMark x1="9712" y1="25394" x2="9712" y2="25394"/>
                        <a14:foregroundMark x1="18125" y1="24788" x2="18125" y2="24788"/>
                        <a14:foregroundMark x1="15433" y1="87636" x2="15433" y2="87636"/>
                        <a14:foregroundMark x1="13558" y1="94364" x2="13558" y2="94364"/>
                        <a14:foregroundMark x1="19808" y1="89758" x2="19808" y2="89758"/>
                        <a14:foregroundMark x1="22981" y1="92909" x2="22981" y2="92909"/>
                        <a14:foregroundMark x1="23798" y1="94364" x2="23798" y2="94364"/>
                        <a14:foregroundMark x1="12404" y1="93152" x2="12404" y2="93152"/>
                        <a14:foregroundMark x1="42878" y1="13812" x2="42878" y2="13812"/>
                        <a14:foregroundMark x1="42878" y1="26611" x2="42878" y2="26611"/>
                        <a14:foregroundMark x1="50256" y1="37845" x2="50256" y2="37845"/>
                        <a14:foregroundMark x1="46603" y1="90792" x2="46603" y2="90792"/>
                        <a14:foregroundMark x1="47553" y1="85820" x2="47553" y2="85820"/>
                        <a14:foregroundMark x1="57195" y1="93002" x2="57195" y2="93002"/>
                        <a14:foregroundMark x1="53251" y1="85820" x2="53251" y2="85820"/>
                        <a14:foregroundMark x1="56976" y1="89871" x2="56976" y2="89871"/>
                        <a14:foregroundMark x1="51497" y1="12247" x2="51497" y2="12247"/>
                        <a14:foregroundMark x1="41417" y1="11602" x2="41417" y2="11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4169" r="26298"/>
          <a:stretch/>
        </p:blipFill>
        <p:spPr>
          <a:xfrm flipH="1">
            <a:off x="7754944" y="2651719"/>
            <a:ext cx="2813821" cy="44437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0369872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599428">
            <a:off x="548218" y="560117"/>
            <a:ext cx="6523333" cy="594173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14" y="967795"/>
            <a:ext cx="5980340" cy="48941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Rounded Rectangle 8">
            <a:hlinkClick r:id="" action="ppaction://noaction">
              <a:snd r:embed="rId5" name="8 (mp3cut.net) (4).wav"/>
            </a:hlinkClick>
          </p:cNvPr>
          <p:cNvSpPr/>
          <p:nvPr/>
        </p:nvSpPr>
        <p:spPr>
          <a:xfrm>
            <a:off x="6481425" y="2349107"/>
            <a:ext cx="4976404" cy="2817847"/>
          </a:xfrm>
          <a:prstGeom prst="roundRect">
            <a:avLst/>
          </a:prstGeom>
          <a:solidFill>
            <a:srgbClr val="FAAE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in the library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6" t="6170" r="40000" b="64834"/>
          <a:stretch/>
        </p:blipFill>
        <p:spPr>
          <a:xfrm rot="21524489">
            <a:off x="2508623" y="-602"/>
            <a:ext cx="2602523" cy="12784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041974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599428">
            <a:off x="548218" y="560117"/>
            <a:ext cx="6523333" cy="594173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" y="923390"/>
            <a:ext cx="5876109" cy="49548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Rounded Rectangle 8">
            <a:hlinkClick r:id="" action="ppaction://noaction">
              <a:snd r:embed="rId5" name="8 (mp3cut.net) (5).wav"/>
            </a:hlinkClick>
          </p:cNvPr>
          <p:cNvSpPr/>
          <p:nvPr/>
        </p:nvSpPr>
        <p:spPr>
          <a:xfrm>
            <a:off x="6481425" y="2349107"/>
            <a:ext cx="4976404" cy="2817847"/>
          </a:xfrm>
          <a:prstGeom prst="roundRect">
            <a:avLst/>
          </a:prstGeom>
          <a:solidFill>
            <a:srgbClr val="B2D29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in the museum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6" t="6170" r="40000" b="64834"/>
          <a:stretch/>
        </p:blipFill>
        <p:spPr>
          <a:xfrm rot="21524489">
            <a:off x="2508623" y="-602"/>
            <a:ext cx="2602523" cy="12784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6408852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599428">
            <a:off x="548218" y="560117"/>
            <a:ext cx="6523333" cy="594173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39" y="946290"/>
            <a:ext cx="5976090" cy="5169387"/>
          </a:xfrm>
          <a:prstGeom prst="rect">
            <a:avLst/>
          </a:prstGeom>
        </p:spPr>
      </p:pic>
      <p:sp>
        <p:nvSpPr>
          <p:cNvPr id="9" name="Rounded Rectangle 8">
            <a:hlinkClick r:id="" action="ppaction://noaction">
              <a:snd r:embed="rId5" name="8 (mp3cut.net) (6).wav"/>
            </a:hlinkClick>
          </p:cNvPr>
          <p:cNvSpPr/>
          <p:nvPr/>
        </p:nvSpPr>
        <p:spPr>
          <a:xfrm>
            <a:off x="6481425" y="2308766"/>
            <a:ext cx="4976404" cy="2817847"/>
          </a:xfrm>
          <a:prstGeom prst="roundRect">
            <a:avLst/>
          </a:prstGeom>
          <a:solidFill>
            <a:srgbClr val="B9D5E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at the theater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6" t="6170" r="40000" b="64834"/>
          <a:stretch/>
        </p:blipFill>
        <p:spPr>
          <a:xfrm rot="21524489">
            <a:off x="2508623" y="-602"/>
            <a:ext cx="2602523" cy="12784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0306592"/>
      </p:ext>
    </p:extLst>
  </p:cSld>
  <p:clrMapOvr>
    <a:masterClrMapping/>
  </p:clrMapOvr>
  <p:transition spd="slow">
    <p:push dir="r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599428">
            <a:off x="548218" y="560117"/>
            <a:ext cx="6523333" cy="594173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66" y="893175"/>
            <a:ext cx="5726328" cy="5184896"/>
          </a:xfrm>
          <a:prstGeom prst="rect">
            <a:avLst/>
          </a:prstGeom>
        </p:spPr>
      </p:pic>
      <p:sp>
        <p:nvSpPr>
          <p:cNvPr id="9" name="Rounded Rectangle 8">
            <a:hlinkClick r:id="" action="ppaction://noaction">
              <a:snd r:embed="rId5" name="8 (mp3cut.net) (7).wav"/>
            </a:hlinkClick>
          </p:cNvPr>
          <p:cNvSpPr/>
          <p:nvPr/>
        </p:nvSpPr>
        <p:spPr>
          <a:xfrm>
            <a:off x="6414190" y="2335660"/>
            <a:ext cx="4976404" cy="2817847"/>
          </a:xfrm>
          <a:prstGeom prst="roundRect">
            <a:avLst/>
          </a:prstGeom>
          <a:solidFill>
            <a:srgbClr val="F8AE7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at the zoo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6" t="6170" r="40000" b="64834"/>
          <a:stretch/>
        </p:blipFill>
        <p:spPr>
          <a:xfrm rot="21524489">
            <a:off x="2508623" y="-602"/>
            <a:ext cx="2602523" cy="12784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9926301"/>
      </p:ext>
    </p:extLst>
  </p:cSld>
  <p:clrMapOvr>
    <a:masterClrMapping/>
  </p:clrMapOvr>
  <p:transition spd="slow">
    <p:push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9760" y="1770321"/>
            <a:ext cx="8442960" cy="335280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3350099" y="1966054"/>
            <a:ext cx="552228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en-US" sz="5400" b="1" strike="sngStrike" dirty="0">
              <a:ln/>
              <a:solidFill>
                <a:srgbClr val="0070C0"/>
              </a:solidFill>
              <a:latin typeface="Myriad Pro" panose="020B0503030403020204" pitchFamily="34" charset="0"/>
              <a:cs typeface="Myanmar Text" panose="020B0502040204020203" pitchFamily="34" charset="0"/>
            </a:endParaRPr>
          </a:p>
          <a:p>
            <a:pPr algn="ctr"/>
            <a:r>
              <a:rPr lang="en-US" sz="5400" b="1" dirty="0">
                <a:ln/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Look and choose.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73" y="3446721"/>
            <a:ext cx="1843074" cy="3288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2498" y="3323077"/>
            <a:ext cx="2080443" cy="32881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8546284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93.Unit 8 - Lesson 1 - Period 1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0YCl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HRgK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dGAp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0YCl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HRgK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dGAp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HRgKVXahn1hYAAAAGIAAAAcAAAAdW5pdmVyc2FsL2xvY2FsX3NldHRpbmdzLnhtbLOxr8jNUShLLSrOzM+zVTLUM1BSSM1Lzk/JzEu3VQoNcdO1UFIoLknMS0nMyc9LtVXKy1dSsLfjssnJT07MCU4tKQEqLFYoyEmsTC0KSc0FMkpS/RJzgSrDw42V9O24AFBLAwQUAAIACAB0YCl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0YClVPMoRpUsAAABqAAAAGwAAAHVuaXZlcnNhbC91bml2ZXJzYWwucG5nLnhtbLOxr8jNUShLLSrOzM+zVTLUM1Cyt+PlsikoSi3LTC1XqACKGekZQICSQqWtkgkStzwzpSTDVsnCwBAhlpGamZ5RYqtkhiSoDzQSAFBLAQIAABQAAgAIAOOGAlPDxJh2RwMAAOEJAAAUAAAAAAAAAAEAAAAAAAAAAAB1bml2ZXJzYWwvcGxheWVyLnhtbFBLAQIAABQAAgAIAHRgKVXKowNubAYAACgZAAAdAAAAAAAAAAEAAAAAAHkDAAB1bml2ZXJzYWwvY29tbW9uX21lc3NhZ2VzLmxuZ1BLAQIAABQAAgAIAHRgKVUVHmAbowAAAH8BAAAuAAAAAAAAAAEAAAAAACAKAAB1bml2ZXJzYWwvcGxheWJhY2tfYW5kX25hdmlnYXRpb25fc2V0dGluZ3MueG1sUEsBAgAAFAACAAgAdGApVaenV+h8BAAAbxcAACcAAAAAAAAAAQAAAAAADwsAAHVuaXZlcnNhbC9mbGFzaF9wdWJsaXNoaW5nX3NldHRpbmdzLnhtbFBLAQIAABQAAgAIAHRgKVW86VOGdwMAAOgMAAAhAAAAAAAAAAEAAAAAANAPAAB1bml2ZXJzYWwvZmxhc2hfc2tpbl9zZXR0aW5ncy54bWxQSwECAAAUAAIACAB0YClVF9vd2HcEAAD5FgAAJgAAAAAAAAABAAAAAACGEwAAdW5pdmVyc2FsL2h0bWxfcHVibGlzaGluZ19zZXR0aW5ncy54bWxQSwECAAAUAAIACAB0YClVVHMZhbABAACBBgAAHwAAAAAAAAABAAAAAABBGAAAdW5pdmVyc2FsL2h0bWxfc2tpbl9zZXR0aW5ncy5qc1BLAQIAABQAAgAIAHRgKVXahn1hYAAAAGIAAAAcAAAAAAAAAAEAAAAAAC4aAAB1bml2ZXJzYWwvbG9jYWxfc2V0dGluZ3MueG1sUEsBAgAAFAACAAgAdGApVYPsCm8cBgAARxMAABcAAAAAAAAAAAAAAAAAyBoAAHVuaXZlcnNhbC91bml2ZXJzYWwucG5nUEsBAgAAFAACAAgAdGApVTzKEaVLAAAAagAAABsAAAAAAAAAAQAAAAAAGSEAAHVuaXZlcnNhbC91bml2ZXJzYWwucG5nLnhtbFBLBQYAAAAACgAKAAYDAACdIQAAAAA="/>
  <p:tag name="ISPRING_LMS_API_VERSION" val="SCORM 2004 (2nd edition)"/>
  <p:tag name="ISPRING_ULTRA_SCORM_COURSE_ID" val="B5114176-68B9-4198-9D8D-0FBD6F42BC24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AI GIANG PPT WW3 CHUAN 08-9-2022\\Unit 8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93.Unit 8 - Lesson 1 - Period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BA334C-E2B1-4D23-8FF8-E353104D077B}:26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E30126-909B-4323-BCD5-93C18A5B0B9D}:26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2C79B6-B410-4787-A779-99B97C141684}:2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6DE9A2-9CC9-470B-A906-DE1CF75E9F9A}:26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2D785E-C352-441C-AC2C-6F8AC0978148}:2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2CAF03-20CD-4233-9203-DD4EBD4CE324}:28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2E2293-5FDE-4726-9E98-47593BC1DAA7}:26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0858F9-A58F-4B25-BFC6-2DFB3E87C951}:26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648FD5-CC47-4196-8388-75D4B12BAEB6}:26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893588-2C26-442A-A165-453B02D7EAD6}:28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DD63F6-E0C0-414E-988B-5F1B746B5EA3}:28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4116B7-5B08-41F7-86F4-3370397C8D37}:28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EC81D8-19B4-417D-B365-1F4A2D4FDDA0}:27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4643CD-D7D5-4422-B0D0-84707EEC3FCD}:27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D4D2C1-544D-403E-B118-9D30E029D28C}:28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FFDFF3-6BE9-4D2D-9BED-EFAF39135F01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CCC494-4A1D-45B9-8AD3-184D385CD2A2}:28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771AB7-76E8-49DA-832B-6DB3424CCD05}:27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479E69-0028-4061-B60F-8D2A53EC1C73}:27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42BBE5-33EE-4AE0-BEDA-C551A2267161}:27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01A4D9-8123-4FD0-AA6D-BFE61A1C71C1}:27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1325</TotalTime>
  <Words>298</Words>
  <Application>Microsoft Office PowerPoint</Application>
  <PresentationFormat>Widescreen</PresentationFormat>
  <Paragraphs>85</Paragraphs>
  <Slides>22</Slides>
  <Notes>22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Arial</vt:lpstr>
      <vt:lpstr>Bebas Neue</vt:lpstr>
      <vt:lpstr>Calibri</vt:lpstr>
      <vt:lpstr>Calibri Light</vt:lpstr>
      <vt:lpstr>Comic Sans MS</vt:lpstr>
      <vt:lpstr>Gill Sans Ultra Bold</vt:lpstr>
      <vt:lpstr>Life Savers</vt:lpstr>
      <vt:lpstr>Life Savers ExtraBold</vt:lpstr>
      <vt:lpstr>Myriad Pro</vt:lpstr>
      <vt:lpstr>Nunito</vt:lpstr>
      <vt:lpstr>PT Sans</vt:lpstr>
      <vt:lpstr>Quicksand</vt:lpstr>
      <vt:lpstr>Quicksand SemiBold</vt:lpstr>
      <vt:lpstr>Roboto</vt:lpstr>
      <vt:lpstr>Roboto Condensed Light</vt:lpstr>
      <vt:lpstr>Office Theme</vt:lpstr>
      <vt:lpstr>P.E. Subject for Middle School - 6th Grade: Sports &amp; Games by Slidesgo</vt:lpstr>
      <vt:lpstr>8_Office Theme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93.Unit 8 - Lesson 1 - Period 1</dc:title>
  <dc:creator>DELL 7240</dc:creator>
  <cp:lastModifiedBy>Kim Chi</cp:lastModifiedBy>
  <cp:revision>62</cp:revision>
  <dcterms:created xsi:type="dcterms:W3CDTF">2022-03-07T14:20:42Z</dcterms:created>
  <dcterms:modified xsi:type="dcterms:W3CDTF">2026-03-03T01:08:00Z</dcterms:modified>
</cp:coreProperties>
</file>