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5.wav" ContentType="audio/x-wav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media/audio6.wav" ContentType="audio/x-wav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7.wav" ContentType="audio/x-wav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media/audio8.wav" ContentType="audio/x-wav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media/audio9.wav" ContentType="audio/x-wav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media/audio10.wav" ContentType="audio/x-wav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media/media2.wav" ContentType="audio/x-wav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media/media3.wav" ContentType="audio/x-wav"/>
  <Override PartName="/ppt/notesSlides/notesSlide23.xml" ContentType="application/vnd.openxmlformats-officedocument.presentationml.notesSlide+xml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media/audio17.wav" ContentType="audio/x-wav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media/audio18.wav" ContentType="audio/x-wav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95" r:id="rId4"/>
  </p:sldMasterIdLst>
  <p:notesMasterIdLst>
    <p:notesMasterId r:id="rId38"/>
  </p:notesMasterIdLst>
  <p:sldIdLst>
    <p:sldId id="285" r:id="rId5"/>
    <p:sldId id="289" r:id="rId6"/>
    <p:sldId id="257" r:id="rId7"/>
    <p:sldId id="258" r:id="rId8"/>
    <p:sldId id="259" r:id="rId9"/>
    <p:sldId id="260" r:id="rId10"/>
    <p:sldId id="290" r:id="rId11"/>
    <p:sldId id="261" r:id="rId12"/>
    <p:sldId id="262" r:id="rId13"/>
    <p:sldId id="265" r:id="rId14"/>
    <p:sldId id="263" r:id="rId15"/>
    <p:sldId id="266" r:id="rId16"/>
    <p:sldId id="264" r:id="rId17"/>
    <p:sldId id="267" r:id="rId18"/>
    <p:sldId id="268" r:id="rId19"/>
    <p:sldId id="288" r:id="rId20"/>
    <p:sldId id="270" r:id="rId21"/>
    <p:sldId id="291" r:id="rId22"/>
    <p:sldId id="292" r:id="rId23"/>
    <p:sldId id="293" r:id="rId24"/>
    <p:sldId id="294" r:id="rId25"/>
    <p:sldId id="295" r:id="rId26"/>
    <p:sldId id="276" r:id="rId27"/>
    <p:sldId id="273" r:id="rId28"/>
    <p:sldId id="296" r:id="rId29"/>
    <p:sldId id="298" r:id="rId30"/>
    <p:sldId id="297" r:id="rId31"/>
    <p:sldId id="280" r:id="rId32"/>
    <p:sldId id="281" r:id="rId33"/>
    <p:sldId id="283" r:id="rId34"/>
    <p:sldId id="279" r:id="rId35"/>
    <p:sldId id="284" r:id="rId36"/>
    <p:sldId id="286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4EB"/>
    <a:srgbClr val="CCFFCC"/>
    <a:srgbClr val="CCECFF"/>
    <a:srgbClr val="CC0053"/>
    <a:srgbClr val="FF0066"/>
    <a:srgbClr val="6600CC"/>
    <a:srgbClr val="FFFFFF"/>
    <a:srgbClr val="65A2D8"/>
    <a:srgbClr val="CC99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94075" autoAdjust="0"/>
  </p:normalViewPr>
  <p:slideViewPr>
    <p:cSldViewPr snapToGrid="0">
      <p:cViewPr varScale="1">
        <p:scale>
          <a:sx n="81" d="100"/>
          <a:sy n="81" d="100"/>
        </p:scale>
        <p:origin x="9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95DCC-0D05-49F0-878E-DDA00791B36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CCF2E-1106-483A-8BB5-F153C0C71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5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1345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78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14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60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30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2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99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Bỏ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a picture at a fast speed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-Ss quick look and guess where it is.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10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HOẠT</a:t>
            </a:r>
            <a:r>
              <a:rPr lang="en-US" baseline="0"/>
              <a:t> ĐỘNG TƯƠNG TÁC TỪ SLIDE 17-&gt;22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34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64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69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10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66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93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3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30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39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18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91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76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TỪ SLIDE 29-&gt; 33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422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4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765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485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40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35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86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41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3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41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00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59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</a:t>
            </a:r>
            <a:r>
              <a:rPr lang="en-US" baseline="0"/>
              <a:t> Show slide and teach vocabulary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CCF2E-1106-483A-8BB5-F153C0C715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9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C4F2-5416-41A3-BD99-6EA2992B0EE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0AED-19E0-47EC-814B-7C699F0A03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71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C4F2-5416-41A3-BD99-6EA2992B0EE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0AED-19E0-47EC-814B-7C699F0A0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9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C4F2-5416-41A3-BD99-6EA2992B0EE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0AED-19E0-47EC-814B-7C699F0A0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0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7710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63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697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5270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823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572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7/24/2023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8191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041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C4F2-5416-41A3-BD99-6EA2992B0EE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0AED-19E0-47EC-814B-7C699F0A03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1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574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002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395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368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3747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2924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5485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2116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756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2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C4F2-5416-41A3-BD99-6EA2992B0EE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0AED-19E0-47EC-814B-7C699F0A03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157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0658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7592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221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8339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359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952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20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45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43773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763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C4F2-5416-41A3-BD99-6EA2992B0EE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0AED-19E0-47EC-814B-7C699F0A0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39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2297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12950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3536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018631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63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0326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4310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9324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9238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8892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C4F2-5416-41A3-BD99-6EA2992B0EE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0AED-19E0-47EC-814B-7C699F0A0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58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8701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7388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9134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1114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4341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9901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4734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C4F2-5416-41A3-BD99-6EA2992B0EE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0AED-19E0-47EC-814B-7C699F0A0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2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C4F2-5416-41A3-BD99-6EA2992B0EE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0AED-19E0-47EC-814B-7C699F0A0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3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C4F2-5416-41A3-BD99-6EA2992B0EE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0AED-19E0-47EC-814B-7C699F0A0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79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C4F2-5416-41A3-BD99-6EA2992B0EE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0AED-19E0-47EC-814B-7C699F0A0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CC4F2-5416-41A3-BD99-6EA2992B0EE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50AED-19E0-47EC-814B-7C699F0A0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0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3692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3986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744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2.gif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8.png"/><Relationship Id="rId42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20.emf"/><Relationship Id="rId40" Type="http://schemas.openxmlformats.org/officeDocument/2006/relationships/image" Target="../media/image23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microsoft.com/office/2007/relationships/hdphoto" Target="../media/hdphoto14.wdp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openxmlformats.org/officeDocument/2006/relationships/image" Target="../media/image19.png"/><Relationship Id="rId43" Type="http://schemas.openxmlformats.org/officeDocument/2006/relationships/image" Target="../media/image2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1.png"/><Relationship Id="rId5" Type="http://schemas.openxmlformats.org/officeDocument/2006/relationships/audio" Target="../media/audio7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audio" Target="../media/audio8.wav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5" Type="http://schemas.openxmlformats.org/officeDocument/2006/relationships/audio" Target="../media/audio9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1.png"/><Relationship Id="rId5" Type="http://schemas.openxmlformats.org/officeDocument/2006/relationships/audio" Target="../media/audio10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audio" Target="../media/audio5.wav"/><Relationship Id="rId5" Type="http://schemas.openxmlformats.org/officeDocument/2006/relationships/image" Target="../media/image40.png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2.wav"/><Relationship Id="rId7" Type="http://schemas.openxmlformats.org/officeDocument/2006/relationships/image" Target="../media/image41.png"/><Relationship Id="rId2" Type="http://schemas.microsoft.com/office/2007/relationships/media" Target="../media/media2.wav"/><Relationship Id="rId1" Type="http://schemas.openxmlformats.org/officeDocument/2006/relationships/tags" Target="../tags/tag16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audio" Target="../media/audio5.wav"/><Relationship Id="rId5" Type="http://schemas.openxmlformats.org/officeDocument/2006/relationships/image" Target="../media/image40.png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5.jpeg"/><Relationship Id="rId5" Type="http://schemas.openxmlformats.org/officeDocument/2006/relationships/image" Target="../media/image48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0.jpg"/><Relationship Id="rId5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4.jpeg"/><Relationship Id="rId5" Type="http://schemas.openxmlformats.org/officeDocument/2006/relationships/image" Target="../media/image48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51.xml"/><Relationship Id="rId16" Type="http://schemas.microsoft.com/office/2007/relationships/hdphoto" Target="../media/hdphoto16.wdp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20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6.jpeg"/><Relationship Id="rId5" Type="http://schemas.openxmlformats.org/officeDocument/2006/relationships/image" Target="../media/image48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51.xml"/><Relationship Id="rId16" Type="http://schemas.microsoft.com/office/2007/relationships/hdphoto" Target="../media/hdphoto16.wdp"/><Relationship Id="rId1" Type="http://schemas.openxmlformats.org/officeDocument/2006/relationships/tags" Target="../tags/tag2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51.jpg"/><Relationship Id="rId18" Type="http://schemas.openxmlformats.org/officeDocument/2006/relationships/image" Target="../media/image21.png"/><Relationship Id="rId3" Type="http://schemas.openxmlformats.org/officeDocument/2006/relationships/audio" Target="../media/media3.wav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17" Type="http://schemas.microsoft.com/office/2007/relationships/hdphoto" Target="../media/hdphoto19.wdp"/><Relationship Id="rId2" Type="http://schemas.microsoft.com/office/2007/relationships/media" Target="../media/media3.wav"/><Relationship Id="rId16" Type="http://schemas.openxmlformats.org/officeDocument/2006/relationships/image" Target="../media/image53.png"/><Relationship Id="rId1" Type="http://schemas.openxmlformats.org/officeDocument/2006/relationships/tags" Target="../tags/tag24.xml"/><Relationship Id="rId6" Type="http://schemas.openxmlformats.org/officeDocument/2006/relationships/audio" Target="../media/audio3.wav"/><Relationship Id="rId11" Type="http://schemas.openxmlformats.org/officeDocument/2006/relationships/audio" Target="../media/audio15.wav"/><Relationship Id="rId5" Type="http://schemas.openxmlformats.org/officeDocument/2006/relationships/notesSlide" Target="../notesSlides/notesSlide23.xml"/><Relationship Id="rId15" Type="http://schemas.microsoft.com/office/2007/relationships/hdphoto" Target="../media/hdphoto18.wdp"/><Relationship Id="rId10" Type="http://schemas.openxmlformats.org/officeDocument/2006/relationships/audio" Target="../media/audio14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13.wav"/><Relationship Id="rId1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media3.wav"/><Relationship Id="rId7" Type="http://schemas.openxmlformats.org/officeDocument/2006/relationships/audio" Target="../media/audio17.wav"/><Relationship Id="rId2" Type="http://schemas.microsoft.com/office/2007/relationships/media" Target="../media/media3.wav"/><Relationship Id="rId1" Type="http://schemas.openxmlformats.org/officeDocument/2006/relationships/tags" Target="../tags/tag25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51.xml"/><Relationship Id="rId16" Type="http://schemas.microsoft.com/office/2007/relationships/hdphoto" Target="../media/hdphoto16.wdp"/><Relationship Id="rId1" Type="http://schemas.openxmlformats.org/officeDocument/2006/relationships/tags" Target="../tags/tag26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10" Type="http://schemas.openxmlformats.org/officeDocument/2006/relationships/image" Target="../media/image1.png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51.xml"/><Relationship Id="rId16" Type="http://schemas.microsoft.com/office/2007/relationships/hdphoto" Target="../media/hdphoto16.wdp"/><Relationship Id="rId1" Type="http://schemas.openxmlformats.org/officeDocument/2006/relationships/tags" Target="../tags/tag28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48.png"/><Relationship Id="rId5" Type="http://schemas.openxmlformats.org/officeDocument/2006/relationships/audio" Target="../media/audio18.wav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48.png"/><Relationship Id="rId5" Type="http://schemas.openxmlformats.org/officeDocument/2006/relationships/audio" Target="../media/audio18.wav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48.png"/><Relationship Id="rId5" Type="http://schemas.openxmlformats.org/officeDocument/2006/relationships/audio" Target="../media/audio18.wav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48.png"/><Relationship Id="rId5" Type="http://schemas.openxmlformats.org/officeDocument/2006/relationships/audio" Target="../media/audio18.wav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48.png"/><Relationship Id="rId5" Type="http://schemas.openxmlformats.org/officeDocument/2006/relationships/audio" Target="../media/audio18.wav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media4.mp3"/><Relationship Id="rId7" Type="http://schemas.openxmlformats.org/officeDocument/2006/relationships/image" Target="../media/image65.jpeg"/><Relationship Id="rId12" Type="http://schemas.openxmlformats.org/officeDocument/2006/relationships/image" Target="../media/image1.png"/><Relationship Id="rId2" Type="http://schemas.microsoft.com/office/2007/relationships/media" Target="../media/media4.mp3"/><Relationship Id="rId1" Type="http://schemas.openxmlformats.org/officeDocument/2006/relationships/tags" Target="../tags/tag34.xml"/><Relationship Id="rId6" Type="http://schemas.openxmlformats.org/officeDocument/2006/relationships/audio" Target="../media/audio4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33.xml"/><Relationship Id="rId10" Type="http://schemas.openxmlformats.org/officeDocument/2006/relationships/image" Target="../media/image68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51.xml"/><Relationship Id="rId16" Type="http://schemas.microsoft.com/office/2007/relationships/hdphoto" Target="../media/hdphoto16.wdp"/><Relationship Id="rId1" Type="http://schemas.openxmlformats.org/officeDocument/2006/relationships/tags" Target="../tags/tag8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audio" Target="../media/audio5.wav"/><Relationship Id="rId5" Type="http://schemas.openxmlformats.org/officeDocument/2006/relationships/image" Target="../media/image40.png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audio" Target="../media/audio6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2 – Task 1,2,3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9A4ED66-1BC6-5B91-4B24-FB05D748CA9C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61207" y="5038090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60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7255" y="1959425"/>
            <a:ext cx="5225143" cy="315299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Callout 6">
            <a:hlinkClick r:id="" action="ppaction://noaction">
              <a:snd r:embed="rId5" name="mp3-output-ttsfree(dot)com (1) (mp3cut.net).wav"/>
            </a:hlinkClick>
          </p:cNvPr>
          <p:cNvSpPr/>
          <p:nvPr/>
        </p:nvSpPr>
        <p:spPr>
          <a:xfrm>
            <a:off x="7126513" y="1683657"/>
            <a:ext cx="4528457" cy="2093416"/>
          </a:xfrm>
          <a:prstGeom prst="cloudCallout">
            <a:avLst>
              <a:gd name="adj1" fmla="val -47847"/>
              <a:gd name="adj2" fmla="val 61007"/>
            </a:avLst>
          </a:prstGeom>
          <a:solidFill>
            <a:srgbClr val="AAE260"/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in the park</a:t>
            </a:r>
          </a:p>
        </p:txBody>
      </p:sp>
      <p:pic>
        <p:nvPicPr>
          <p:cNvPr id="2050" name="Picture 2" descr="https://app.myschool.com.vn/Portals/Hoclieu/GV13/2F0C013ECF3E420E86324FAF001AAE9C/park_211125164456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820" y="1643686"/>
            <a:ext cx="5083782" cy="319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8812635"/>
      </p:ext>
    </p:extLst>
  </p:cSld>
  <p:clrMapOvr>
    <a:masterClrMapping/>
  </p:clrMapOvr>
  <p:transition spd="slow">
    <p:push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p3-output-ttsfree(dot)com (1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44397" y="1959425"/>
            <a:ext cx="5225143" cy="3152990"/>
          </a:xfrm>
          <a:prstGeom prst="rect">
            <a:avLst/>
          </a:prstGeom>
          <a:solidFill>
            <a:srgbClr val="FF5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Callout 6">
            <a:hlinkClick r:id="" action="ppaction://noaction">
              <a:snd r:embed="rId5" name="mp3-output-ttsfree(dot)com (2) (mp3cut.net).wav"/>
            </a:hlinkClick>
          </p:cNvPr>
          <p:cNvSpPr/>
          <p:nvPr/>
        </p:nvSpPr>
        <p:spPr>
          <a:xfrm>
            <a:off x="6714570" y="1683657"/>
            <a:ext cx="5100059" cy="2093416"/>
          </a:xfrm>
          <a:prstGeom prst="cloudCallout">
            <a:avLst>
              <a:gd name="adj1" fmla="val -47847"/>
              <a:gd name="adj2" fmla="val 61007"/>
            </a:avLst>
          </a:prstGeom>
          <a:solidFill>
            <a:srgbClr val="FCD9EE"/>
          </a:solidFill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at the playground</a:t>
            </a:r>
          </a:p>
        </p:txBody>
      </p:sp>
      <p:pic>
        <p:nvPicPr>
          <p:cNvPr id="3074" name="Picture 2" descr="https://app.myschool.com.vn/Portals/Hoclieu/GV13/EBBAE25E40DE4B69A49F6E9A551E70AE/playground_(5220331081959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94" y="1683656"/>
            <a:ext cx="5309961" cy="318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08775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p3-output-ttsfree(dot)com (2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7255" y="1959425"/>
            <a:ext cx="5225143" cy="315299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Callout 6">
            <a:hlinkClick r:id="" action="ppaction://noaction">
              <a:snd r:embed="rId5" name="mp3-output-ttsfree(dot)com (3) (mp3cut.net).wav"/>
            </a:hlinkClick>
          </p:cNvPr>
          <p:cNvSpPr/>
          <p:nvPr/>
        </p:nvSpPr>
        <p:spPr>
          <a:xfrm>
            <a:off x="7141026" y="1683657"/>
            <a:ext cx="4281476" cy="2093416"/>
          </a:xfrm>
          <a:prstGeom prst="cloudCallout">
            <a:avLst>
              <a:gd name="adj1" fmla="val -47847"/>
              <a:gd name="adj2" fmla="val 61007"/>
            </a:avLst>
          </a:prstGeom>
          <a:solidFill>
            <a:srgbClr val="B4BAE4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in the pool</a:t>
            </a:r>
          </a:p>
        </p:txBody>
      </p:sp>
      <p:pic>
        <p:nvPicPr>
          <p:cNvPr id="4098" name="Picture 2" descr="https://app.myschool.com.vn/Portals/Hoclieu/GV13/61384BE1B9064104823E418696F41BE7/pool_(2220331082009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35" y="1468815"/>
            <a:ext cx="5054147" cy="336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2782963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p3-output-ttsfree(dot)com (3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7254" y="1930397"/>
            <a:ext cx="5225143" cy="3152990"/>
          </a:xfrm>
          <a:prstGeom prst="rect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Callout 6">
            <a:hlinkClick r:id="" action="ppaction://noaction">
              <a:snd r:embed="rId5" name="mp3-output-ttsfree(dot)com (4) (mp3cut.net).wav"/>
            </a:hlinkClick>
          </p:cNvPr>
          <p:cNvSpPr/>
          <p:nvPr/>
        </p:nvSpPr>
        <p:spPr>
          <a:xfrm>
            <a:off x="7126513" y="1683657"/>
            <a:ext cx="4528457" cy="2093416"/>
          </a:xfrm>
          <a:prstGeom prst="cloudCallout">
            <a:avLst>
              <a:gd name="adj1" fmla="val -47847"/>
              <a:gd name="adj2" fmla="val 61007"/>
            </a:avLst>
          </a:prstGeom>
          <a:solidFill>
            <a:srgbClr val="FFFF66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at the toy shop</a:t>
            </a:r>
          </a:p>
        </p:txBody>
      </p:sp>
      <p:pic>
        <p:nvPicPr>
          <p:cNvPr id="5122" name="Picture 2" descr="Free Isle Shopping photo and pictur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7" b="20267"/>
          <a:stretch/>
        </p:blipFill>
        <p:spPr bwMode="auto">
          <a:xfrm>
            <a:off x="1496423" y="1502229"/>
            <a:ext cx="5333032" cy="326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353175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p3-output-ttsfree(dot)com (4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914400" y="2278743"/>
            <a:ext cx="10261600" cy="2351314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Task 1 Listen and point. Repeat.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6" name="suction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2177143"/>
            <a:ext cx="9244693" cy="2654754"/>
          </a:xfrm>
          <a:prstGeom prst="rect">
            <a:avLst/>
          </a:prstGeom>
        </p:spPr>
      </p:pic>
      <p:pic>
        <p:nvPicPr>
          <p:cNvPr id="5" name="8.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544286" y="1676400"/>
            <a:ext cx="798286" cy="798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809291"/>
      </p:ext>
    </p:extLst>
  </p:cSld>
  <p:clrMapOvr>
    <a:masterClrMapping/>
  </p:clrMapOvr>
  <p:transition spd="slow">
    <p:push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407887" y="2235200"/>
            <a:ext cx="9347200" cy="2351314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0" strike="sngStrike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800" dirty="0">
                <a:solidFill>
                  <a:srgbClr val="CC0053"/>
                </a:solidFill>
                <a:latin typeface="Comic Sans MS" panose="030F0702030302020204" pitchFamily="66" charset="0"/>
              </a:rPr>
              <a:t>Quick look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039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6" name="suction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83371" y="5581650"/>
            <a:ext cx="100472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in the pool</a:t>
            </a:r>
          </a:p>
        </p:txBody>
      </p:sp>
      <p:pic>
        <p:nvPicPr>
          <p:cNvPr id="9" name="Picture 2" descr="https://app.myschool.com.vn/Portals/Hoclieu/GV13/61384BE1B9064104823E418696F41BE7/pool_(2220331082009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61" y="2040709"/>
            <a:ext cx="5054147" cy="336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app.myschool.com.vn/Portals/Hoclieu/GV13/61384BE1B9064104823E418696F41BE7/pool_(2220331082009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135" y="2040708"/>
            <a:ext cx="5054147" cy="336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91" b="89531" l="63125" r="92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98" t="82116" r="4286" b="9630"/>
          <a:stretch/>
        </p:blipFill>
        <p:spPr>
          <a:xfrm>
            <a:off x="1026128" y="258424"/>
            <a:ext cx="10560680" cy="17822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08803" y="755045"/>
            <a:ext cx="643206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5708493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4.44444E-6 L -1.46784 -0.006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9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83371" y="5581650"/>
            <a:ext cx="100472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at the market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" r="1040"/>
          <a:stretch/>
        </p:blipFill>
        <p:spPr bwMode="auto">
          <a:xfrm>
            <a:off x="3486553" y="2040709"/>
            <a:ext cx="5333032" cy="326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Isle Shopping photo and pictur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7" b="20267"/>
          <a:stretch/>
        </p:blipFill>
        <p:spPr bwMode="auto">
          <a:xfrm>
            <a:off x="3639952" y="-3424611"/>
            <a:ext cx="5333032" cy="326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891" b="89531" l="63125" r="92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98" t="82116" r="4286" b="9630"/>
          <a:stretch/>
        </p:blipFill>
        <p:spPr>
          <a:xfrm>
            <a:off x="1026128" y="258424"/>
            <a:ext cx="10560680" cy="17822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08803" y="755045"/>
            <a:ext cx="643206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6983492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2.59259E-6 L -0.00651 1.51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7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83371" y="5581650"/>
            <a:ext cx="100472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at the playground</a:t>
            </a:r>
          </a:p>
        </p:txBody>
      </p:sp>
      <p:pic>
        <p:nvPicPr>
          <p:cNvPr id="8" name="Picture 2" descr="https://app.myschool.com.vn/Portals/Hoclieu/GV13/EBBAE25E40DE4B69A49F6E9A551E70AE/playground_(5220331081959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854" y="2217556"/>
            <a:ext cx="5309961" cy="318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pp.myschool.com.vn/Portals/Hoclieu/GV13/EBBAE25E40DE4B69A49F6E9A551E70AE/playground_(5220331081959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8809" y="-2928823"/>
            <a:ext cx="5309961" cy="318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91" b="89531" l="63125" r="92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98" t="82116" r="4286" b="9630"/>
          <a:stretch/>
        </p:blipFill>
        <p:spPr>
          <a:xfrm>
            <a:off x="1026128" y="258424"/>
            <a:ext cx="10560680" cy="17822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08803" y="755045"/>
            <a:ext cx="643206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8265619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4.07407E-6 L 1.49037 1.43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518" y="7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61">
            <a:off x="2753824" y="212812"/>
            <a:ext cx="7155656" cy="4631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2303460" y="2412276"/>
            <a:ext cx="7406368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The secret picture</a:t>
            </a: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848193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026128" y="258424"/>
            <a:ext cx="10560680" cy="1782285"/>
            <a:chOff x="1243949" y="1276699"/>
            <a:chExt cx="10008901" cy="172731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891" b="89531" l="63125" r="92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98" t="82116" r="4286" b="9630"/>
            <a:stretch/>
          </p:blipFill>
          <p:spPr>
            <a:xfrm>
              <a:off x="1243949" y="1276699"/>
              <a:ext cx="10008901" cy="172731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933482" y="1758002"/>
              <a:ext cx="6096000" cy="68605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Look and say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183371" y="5581650"/>
            <a:ext cx="100472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in the park</a:t>
            </a:r>
          </a:p>
        </p:txBody>
      </p:sp>
      <p:pic>
        <p:nvPicPr>
          <p:cNvPr id="8" name="Picture 2" descr="https://app.myschool.com.vn/Portals/Hoclieu/GV13/2F0C013ECF3E420E86324FAF001AAE9C/park_211125164456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44" y="2040709"/>
            <a:ext cx="5083782" cy="319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pp.myschool.com.vn/Portals/Hoclieu/GV13/2F0C013ECF3E420E86324FAF001AAE9C/park_211125164456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943" y="-3196148"/>
            <a:ext cx="5083782" cy="319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8501903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3.7037E-7 L -1.44596 1.45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305" y="7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83371" y="5581650"/>
            <a:ext cx="100472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at the toy shop</a:t>
            </a:r>
          </a:p>
        </p:txBody>
      </p:sp>
      <p:pic>
        <p:nvPicPr>
          <p:cNvPr id="8" name="Picture 2" descr="Free Isle Shopping photo and pictur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7" b="20267"/>
          <a:stretch/>
        </p:blipFill>
        <p:spPr bwMode="auto">
          <a:xfrm>
            <a:off x="3358319" y="2040709"/>
            <a:ext cx="5333032" cy="326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Isle Shopping photo and pictur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7" b="20267"/>
          <a:stretch/>
        </p:blipFill>
        <p:spPr bwMode="auto">
          <a:xfrm>
            <a:off x="-5700790" y="-3346482"/>
            <a:ext cx="5333032" cy="326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91" b="89531" l="63125" r="92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98" t="82116" r="4286" b="9630"/>
          <a:stretch/>
        </p:blipFill>
        <p:spPr>
          <a:xfrm>
            <a:off x="1026128" y="258424"/>
            <a:ext cx="10560680" cy="17822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08803" y="755045"/>
            <a:ext cx="643206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6227473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0 L 0.39414 0 C 0.57057 0 0.78828 0.43565 0.78828 0.78935 L 0.78828 1.5789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4" y="7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71177" y="2206155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25829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1" y="3260532"/>
            <a:ext cx="1843074" cy="3288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5286" y="3290493"/>
            <a:ext cx="2080443" cy="328818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807731" y="1679064"/>
            <a:ext cx="3295650" cy="576828"/>
          </a:xfrm>
          <a:prstGeom prst="wedgeEllipseCallout">
            <a:avLst>
              <a:gd name="adj1" fmla="val -20833"/>
              <a:gd name="adj2" fmla="val 13185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6600CC"/>
                </a:solidFill>
                <a:latin typeface="Comic Sans MS" panose="030F0702030302020204" pitchFamily="66" charset="0"/>
              </a:rPr>
              <a:t>Hi, Tom.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1758094" y="2159459"/>
            <a:ext cx="4892121" cy="2262068"/>
          </a:xfrm>
          <a:prstGeom prst="wedgeEllipseCallout">
            <a:avLst>
              <a:gd name="adj1" fmla="val -42434"/>
              <a:gd name="adj2" fmla="val 5307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rgbClr val="6600CC"/>
                </a:solidFill>
                <a:latin typeface="Comic Sans MS" panose="030F0702030302020204" pitchFamily="66" charset="0"/>
              </a:rPr>
              <a:t>I’m buying a teddy bear at the toy shop. There are nice teddy bears here. 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2340380" y="4792535"/>
            <a:ext cx="3295650" cy="576828"/>
          </a:xfrm>
          <a:prstGeom prst="wedgeEllipseCallout">
            <a:avLst>
              <a:gd name="adj1" fmla="val -58405"/>
              <a:gd name="adj2" fmla="val -828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6600CC"/>
                </a:solidFill>
                <a:latin typeface="Comic Sans MS" panose="030F0702030302020204" pitchFamily="66" charset="0"/>
              </a:rPr>
              <a:t>And you?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7012079" y="3260532"/>
            <a:ext cx="3295650" cy="576828"/>
          </a:xfrm>
          <a:prstGeom prst="wedgeEllipseCallout">
            <a:avLst>
              <a:gd name="adj1" fmla="val 42173"/>
              <a:gd name="adj2" fmla="val 922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6600CC"/>
                </a:solidFill>
                <a:latin typeface="Comic Sans MS" panose="030F0702030302020204" pitchFamily="66" charset="0"/>
              </a:rPr>
              <a:t>Cool!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5751206" y="3963957"/>
            <a:ext cx="4752438" cy="2353242"/>
          </a:xfrm>
          <a:prstGeom prst="wedgeEllipseCallout">
            <a:avLst>
              <a:gd name="adj1" fmla="val 49198"/>
              <a:gd name="adj2" fmla="val -408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rgbClr val="6600CC"/>
                </a:solidFill>
                <a:latin typeface="Comic Sans MS" panose="030F0702030302020204" pitchFamily="66" charset="0"/>
              </a:rPr>
              <a:t>I’m in the park. We’ve got a new bike. My brother is riding it. It’s fun! 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7228636" y="1679064"/>
            <a:ext cx="3636871" cy="1503697"/>
          </a:xfrm>
          <a:prstGeom prst="wedgeEllipseCallout">
            <a:avLst>
              <a:gd name="adj1" fmla="val 38506"/>
              <a:gd name="adj2" fmla="val 5928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6600CC"/>
                </a:solidFill>
                <a:latin typeface="Comic Sans MS" panose="030F0702030302020204" pitchFamily="66" charset="0"/>
              </a:rPr>
              <a:t>Hi, Kate.</a:t>
            </a:r>
          </a:p>
          <a:p>
            <a:pPr algn="ctr"/>
            <a:r>
              <a:rPr lang="en-US" sz="2800" dirty="0">
                <a:solidFill>
                  <a:srgbClr val="6600CC"/>
                </a:solidFill>
                <a:latin typeface="Comic Sans MS" panose="030F0702030302020204" pitchFamily="66" charset="0"/>
              </a:rPr>
              <a:t>What are you doing?</a:t>
            </a:r>
          </a:p>
        </p:txBody>
      </p:sp>
      <p:sp>
        <p:nvSpPr>
          <p:cNvPr id="5" name="Pentagon 4"/>
          <p:cNvSpPr/>
          <p:nvPr/>
        </p:nvSpPr>
        <p:spPr>
          <a:xfrm>
            <a:off x="165574" y="240381"/>
            <a:ext cx="5285901" cy="84668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Task 2.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3" name="8.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76058" y="292450"/>
            <a:ext cx="727075" cy="727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095539"/>
      </p:ext>
    </p:extLst>
  </p:cSld>
  <p:clrMapOvr>
    <a:masterClrMapping/>
  </p:clrMapOvr>
  <p:transition spd="slow">
    <p:push dir="d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8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8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8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2232"/>
            <a:ext cx="12192000" cy="17057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4052"/>
            <a:ext cx="12192000" cy="5225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4112" y="5219700"/>
            <a:ext cx="7343775" cy="16383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497457" y="4978918"/>
            <a:ext cx="6880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69009" y="5341683"/>
            <a:ext cx="6880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04593" y="5754257"/>
            <a:ext cx="6880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97457" y="6095967"/>
            <a:ext cx="6880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165574" y="240381"/>
            <a:ext cx="5285901" cy="84668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Task 2.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10" name="8.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76058" y="292450"/>
            <a:ext cx="727075" cy="727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5847688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5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71177" y="2206155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7229866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11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y, Swim, Swimming Lessons, Swimming Cours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964" y="2149045"/>
            <a:ext cx="2947573" cy="177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1231285"/>
          </a:xfrm>
          <a:prstGeom prst="rect">
            <a:avLst/>
          </a:prstGeom>
          <a:solidFill>
            <a:srgbClr val="FDF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86" b="99254" l="17147" r="35340"/>
                    </a14:imgEffect>
                  </a14:imgLayer>
                </a14:imgProps>
              </a:ext>
            </a:extLst>
          </a:blip>
          <a:srcRect l="15392" t="23660" r="63778"/>
          <a:stretch/>
        </p:blipFill>
        <p:spPr>
          <a:xfrm flipH="1">
            <a:off x="4887037" y="3066805"/>
            <a:ext cx="1843314" cy="3840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647" b="100000" l="47251" r="65969"/>
                    </a14:imgEffect>
                  </a14:imgLayer>
                </a14:imgProps>
              </a:ext>
            </a:extLst>
          </a:blip>
          <a:srcRect l="47518" t="17452" r="34399" b="214"/>
          <a:stretch/>
        </p:blipFill>
        <p:spPr>
          <a:xfrm>
            <a:off x="8011663" y="1704679"/>
            <a:ext cx="1600200" cy="4141695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826066" y="1798545"/>
            <a:ext cx="5041334" cy="917760"/>
          </a:xfrm>
          <a:prstGeom prst="wedgeEllipseCallout">
            <a:avLst>
              <a:gd name="adj1" fmla="val 31074"/>
              <a:gd name="adj2" fmla="val 857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Are you buying toys?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339352" y="2993408"/>
            <a:ext cx="4641284" cy="917760"/>
          </a:xfrm>
          <a:prstGeom prst="wedgeEllipseCallout">
            <a:avLst>
              <a:gd name="adj1" fmla="val 45169"/>
              <a:gd name="adj2" fmla="val 628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Are you swimming?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97163" y="4188271"/>
            <a:ext cx="4789874" cy="921682"/>
          </a:xfrm>
          <a:prstGeom prst="wedgeEllipseCallout">
            <a:avLst>
              <a:gd name="adj1" fmla="val 52397"/>
              <a:gd name="adj2" fmla="val -4445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Are you in the pool?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8977512" y="1231285"/>
            <a:ext cx="2972205" cy="917760"/>
          </a:xfrm>
          <a:prstGeom prst="wedgeEllipseCallout">
            <a:avLst>
              <a:gd name="adj1" fmla="val -36864"/>
              <a:gd name="adj2" fmla="val 634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No, I’m not.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9174498" y="2257425"/>
            <a:ext cx="2972205" cy="917760"/>
          </a:xfrm>
          <a:prstGeom prst="wedgeEllipseCallout">
            <a:avLst>
              <a:gd name="adj1" fmla="val -48890"/>
              <a:gd name="adj2" fmla="val 4688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Yes, I am.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9597347" y="3742445"/>
            <a:ext cx="2127492" cy="917760"/>
          </a:xfrm>
          <a:prstGeom prst="wedgeEllipseCallout">
            <a:avLst>
              <a:gd name="adj1" fmla="val -67671"/>
              <a:gd name="adj2" fmla="val -908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Yes!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4" name="Pentagon 13"/>
          <p:cNvSpPr/>
          <p:nvPr/>
        </p:nvSpPr>
        <p:spPr>
          <a:xfrm>
            <a:off x="120066" y="193811"/>
            <a:ext cx="8827991" cy="84668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Task 3.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Let’s play! Use the phrases in 1.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214379"/>
      </p:ext>
    </p:extLst>
  </p:cSld>
  <p:clrMapOvr>
    <a:masterClrMapping/>
  </p:clrMapOvr>
  <p:transition spd="slow">
    <p:push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61">
            <a:off x="1563507" y="208021"/>
            <a:ext cx="9783734" cy="4631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2303460" y="2412276"/>
            <a:ext cx="7964492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Look and fill in the blank</a:t>
            </a: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183744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371" y="5581650"/>
            <a:ext cx="10047289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1. _____’re swimming ___________.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8086" y="5562600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C0053"/>
                </a:solidFill>
                <a:latin typeface="Comic Sans MS" panose="030F0702030302020204" pitchFamily="66" charset="0"/>
              </a:rPr>
              <a:t>They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96100" y="5562600"/>
            <a:ext cx="3527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C0053"/>
                </a:solidFill>
                <a:latin typeface="Comic Sans MS" panose="030F0702030302020204" pitchFamily="66" charset="0"/>
              </a:rPr>
              <a:t>in the pool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06" y="1143000"/>
            <a:ext cx="5685617" cy="37897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253740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874" y="5619750"/>
            <a:ext cx="9336587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2. _____’s playing ______________.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5549" y="5581650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C0053"/>
                </a:solidFill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7958" y="5581650"/>
            <a:ext cx="4438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C0053"/>
                </a:solidFill>
                <a:latin typeface="Comic Sans MS" panose="030F0702030302020204" pitchFamily="66" charset="0"/>
              </a:rPr>
              <a:t>at the playground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78" y="1036171"/>
            <a:ext cx="6104171" cy="40697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3874506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8000" r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71" y="1944914"/>
            <a:ext cx="4876800" cy="29318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831771" y="1944914"/>
            <a:ext cx="4876800" cy="2931885"/>
          </a:xfrm>
          <a:prstGeom prst="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81322" y="1488355"/>
            <a:ext cx="4406793" cy="2393576"/>
          </a:xfrm>
          <a:prstGeom prst="wedgeRoundRectCallout">
            <a:avLst>
              <a:gd name="adj1" fmla="val 35924"/>
              <a:gd name="adj2" fmla="val 6418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-7 letters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AU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-Start from letter “L”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AU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-Books.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8665" y="5782234"/>
            <a:ext cx="4782030" cy="712695"/>
          </a:xfrm>
          <a:prstGeom prst="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library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9389" y="322942"/>
            <a:ext cx="4301563" cy="712695"/>
          </a:xfrm>
          <a:prstGeom prst="rect">
            <a:avLst/>
          </a:prstGeom>
          <a:solidFill>
            <a:srgbClr val="CCFFCC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is it?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3129677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9590" y="5562600"/>
            <a:ext cx="11018839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3. _____’s playing football ___________.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4082" y="5562600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C0053"/>
                </a:solidFill>
                <a:latin typeface="Comic Sans MS" panose="030F0702030302020204" pitchFamily="66" charset="0"/>
              </a:rPr>
              <a:t>He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33114" y="5543550"/>
            <a:ext cx="278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C0053"/>
                </a:solidFill>
                <a:latin typeface="Comic Sans MS" panose="030F0702030302020204" pitchFamily="66" charset="0"/>
              </a:rPr>
              <a:t>in the park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80" y="1181100"/>
            <a:ext cx="6052457" cy="39719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1418764"/>
      </p:ext>
    </p:extLst>
  </p:cSld>
  <p:clrMapOvr>
    <a:masterClrMapping/>
  </p:clrMapOvr>
  <p:transition spd="slow">
    <p:push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8461" y="561975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4. _____’re ______________.</a:t>
            </a:r>
          </a:p>
        </p:txBody>
      </p:sp>
      <p:pic>
        <p:nvPicPr>
          <p:cNvPr id="2052" name="Picture 4" descr="Market, Market Stall, Seller, Foo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9" y="906036"/>
            <a:ext cx="6194425" cy="41231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90849" y="5581650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C0053"/>
                </a:solidFill>
                <a:latin typeface="Comic Sans MS" panose="030F0702030302020204" pitchFamily="66" charset="0"/>
              </a:rPr>
              <a:t>They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2600" y="5581650"/>
            <a:ext cx="3565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C0053"/>
                </a:solidFill>
                <a:latin typeface="Comic Sans MS" panose="030F0702030302020204" pitchFamily="66" charset="0"/>
              </a:rPr>
              <a:t>at the market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5527282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9590" y="5562600"/>
            <a:ext cx="11018839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5. _____’s buying toys ____________.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70495" y="5562600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C0053"/>
                </a:solidFill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7500" y="5543550"/>
            <a:ext cx="4152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C0053"/>
                </a:solidFill>
                <a:latin typeface="Comic Sans MS" panose="030F0702030302020204" pitchFamily="66" charset="0"/>
              </a:rPr>
              <a:t>at the toyshop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r="1996" b="22222"/>
          <a:stretch/>
        </p:blipFill>
        <p:spPr>
          <a:xfrm>
            <a:off x="3212926" y="1104900"/>
            <a:ext cx="5750266" cy="3867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47607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310362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4321816"/>
      </p:ext>
    </p:extLst>
  </p:cSld>
  <p:clrMapOvr>
    <a:masterClrMapping/>
  </p:clrMapOvr>
  <p:transition spd="slow">
    <p:push dir="u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8000" r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66" y="1922929"/>
            <a:ext cx="4927152" cy="2998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780371" y="1922929"/>
            <a:ext cx="4927152" cy="2998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66806" y="1346200"/>
            <a:ext cx="4725817" cy="2393576"/>
          </a:xfrm>
          <a:prstGeom prst="wedgeRoundRectCallout">
            <a:avLst>
              <a:gd name="adj1" fmla="val 35924"/>
              <a:gd name="adj2" fmla="val 6418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-6 letters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AU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-Start from letter “M”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AU" sz="300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- Visit to learn history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8665" y="5782234"/>
            <a:ext cx="4782030" cy="712695"/>
          </a:xfrm>
          <a:prstGeom prst="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museum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9389" y="322942"/>
            <a:ext cx="4301563" cy="712695"/>
          </a:xfrm>
          <a:prstGeom prst="rect">
            <a:avLst/>
          </a:prstGeom>
          <a:solidFill>
            <a:srgbClr val="CCFFCC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is it?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565642"/>
      </p:ext>
    </p:extLst>
  </p:cSld>
  <p:clrMapOvr>
    <a:masterClrMapping/>
  </p:clrMapOvr>
  <p:transition spd="slow">
    <p:push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8000" r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05" y="1927927"/>
            <a:ext cx="4927152" cy="30069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0618" y="1927927"/>
            <a:ext cx="4927152" cy="29988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37779" y="1186543"/>
            <a:ext cx="4504764" cy="2393576"/>
          </a:xfrm>
          <a:prstGeom prst="wedgeRoundRectCallout">
            <a:avLst>
              <a:gd name="adj1" fmla="val 35924"/>
              <a:gd name="adj2" fmla="val 6418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-7 letters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AU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-Start from letter “T”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AU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-Music, movie, play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8665" y="5782234"/>
            <a:ext cx="4782030" cy="712695"/>
          </a:xfrm>
          <a:prstGeom prst="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theater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9389" y="322942"/>
            <a:ext cx="4301563" cy="712695"/>
          </a:xfrm>
          <a:prstGeom prst="rect">
            <a:avLst/>
          </a:prstGeom>
          <a:solidFill>
            <a:srgbClr val="CCFFCC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is it?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7853409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8000" r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09" y="1896361"/>
            <a:ext cx="4927152" cy="299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0609" y="1896361"/>
            <a:ext cx="4927152" cy="2998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50694" y="1418772"/>
            <a:ext cx="4504764" cy="2393576"/>
          </a:xfrm>
          <a:prstGeom prst="wedgeRoundRectCallout">
            <a:avLst>
              <a:gd name="adj1" fmla="val 35924"/>
              <a:gd name="adj2" fmla="val 6418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-3 letters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AU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-Start from letter “Z”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AU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-Elephant, lion, monkey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8665" y="5782234"/>
            <a:ext cx="4782030" cy="712695"/>
          </a:xfrm>
          <a:prstGeom prst="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zoo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9389" y="322942"/>
            <a:ext cx="4301563" cy="712695"/>
          </a:xfrm>
          <a:prstGeom prst="rect">
            <a:avLst/>
          </a:prstGeom>
          <a:solidFill>
            <a:srgbClr val="CCFFCC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is it?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895159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720411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3222172" y="2293258"/>
            <a:ext cx="5631543" cy="2351314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2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6" name="suction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2741" y="1973939"/>
            <a:ext cx="5225143" cy="3152990"/>
          </a:xfrm>
          <a:prstGeom prst="rect">
            <a:avLst/>
          </a:prstGeom>
          <a:solidFill>
            <a:srgbClr val="6600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Callout 6">
            <a:hlinkClick r:id="" action="ppaction://noaction">
              <a:snd r:embed="rId5" name="mp3-output-ttsfree(dot)com (mp3cut.net).wav"/>
            </a:hlinkClick>
          </p:cNvPr>
          <p:cNvSpPr/>
          <p:nvPr/>
        </p:nvSpPr>
        <p:spPr>
          <a:xfrm>
            <a:off x="7141026" y="1683657"/>
            <a:ext cx="4281476" cy="2093416"/>
          </a:xfrm>
          <a:prstGeom prst="cloudCallout">
            <a:avLst>
              <a:gd name="adj1" fmla="val -47847"/>
              <a:gd name="adj2" fmla="val 61007"/>
            </a:avLst>
          </a:prstGeom>
          <a:solidFill>
            <a:srgbClr val="CC99FF"/>
          </a:solidFill>
          <a:ln w="381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at the market</a:t>
            </a:r>
          </a:p>
        </p:txBody>
      </p:sp>
      <p:pic>
        <p:nvPicPr>
          <p:cNvPr id="1028" name="Picture 4" descr="https://app.myschool.com.vn/Portals/Hoclieu/GV13/36FE1CF1B3554734B575B0735EACE02A/market_2111251644439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6" r="50175"/>
          <a:stretch/>
        </p:blipFill>
        <p:spPr bwMode="auto">
          <a:xfrm>
            <a:off x="1618369" y="1727199"/>
            <a:ext cx="5130774" cy="307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8653207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p3-output-ttsfree(dot)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5.Unit 8 - Lesson 2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FYS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EVh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RWE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FYS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EVh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RWE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EVhKVXahn1hYAAAAGIAAAAcAAAAdW5pdmVyc2FsL2xvY2FsX3NldHRpbmdzLnhtbLOxr8jNUShLLSrOzM+zVTLUM1BSSM1Lzk/JzEu3VQoNcdO1UFIoLknMS0nMyc9LtVXKy1dSsLfjssnJT07MCU4tKQEqLFYoyEmsTC0KSc0FMkpS/RJzgSrDw42V9O24AFBLAwQUAAIACABFYS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FYSlVPMoRpUsAAABqAAAAGwAAAHVuaXZlcnNhbC91bml2ZXJzYWwucG5nLnhtbLOxr8jNUShLLSrOzM+zVTLUM1Cyt+PlsikoSi3LTC1XqACKGekZQICSQqWtkgkStzwzpSTDVsnCwBAhlpGamZ5RYqtkhiSoDzQSAFBLAQIAABQAAgAIAOOGAlPDxJh2RwMAAOEJAAAUAAAAAAAAAAEAAAAAAAAAAAB1bml2ZXJzYWwvcGxheWVyLnhtbFBLAQIAABQAAgAIAEVhKVXKowNubAYAACgZAAAdAAAAAAAAAAEAAAAAAHkDAAB1bml2ZXJzYWwvY29tbW9uX21lc3NhZ2VzLmxuZ1BLAQIAABQAAgAIAEVhKVUVHmAbowAAAH8BAAAuAAAAAAAAAAEAAAAAACAKAAB1bml2ZXJzYWwvcGxheWJhY2tfYW5kX25hdmlnYXRpb25fc2V0dGluZ3MueG1sUEsBAgAAFAACAAgARWEpVaenV+h8BAAAbxcAACcAAAAAAAAAAQAAAAAADwsAAHVuaXZlcnNhbC9mbGFzaF9wdWJsaXNoaW5nX3NldHRpbmdzLnhtbFBLAQIAABQAAgAIAEVhKVW86VOGdwMAAOgMAAAhAAAAAAAAAAEAAAAAANAPAAB1bml2ZXJzYWwvZmxhc2hfc2tpbl9zZXR0aW5ncy54bWxQSwECAAAUAAIACABFYSlVF9vd2HcEAAD5FgAAJgAAAAAAAAABAAAAAACGEwAAdW5pdmVyc2FsL2h0bWxfcHVibGlzaGluZ19zZXR0aW5ncy54bWxQSwECAAAUAAIACABFYSlVVHMZhbABAACBBgAAHwAAAAAAAAABAAAAAABBGAAAdW5pdmVyc2FsL2h0bWxfc2tpbl9zZXR0aW5ncy5qc1BLAQIAABQAAgAIAEVhKVXahn1hYAAAAGIAAAAcAAAAAAAAAAEAAAAAAC4aAAB1bml2ZXJzYWwvbG9jYWxfc2V0dGluZ3MueG1sUEsBAgAAFAACAAgARWEpVYPsCm8cBgAARxMAABcAAAAAAAAAAAAAAAAAyBoAAHVuaXZlcnNhbC91bml2ZXJzYWwucG5nUEsBAgAAFAACAAgARWEpVTzKEaVLAAAAagAAABsAAAAAAAAAAQAAAAAAGSEAAHVuaXZlcnNhbC91bml2ZXJzYWwucG5nLnhtbFBLBQYAAAAACgAKAAYDAACdIQAAAAA="/>
  <p:tag name="ISPRING_LMS_API_VERSION" val="SCORM 2004 (2nd edition)"/>
  <p:tag name="ISPRING_ULTRA_SCORM_COURSE_ID" val="BE7E20BE-328F-4A3B-B71F-577E1BCD7165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95.Unit 8 - Lesson 2 - Period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3D401D-6AAF-4810-9BE2-AD201B19A4A5}: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01C127-6A1C-48AC-9086-6B839C66ACB0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C011F0-3E87-4113-BD8A-92BE9C4C551D}:2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39CA5E-873A-4E24-9DA4-656462AE8810}:26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A9E204-081F-40DE-A054-F5C40C49FD29}:2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A72CFD-122A-440A-8D82-0747F338492B}:2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7293CE-E0B0-4EB6-8BA0-7DF54528EFE7}:26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F37CC9-0A0F-4AF5-98FF-F905C0B268B5}:2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46DF0D-2DC8-4ABB-B1F0-D48BDA9B2F17}:27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D36CBF-0816-4D1F-90F8-0D190A38D1DC}:2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A196F9-99A7-4742-BDAB-8B1E25AAE594}:28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366AB6-3607-477C-933C-3BAB5244459C}:29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4277EF-E4D4-4F69-B165-481499956692}:29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46F394-726A-4CD9-BC80-FDEC54B19745}:29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963171-2229-4C6C-AEA7-83D9219D495F}:29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DC9C11-7107-49A9-8438-05B1C47D5A80}:27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82BED0-E912-4C86-A4F1-E9FFBB3C66AC}:27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9396F5-FEB2-40EB-B5A1-9B458194EA2A}:29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02E39A-A559-4E61-A140-48456284FC1F}:29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C4D993-4685-4618-BD42-B19AFA7FFD3F}:29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734FD1-032F-4745-B747-719AF00DDB9A}:2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DF89F7-19F4-498C-83A9-DD5840302A63}:28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FCB064-532D-4782-A231-DE8665446827}:2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645290-DFED-4B1C-96B4-8D6ED117256D}:28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1531D0-D1E9-4D7D-B612-F39F3A107693}:27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2F0FDD-9ACA-41CC-8949-00C0225A5F04}:28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B04A53-18CB-4CD1-8B26-6F12FFAB4871}:2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ECE57F-3901-4D9A-8991-8C47A5F3BDB2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101D31-B458-41DD-A111-8105F8F8D5F4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E18D63-FDC9-45E6-A1A4-E3BB22490214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6972BD-1D3C-45C7-81A5-606BDCB96FB6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41469C-1AE7-4F56-B44B-403D8E3BA66E}:2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B2946B-6DD4-4181-A241-AB069B932768}: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4786</TotalTime>
  <Words>413</Words>
  <Application>Microsoft Office PowerPoint</Application>
  <PresentationFormat>Widescreen</PresentationFormat>
  <Paragraphs>128</Paragraphs>
  <Slides>33</Slides>
  <Notes>33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Roboto Condensed Light</vt:lpstr>
      <vt:lpstr>Office Theme</vt:lpstr>
      <vt:lpstr>1_Science Subject for Elementary - 3rd Grade: Physical, Life, and Earth by Slidesgo</vt:lpstr>
      <vt:lpstr>P.E. Subject for Middle School - 6th Grade: Sports &amp; Games by Slidesgo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95.Unit 8 - Lesson 2 - Period 1</dc:title>
  <dc:creator>DELL 7240</dc:creator>
  <cp:lastModifiedBy>pc</cp:lastModifiedBy>
  <cp:revision>86</cp:revision>
  <dcterms:created xsi:type="dcterms:W3CDTF">2022-03-10T12:38:14Z</dcterms:created>
  <dcterms:modified xsi:type="dcterms:W3CDTF">2023-07-24T05:06:45Z</dcterms:modified>
</cp:coreProperties>
</file>