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2.wav" ContentType="audio/x-wav"/>
  <Override PartName="/ppt/notesSlides/notesSlide12.xml" ContentType="application/vnd.openxmlformats-officedocument.presentationml.notesSlide+xml"/>
  <Override PartName="/ppt/media/audio3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4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</p:sldMasterIdLst>
  <p:notesMasterIdLst>
    <p:notesMasterId r:id="rId34"/>
  </p:notesMasterIdLst>
  <p:sldIdLst>
    <p:sldId id="286" r:id="rId5"/>
    <p:sldId id="264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88" r:id="rId16"/>
    <p:sldId id="268" r:id="rId17"/>
    <p:sldId id="271" r:id="rId18"/>
    <p:sldId id="276" r:id="rId19"/>
    <p:sldId id="272" r:id="rId20"/>
    <p:sldId id="273" r:id="rId21"/>
    <p:sldId id="274" r:id="rId22"/>
    <p:sldId id="277" r:id="rId23"/>
    <p:sldId id="26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 7240" initials="D7" lastIdx="1" clrIdx="0">
    <p:extLst>
      <p:ext uri="{19B8F6BF-5375-455C-9EA6-DF929625EA0E}">
        <p15:presenceInfo xmlns:p15="http://schemas.microsoft.com/office/powerpoint/2012/main" userId="DELL 724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0CD"/>
    <a:srgbClr val="F7F7F7"/>
    <a:srgbClr val="B4DAC0"/>
    <a:srgbClr val="A1D1B0"/>
    <a:srgbClr val="F1C2F6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4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3BDD-FF2D-4DB5-B567-29E1B467E4A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109EF-7F0C-4D22-BEAF-E83F73F23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1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21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1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HS NGHE VÀ CHỌN TỪ ĐIỀN VÀO CHỖ TRỐNG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9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Bỏ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4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2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1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99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Ss to work in pairs to ask and answer questions about what a family member is going and/or what they are doing.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some volunteers to read his/her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dialogue in front of the class.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7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7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9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9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3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04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5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6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3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13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3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9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6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376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1705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0413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306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834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796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80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190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26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283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941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67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243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89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8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280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75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61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37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790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30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0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37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675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61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028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21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143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02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5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793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613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54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502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953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302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67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728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571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34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68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000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55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327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249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059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40568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2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5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3039-BE91-42CB-B9AF-C0BD2472329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7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64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22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6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4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6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6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6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1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0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5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6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7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8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3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1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7,8,9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8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0" y="762000"/>
            <a:ext cx="10439400" cy="5829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8" y="1081087"/>
            <a:ext cx="9248774" cy="1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537" y="3076575"/>
            <a:ext cx="9820275" cy="67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62" y="3752850"/>
            <a:ext cx="91440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Let’s guess!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244" y="4085757"/>
            <a:ext cx="510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toy shop/swimming pool.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8090" y="4544080"/>
            <a:ext cx="194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zoo/pool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5062" y="4972143"/>
            <a:ext cx="510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playground/theater.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8299" y="5430466"/>
            <a:ext cx="171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swim/run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94907" y="5430466"/>
            <a:ext cx="171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play/sing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28807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0" y="762000"/>
            <a:ext cx="10439400" cy="5829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288" y="1081087"/>
            <a:ext cx="9248774" cy="1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537" y="3076575"/>
            <a:ext cx="9820275" cy="67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3062" y="3752850"/>
            <a:ext cx="91440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7.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7650" y="4114026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1960" y="4543425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9824" y="5025594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3593" y="5426673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29684" y="5426673"/>
            <a:ext cx="109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play</a:t>
            </a:r>
          </a:p>
        </p:txBody>
      </p:sp>
      <p:pic>
        <p:nvPicPr>
          <p:cNvPr id="5" name="8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4838699" y="3119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688963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7" y="3448050"/>
            <a:ext cx="11526591" cy="314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a ______. My mum ____ swimming _____________.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There’s __________. My brother ___ playing football 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There’s ___________. My dad __ running 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There’s ___________. My sister __ buying a doll 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-98" t="388" r="657" b="56976"/>
          <a:stretch/>
        </p:blipFill>
        <p:spPr>
          <a:xfrm>
            <a:off x="278447" y="1352550"/>
            <a:ext cx="11526591" cy="2095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34301" y="4077355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playground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3250" y="4046577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447" y="4553203"/>
            <a:ext cx="3214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4670" y="4983659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park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0599" y="4968270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3071" y="4991353"/>
            <a:ext cx="21044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30269" y="5462364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toy shop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49218" y="5431586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211" y="5917183"/>
            <a:ext cx="28393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toy shop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1674" y="3589509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1749" y="3602548"/>
            <a:ext cx="92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76884" y="3617937"/>
            <a:ext cx="21044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217742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8763" y="192881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C0000"/>
                  </a:solidFill>
                  <a:latin typeface="Comic Sans MS" panose="030F0702030302020204" pitchFamily="66" charset="0"/>
                </a:rPr>
                <a:t>Quick check</a:t>
              </a:r>
            </a:p>
            <a:p>
              <a:pPr algn="ctr"/>
              <a:r>
                <a:rPr lang="en-US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Find mistakes in these sentences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20380" y1="84530" x2="20380" y2="84530"/>
                        <a14:foregroundMark x1="21110" y1="87937" x2="21110" y2="87937"/>
                        <a14:foregroundMark x1="14317" y1="85451" x2="14317" y2="85451"/>
                        <a14:foregroundMark x1="14828" y1="89871" x2="14828" y2="89871"/>
                        <a14:foregroundMark x1="15851" y1="84530" x2="15851" y2="8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>
            <a:off x="897984" y="2485464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magic-chime-06.wav"/>
          </p:stSnd>
        </p:sndAc>
      </p:transition>
    </mc:Choice>
    <mc:Fallback xmlns="">
      <p:transition spd="slow">
        <p:blinds dir="vert"/>
        <p:sndAc>
          <p:stSnd>
            <p:snd r:embed="rId8" name="magic-chime-06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35213"/>
            <a:ext cx="11526591" cy="197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a poool.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brother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is swiming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pool.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My brother is </a:t>
            </a:r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swimming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999" y="1356296"/>
            <a:ext cx="4181475" cy="26552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3337301" y="4380569"/>
            <a:ext cx="1114425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04184" y="4380569"/>
            <a:ext cx="1519311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85763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2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 museum. My dad is playing football in the pool.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 My dad is playing football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playground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2971800" y="4436137"/>
            <a:ext cx="1614487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220706" y="4436137"/>
            <a:ext cx="2038289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449" y="1355030"/>
            <a:ext cx="4181475" cy="2691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23904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</a:t>
            </a:r>
            <a:r>
              <a:rPr lang="en-AU" sz="3000">
                <a:solidFill>
                  <a:schemeClr val="tx1"/>
                </a:solidFill>
                <a:latin typeface="Comic Sans MS" panose="030F0702030302020204" pitchFamily="66" charset="0"/>
              </a:rPr>
              <a:t>a museum.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sister are running at the park.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park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 My sister is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running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in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park.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3309556" y="4469004"/>
            <a:ext cx="1459392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94023" y="4549177"/>
            <a:ext cx="651955" cy="582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699" y="1268458"/>
            <a:ext cx="4752975" cy="2864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92737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</a:t>
            </a:r>
            <a:r>
              <a:rPr lang="en-AU" sz="3000">
                <a:solidFill>
                  <a:schemeClr val="tx1"/>
                </a:solidFill>
                <a:latin typeface="Comic Sans MS" panose="030F0702030302020204" pitchFamily="66" charset="0"/>
              </a:rPr>
              <a:t>a park.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AU" sz="3000">
                <a:solidFill>
                  <a:schemeClr val="tx1"/>
                </a:solidFill>
                <a:latin typeface="Comic Sans MS" panose="030F0702030302020204" pitchFamily="66" charset="0"/>
              </a:rPr>
              <a:t>are buy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 doll at the toy shop.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There’s toy shop.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am buying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doll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toy shop.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5169635" y="4568220"/>
            <a:ext cx="584050" cy="554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809957" y="4540084"/>
            <a:ext cx="844061" cy="68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699" y="1269407"/>
            <a:ext cx="4752975" cy="2890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892877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Let’s talk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3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58267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574486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None/>
            </a:pPr>
            <a:r>
              <a:rPr lang="en-AU" sz="4800" b="1" dirty="0"/>
              <a:t>Jumbled words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4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5" y="1271588"/>
            <a:ext cx="10110788" cy="504348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9.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9" y="4786312"/>
            <a:ext cx="1953528" cy="2256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2" y="2938462"/>
            <a:ext cx="2160247" cy="3128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203507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82928"/>
              </p:ext>
            </p:extLst>
          </p:nvPr>
        </p:nvGraphicFramePr>
        <p:xfrm>
          <a:off x="1134436" y="1914523"/>
          <a:ext cx="9824079" cy="425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019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The place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is she/he doing?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Mum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Brother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Sister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014663" y="871538"/>
            <a:ext cx="5986463" cy="742949"/>
          </a:xfrm>
          <a:prstGeom prst="roundRect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97" y="4443412"/>
            <a:ext cx="1953528" cy="2256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951495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1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399" y="4700588"/>
            <a:ext cx="8630671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Ex. There’s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a park, 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17" y="1753058"/>
            <a:ext cx="4009834" cy="2667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70211" y="5052239"/>
            <a:ext cx="42434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I’m running in the park</a:t>
            </a:r>
            <a:endParaRPr lang="en-US" sz="3000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77414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a playground,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64703"/>
            <a:ext cx="4221402" cy="2650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650375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There’s a market,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1" y="1846262"/>
            <a:ext cx="4043362" cy="2695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76581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There’s a zoo,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6" y="1834232"/>
            <a:ext cx="4043362" cy="2686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69832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There’s a museum,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59624"/>
            <a:ext cx="3991405" cy="2655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00808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There’s a theater,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3" y="1834375"/>
            <a:ext cx="4449060" cy="2662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81015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328638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590547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4843"/>
              </p:ext>
            </p:extLst>
          </p:nvPr>
        </p:nvGraphicFramePr>
        <p:xfrm>
          <a:off x="2177398" y="4655417"/>
          <a:ext cx="8128002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623" y="1715897"/>
            <a:ext cx="4033552" cy="2689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19375" y="58150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market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4623" y="1715897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24208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9375" y="5857876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08185"/>
              </p:ext>
            </p:extLst>
          </p:nvPr>
        </p:nvGraphicFramePr>
        <p:xfrm>
          <a:off x="3546474" y="4605865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612" y="1714499"/>
            <a:ext cx="4205376" cy="25955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107612" y="1715897"/>
            <a:ext cx="4205376" cy="25941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787103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pool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51477"/>
              </p:ext>
            </p:extLst>
          </p:nvPr>
        </p:nvGraphicFramePr>
        <p:xfrm>
          <a:off x="3500966" y="4705614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43" y="1714499"/>
            <a:ext cx="4100513" cy="273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60043" y="1715897"/>
            <a:ext cx="4098132" cy="27322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3364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028560"/>
              </p:ext>
            </p:extLst>
          </p:nvPr>
        </p:nvGraphicFramePr>
        <p:xfrm>
          <a:off x="4178299" y="4748475"/>
          <a:ext cx="4064001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06" y="1714500"/>
            <a:ext cx="4243388" cy="275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088606" y="1779681"/>
            <a:ext cx="4243387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040616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860045"/>
              </p:ext>
            </p:extLst>
          </p:nvPr>
        </p:nvGraphicFramePr>
        <p:xfrm>
          <a:off x="2177398" y="4655417"/>
          <a:ext cx="8128001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900738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toy shop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4" y="1621662"/>
            <a:ext cx="4500562" cy="2783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929063" y="1621662"/>
            <a:ext cx="4500562" cy="278326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4320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677422"/>
              </p:ext>
            </p:extLst>
          </p:nvPr>
        </p:nvGraphicFramePr>
        <p:xfrm>
          <a:off x="1529090" y="4721012"/>
          <a:ext cx="9133820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900738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79" y="1621662"/>
            <a:ext cx="4619642" cy="2900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86179" y="1621662"/>
            <a:ext cx="4619642" cy="290017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77710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park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63636"/>
              </p:ext>
            </p:extLst>
          </p:nvPr>
        </p:nvGraphicFramePr>
        <p:xfrm>
          <a:off x="3500966" y="4705614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871663"/>
            <a:ext cx="4086225" cy="2544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67187" y="1871662"/>
            <a:ext cx="4086225" cy="254431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29546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7.Unit 8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vY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9i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2I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vY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9i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2I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9iKVXahn1hYAAAAGIAAAAcAAAAdW5pdmVyc2FsL2xvY2FsX3NldHRpbmdzLnhtbLOxr8jNUShLLSrOzM+zVTLUM1BSSM1Lzk/JzEu3VQoNcdO1UFIoLknMS0nMyc9LtVXKy1dSsLfjssnJT07MCU4tKQEqLFYoyEmsTC0KSc0FMkpS/RJzgSrDw42V9O24AFBLAwQUAAIACAAvY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vYilVPMoRpUsAAABqAAAAGwAAAHVuaXZlcnNhbC91bml2ZXJzYWwucG5nLnhtbLOxr8jNUShLLSrOzM+zVTLUM1Cyt+PlsikoSi3LTC1XqACKGekZQICSQqWtkgkStzwzpSTDVsnCwBAhlpGamZ5RYqtkhiSoDzQSAFBLAQIAABQAAgAIAOOGAlPDxJh2RwMAAOEJAAAUAAAAAAAAAAEAAAAAAAAAAAB1bml2ZXJzYWwvcGxheWVyLnhtbFBLAQIAABQAAgAIAC9iKVXKowNubAYAACgZAAAdAAAAAAAAAAEAAAAAAHkDAAB1bml2ZXJzYWwvY29tbW9uX21lc3NhZ2VzLmxuZ1BLAQIAABQAAgAIAC9iKVUVHmAbowAAAH8BAAAuAAAAAAAAAAEAAAAAACAKAAB1bml2ZXJzYWwvcGxheWJhY2tfYW5kX25hdmlnYXRpb25fc2V0dGluZ3MueG1sUEsBAgAAFAACAAgAL2IpVaenV+h8BAAAbxcAACcAAAAAAAAAAQAAAAAADwsAAHVuaXZlcnNhbC9mbGFzaF9wdWJsaXNoaW5nX3NldHRpbmdzLnhtbFBLAQIAABQAAgAIAC9iKVW86VOGdwMAAOgMAAAhAAAAAAAAAAEAAAAAANAPAAB1bml2ZXJzYWwvZmxhc2hfc2tpbl9zZXR0aW5ncy54bWxQSwECAAAUAAIACAAvYilVF9vd2HcEAAD5FgAAJgAAAAAAAAABAAAAAACGEwAAdW5pdmVyc2FsL2h0bWxfcHVibGlzaGluZ19zZXR0aW5ncy54bWxQSwECAAAUAAIACAAvYilVVHMZhbABAACBBgAAHwAAAAAAAAABAAAAAABBGAAAdW5pdmVyc2FsL2h0bWxfc2tpbl9zZXR0aW5ncy5qc1BLAQIAABQAAgAIAC9iKVXahn1hYAAAAGIAAAAcAAAAAAAAAAEAAAAAAC4aAAB1bml2ZXJzYWwvbG9jYWxfc2V0dGluZ3MueG1sUEsBAgAAFAACAAgAL2IpVYPsCm8cBgAARxMAABcAAAAAAAAAAAAAAAAAyBoAAHVuaXZlcnNhbC91bml2ZXJzYWwucG5nUEsBAgAAFAACAAgAL2IpVTzKEaVLAAAAagAAABsAAAAAAAAAAQAAAAAAGSEAAHVuaXZlcnNhbC91bml2ZXJzYWwucG5nLnhtbFBLBQYAAAAACgAKAAYDAACdIQAAAAA="/>
  <p:tag name="ISPRING_LMS_API_VERSION" val="SCORM 2004 (2nd edition)"/>
  <p:tag name="ISPRING_ULTRA_SCORM_COURSE_ID" val="D38A8AA2-AF07-440B-A722-6F47031A86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7.Unit 8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60ED4-3E41-45AF-B597-FAC4923EEEB4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E83148-AC0F-4EF2-9C23-6446A971EF55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FE390-522F-44ED-976D-2DA738333F08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1D84F-57F1-425C-915C-648478867770}: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56D84-A8A3-4A1F-BEC2-BFFB4892684A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A6D35-6781-4CA3-A97E-A04125DD1541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742E13-4DF5-4C0E-9E84-04FC04CEEAB5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AA7979-E0F6-4AE1-BC80-BC665E7A600F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8C483-9925-4F8D-B289-701E574D9E03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C78B6A-C819-48BA-813A-AF5C4B586FBF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D0D4E6-F629-49A4-A51B-75D9E4642238}:28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5FBCE2-9D3A-4326-BAE5-D5B0B5DB8E74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AD3914-D12A-47AE-AA74-8EC228154C97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26DE62-6C00-43EC-BCC2-A72F100C037A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9C16D0-2DC4-41B1-823E-39887FF4296C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D3372-6EF9-4064-BCD3-EB015FCE5445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DA9634-0A4C-4AF3-8FDD-237B228ED50A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ECA8A-FB4B-42F8-A49D-AED8EA16E4C1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EAA3BD-2EC8-4885-8009-69547185272B}: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6668C-6E31-4AD5-8DF9-8AE80DA41E8A}:2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C29AD-4F96-4C99-AE12-30A388625F4F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A1341-32D9-4775-8569-CC3110667484}:26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E72201-B6C3-4085-9731-C50B04289350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F0204-C6A2-4F15-8770-9E58560A1DB0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F0AEE-C655-4571-B60A-5BF5FD5A061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7505D-328D-4FDF-908B-3A3D10F5FF60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BC070B-3FC0-4E64-AB61-3878FF6C344F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F78A78-D7B8-4E3D-B577-D8DD5863C8A7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7DD813-A9F3-4DE0-A910-BE7E7CBDE108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529</Words>
  <Application>Microsoft Office PowerPoint</Application>
  <PresentationFormat>Widescreen</PresentationFormat>
  <Paragraphs>164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8_Office Theme</vt:lpstr>
      <vt:lpstr>1_Science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What word is it?</vt:lpstr>
      <vt:lpstr>What word is it?</vt:lpstr>
      <vt:lpstr>What word is it?</vt:lpstr>
      <vt:lpstr>What word is it?</vt:lpstr>
      <vt:lpstr>What word is it?</vt:lpstr>
      <vt:lpstr>What word is it?</vt:lpstr>
      <vt:lpstr>What word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97.Unit 8 - Lesson 2 - Period 3</dc:title>
  <dc:creator>DELL 7240</dc:creator>
  <cp:lastModifiedBy>Admin</cp:lastModifiedBy>
  <cp:revision>38</cp:revision>
  <dcterms:created xsi:type="dcterms:W3CDTF">2022-03-18T05:09:34Z</dcterms:created>
  <dcterms:modified xsi:type="dcterms:W3CDTF">2022-09-09T05:17:47Z</dcterms:modified>
</cp:coreProperties>
</file>