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33"/>
  </p:notesMasterIdLst>
  <p:sldIdLst>
    <p:sldId id="313" r:id="rId4"/>
    <p:sldId id="315" r:id="rId5"/>
    <p:sldId id="317" r:id="rId6"/>
    <p:sldId id="257" r:id="rId7"/>
    <p:sldId id="341" r:id="rId8"/>
    <p:sldId id="320" r:id="rId9"/>
    <p:sldId id="343" r:id="rId10"/>
    <p:sldId id="344" r:id="rId11"/>
    <p:sldId id="345" r:id="rId12"/>
    <p:sldId id="347" r:id="rId13"/>
    <p:sldId id="348" r:id="rId14"/>
    <p:sldId id="342" r:id="rId15"/>
    <p:sldId id="349" r:id="rId16"/>
    <p:sldId id="350" r:id="rId17"/>
    <p:sldId id="351" r:id="rId18"/>
    <p:sldId id="352" r:id="rId19"/>
    <p:sldId id="353" r:id="rId20"/>
    <p:sldId id="355" r:id="rId21"/>
    <p:sldId id="356" r:id="rId22"/>
    <p:sldId id="325" r:id="rId23"/>
    <p:sldId id="357" r:id="rId24"/>
    <p:sldId id="358" r:id="rId25"/>
    <p:sldId id="359" r:id="rId26"/>
    <p:sldId id="270" r:id="rId27"/>
    <p:sldId id="284" r:id="rId28"/>
    <p:sldId id="360" r:id="rId29"/>
    <p:sldId id="361" r:id="rId30"/>
    <p:sldId id="362" r:id="rId31"/>
    <p:sldId id="3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29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jp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jp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9.jp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9.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825</Words>
  <Application>Microsoft Office PowerPoint</Application>
  <PresentationFormat>Widescreen</PresentationFormat>
  <Paragraphs>35</Paragraphs>
  <Slides>29</Slides>
  <Notes>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Bellota Text</vt:lpstr>
      <vt:lpstr>Chau Philomene One</vt:lpstr>
      <vt:lpstr>Poller One</vt:lpstr>
      <vt:lpstr>Arial</vt:lpstr>
      <vt:lpstr>Calibri</vt:lpstr>
      <vt:lpstr>Calibri Light</vt:lpstr>
      <vt:lpstr>Cambria</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2023-10-31T01:12:02Z</dcterms:created>
  <dcterms:modified xsi:type="dcterms:W3CDTF">2023-12-10T00:54:28Z</dcterms:modified>
</cp:coreProperties>
</file>