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2024/12/15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589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印品黑体</vt:lpstr>
      <vt:lpstr>Arial</vt:lpstr>
      <vt:lpstr>Calibri</vt:lpstr>
      <vt:lpstr>Cambria</vt:lpstr>
      <vt:lpstr>Times New Roman</vt:lpstr>
      <vt:lpstr>Wingdings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Thao Tran</cp:lastModifiedBy>
  <cp:revision>42</cp:revision>
  <dcterms:created xsi:type="dcterms:W3CDTF">2016-12-25T02:27:54Z</dcterms:created>
  <dcterms:modified xsi:type="dcterms:W3CDTF">2024-12-15T03:10:48Z</dcterms:modified>
</cp:coreProperties>
</file>